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63" r:id="rId5"/>
    <p:sldId id="264" r:id="rId6"/>
    <p:sldId id="265" r:id="rId7"/>
    <p:sldId id="266" r:id="rId8"/>
    <p:sldId id="273" r:id="rId9"/>
    <p:sldId id="268" r:id="rId10"/>
    <p:sldId id="258" r:id="rId11"/>
    <p:sldId id="256" r:id="rId12"/>
    <p:sldId id="257" r:id="rId13"/>
    <p:sldId id="267" r:id="rId14"/>
    <p:sldId id="259" r:id="rId15"/>
    <p:sldId id="270" r:id="rId16"/>
    <p:sldId id="272" r:id="rId17"/>
    <p:sldId id="274" r:id="rId18"/>
    <p:sldId id="271" r:id="rId19"/>
    <p:sldId id="275" r:id="rId20"/>
    <p:sldId id="269"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0AAD7C-4232-4BDF-B3E6-310991A93D41}"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2366767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0AAD7C-4232-4BDF-B3E6-310991A93D41}"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361942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0AAD7C-4232-4BDF-B3E6-310991A93D41}"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1705654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0AAD7C-4232-4BDF-B3E6-310991A93D41}"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3230036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C0AAD7C-4232-4BDF-B3E6-310991A93D41}"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1872407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0AAD7C-4232-4BDF-B3E6-310991A93D41}" type="datetimeFigureOut">
              <a:rPr lang="en-US" smtClean="0"/>
              <a:t>7/11/2026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707646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0AAD7C-4232-4BDF-B3E6-310991A93D41}" type="datetimeFigureOut">
              <a:rPr lang="en-US" smtClean="0"/>
              <a:t>7/11/2026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3639066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C0AAD7C-4232-4BDF-B3E6-310991A93D41}" type="datetimeFigureOut">
              <a:rPr lang="en-US" smtClean="0"/>
              <a:t>7/11/2026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421057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0AAD7C-4232-4BDF-B3E6-310991A93D41}" type="datetimeFigureOut">
              <a:rPr lang="en-US" smtClean="0"/>
              <a:t>7/11/2026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2558967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C0AAD7C-4232-4BDF-B3E6-310991A93D41}" type="datetimeFigureOut">
              <a:rPr lang="en-US" smtClean="0"/>
              <a:t>7/11/2026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4202094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C0AAD7C-4232-4BDF-B3E6-310991A93D41}" type="datetimeFigureOut">
              <a:rPr lang="en-US" smtClean="0"/>
              <a:t>7/11/2026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5DE0C0-C43B-4C8D-9457-B3487AA8ABFC}" type="slidenum">
              <a:rPr lang="en-US" smtClean="0"/>
              <a:t>‹#›</a:t>
            </a:fld>
            <a:endParaRPr lang="en-US"/>
          </a:p>
        </p:txBody>
      </p:sp>
    </p:spTree>
    <p:extLst>
      <p:ext uri="{BB962C8B-B14F-4D97-AF65-F5344CB8AC3E}">
        <p14:creationId xmlns:p14="http://schemas.microsoft.com/office/powerpoint/2010/main" val="1116576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AAD7C-4232-4BDF-B3E6-310991A93D41}" type="datetimeFigureOut">
              <a:rPr lang="en-US" smtClean="0"/>
              <a:t>7/11/2026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5DE0C0-C43B-4C8D-9457-B3487AA8ABFC}" type="slidenum">
              <a:rPr lang="en-US" smtClean="0"/>
              <a:t>‹#›</a:t>
            </a:fld>
            <a:endParaRPr lang="en-US"/>
          </a:p>
        </p:txBody>
      </p:sp>
    </p:spTree>
    <p:extLst>
      <p:ext uri="{BB962C8B-B14F-4D97-AF65-F5344CB8AC3E}">
        <p14:creationId xmlns:p14="http://schemas.microsoft.com/office/powerpoint/2010/main" val="437189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image" Target="../media/image15.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5.tmp"/><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19.tmp"/><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90" y="162652"/>
            <a:ext cx="11956474" cy="6584512"/>
          </a:xfrm>
          <a:prstGeom prst="rect">
            <a:avLst/>
          </a:prstGeom>
        </p:spPr>
      </p:pic>
      <p:sp>
        <p:nvSpPr>
          <p:cNvPr id="3" name="TextBox 2"/>
          <p:cNvSpPr txBox="1"/>
          <p:nvPr/>
        </p:nvSpPr>
        <p:spPr>
          <a:xfrm>
            <a:off x="3574473" y="1157525"/>
            <a:ext cx="5279924" cy="1754326"/>
          </a:xfrm>
          <a:prstGeom prst="rect">
            <a:avLst/>
          </a:prstGeom>
          <a:noFill/>
        </p:spPr>
        <p:txBody>
          <a:bodyPr wrap="square" rtlCol="0">
            <a:spAutoFit/>
          </a:bodyPr>
          <a:lstStyle/>
          <a:p>
            <a:r>
              <a:rPr lang="en-US" sz="5400" dirty="0" err="1" smtClean="0">
                <a:latin typeface="NikoshBAN" panose="02000000000000000000" pitchFamily="2" charset="0"/>
                <a:cs typeface="NikoshBAN" panose="02000000000000000000" pitchFamily="2" charset="0"/>
              </a:rPr>
              <a:t>আজকের</a:t>
            </a:r>
            <a:r>
              <a:rPr lang="en-US" sz="5400" dirty="0" smtClean="0">
                <a:latin typeface="NikoshBAN" panose="02000000000000000000" pitchFamily="2" charset="0"/>
                <a:cs typeface="NikoshBAN" panose="02000000000000000000" pitchFamily="2" charset="0"/>
              </a:rPr>
              <a:t> </a:t>
            </a:r>
            <a:r>
              <a:rPr lang="en-US" sz="5400" dirty="0" err="1" smtClean="0">
                <a:latin typeface="NikoshBAN" panose="02000000000000000000" pitchFamily="2" charset="0"/>
                <a:cs typeface="NikoshBAN" panose="02000000000000000000" pitchFamily="2" charset="0"/>
              </a:rPr>
              <a:t>পাঠে</a:t>
            </a:r>
            <a:r>
              <a:rPr lang="en-US" sz="5400" dirty="0" smtClean="0">
                <a:latin typeface="NikoshBAN" panose="02000000000000000000" pitchFamily="2" charset="0"/>
                <a:cs typeface="NikoshBAN" panose="02000000000000000000" pitchFamily="2" charset="0"/>
              </a:rPr>
              <a:t> </a:t>
            </a:r>
            <a:r>
              <a:rPr lang="en-US" sz="5400" dirty="0" err="1" smtClean="0">
                <a:latin typeface="NikoshBAN" panose="02000000000000000000" pitchFamily="2" charset="0"/>
                <a:cs typeface="NikoshBAN" panose="02000000000000000000" pitchFamily="2" charset="0"/>
              </a:rPr>
              <a:t>সবাইকে</a:t>
            </a:r>
            <a:r>
              <a:rPr lang="en-US" sz="5400" dirty="0" smtClean="0">
                <a:latin typeface="NikoshBAN" panose="02000000000000000000" pitchFamily="2" charset="0"/>
                <a:cs typeface="NikoshBAN" panose="02000000000000000000" pitchFamily="2" charset="0"/>
              </a:rPr>
              <a:t> </a:t>
            </a:r>
            <a:r>
              <a:rPr lang="en-US" sz="5400" dirty="0" err="1" smtClean="0">
                <a:latin typeface="NikoshBAN" panose="02000000000000000000" pitchFamily="2" charset="0"/>
                <a:cs typeface="NikoshBAN" panose="02000000000000000000" pitchFamily="2" charset="0"/>
              </a:rPr>
              <a:t>স্বাগত</a:t>
            </a:r>
            <a:endParaRPr lang="en-US" sz="5400" dirty="0">
              <a:latin typeface="NikoshBAN" panose="02000000000000000000" pitchFamily="2" charset="0"/>
              <a:cs typeface="NikoshBAN" panose="02000000000000000000" pitchFamily="2" charset="0"/>
            </a:endParaRPr>
          </a:p>
        </p:txBody>
      </p:sp>
      <p:sp>
        <p:nvSpPr>
          <p:cNvPr id="4" name="Frame 3"/>
          <p:cNvSpPr/>
          <p:nvPr/>
        </p:nvSpPr>
        <p:spPr>
          <a:xfrm>
            <a:off x="0" y="0"/>
            <a:ext cx="12192000" cy="6858000"/>
          </a:xfrm>
          <a:prstGeom prst="frame">
            <a:avLst>
              <a:gd name="adj1" fmla="val 2197"/>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8120836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8831" t="17032" r="145" b="78299"/>
          <a:stretch/>
        </p:blipFill>
        <p:spPr>
          <a:xfrm>
            <a:off x="2793778" y="1548612"/>
            <a:ext cx="7186533" cy="3961546"/>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2793778" y="5757347"/>
            <a:ext cx="7209363"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সে দিন হতে দিদিকে আর কেনই –বা না ডাকো,</a:t>
            </a:r>
            <a:endParaRPr lang="en-US" sz="3600" dirty="0">
              <a:latin typeface="NikoshBAN" panose="02000000000000000000" pitchFamily="2" charset="0"/>
              <a:cs typeface="NikoshBAN" panose="02000000000000000000" pitchFamily="2" charset="0"/>
            </a:endParaRPr>
          </a:p>
        </p:txBody>
      </p:sp>
      <p:sp>
        <p:nvSpPr>
          <p:cNvPr id="4" name="TextBox 3"/>
          <p:cNvSpPr txBox="1"/>
          <p:nvPr/>
        </p:nvSpPr>
        <p:spPr>
          <a:xfrm>
            <a:off x="1670086" y="277660"/>
            <a:ext cx="2247385" cy="646331"/>
          </a:xfrm>
          <a:prstGeom prst="rect">
            <a:avLst/>
          </a:prstGeom>
          <a:noFill/>
        </p:spPr>
        <p:txBody>
          <a:bodyPr wrap="square" rtlCol="0">
            <a:spAutoFit/>
          </a:bodyPr>
          <a:lstStyle/>
          <a:p>
            <a:r>
              <a:rPr lang="bn-IN" sz="3600" dirty="0" smtClean="0">
                <a:solidFill>
                  <a:srgbClr val="00B050"/>
                </a:solidFill>
                <a:latin typeface="NikoshBAN" panose="02000000000000000000" pitchFamily="2" charset="0"/>
                <a:cs typeface="NikoshBAN" panose="02000000000000000000" pitchFamily="2" charset="0"/>
              </a:rPr>
              <a:t>কাজলা দিদি</a:t>
            </a:r>
            <a:endParaRPr lang="en-US" sz="3600" dirty="0">
              <a:solidFill>
                <a:srgbClr val="00B050"/>
              </a:solidFill>
              <a:latin typeface="NikoshBAN" panose="02000000000000000000" pitchFamily="2" charset="0"/>
              <a:cs typeface="NikoshBAN" panose="02000000000000000000" pitchFamily="2" charset="0"/>
            </a:endParaRPr>
          </a:p>
        </p:txBody>
      </p:sp>
      <p:sp>
        <p:nvSpPr>
          <p:cNvPr id="5" name="TextBox 4"/>
          <p:cNvSpPr txBox="1"/>
          <p:nvPr/>
        </p:nvSpPr>
        <p:spPr>
          <a:xfrm>
            <a:off x="1670086" y="820320"/>
            <a:ext cx="2876607" cy="584775"/>
          </a:xfrm>
          <a:prstGeom prst="rect">
            <a:avLst/>
          </a:prstGeom>
          <a:noFill/>
        </p:spPr>
        <p:txBody>
          <a:bodyPr wrap="square" rtlCol="0">
            <a:spAutoFit/>
          </a:bodyPr>
          <a:lstStyle/>
          <a:p>
            <a:r>
              <a:rPr lang="bn-IN" sz="3200" b="1" dirty="0" smtClean="0">
                <a:latin typeface="NikoshBAN" panose="02000000000000000000" pitchFamily="2" charset="0"/>
                <a:cs typeface="NikoshBAN" panose="02000000000000000000" pitchFamily="2" charset="0"/>
              </a:rPr>
              <a:t>যতীন্দ্রমোহন বাগচী</a:t>
            </a:r>
            <a:endParaRPr lang="en-US" sz="3200" b="1" dirty="0">
              <a:latin typeface="NikoshBAN" panose="02000000000000000000" pitchFamily="2" charset="0"/>
              <a:cs typeface="NikoshBAN" panose="02000000000000000000" pitchFamily="2" charset="0"/>
            </a:endParaRPr>
          </a:p>
        </p:txBody>
      </p:sp>
      <p:sp>
        <p:nvSpPr>
          <p:cNvPr id="6" name="TextBox 5"/>
          <p:cNvSpPr txBox="1"/>
          <p:nvPr/>
        </p:nvSpPr>
        <p:spPr>
          <a:xfrm>
            <a:off x="4884655" y="593537"/>
            <a:ext cx="4167816" cy="707886"/>
          </a:xfrm>
          <a:prstGeom prst="rect">
            <a:avLst/>
          </a:prstGeom>
          <a:noFill/>
        </p:spPr>
        <p:txBody>
          <a:bodyPr wrap="square" rtlCol="0">
            <a:spAutoFit/>
          </a:bodyPr>
          <a:lstStyle/>
          <a:p>
            <a:r>
              <a:rPr lang="bn-BD" sz="4000" dirty="0" smtClean="0">
                <a:solidFill>
                  <a:srgbClr val="92D050"/>
                </a:solidFill>
                <a:latin typeface="NikoshBAN" panose="02000000000000000000" pitchFamily="2" charset="0"/>
                <a:cs typeface="NikoshBAN" panose="02000000000000000000" pitchFamily="2" charset="0"/>
              </a:rPr>
              <a:t>ছবির সাথে কবিতা পড়ি</a:t>
            </a:r>
            <a:endParaRPr lang="en-US" sz="4000" dirty="0">
              <a:solidFill>
                <a:srgbClr val="92D050"/>
              </a:solidFill>
              <a:latin typeface="NikoshBAN" panose="02000000000000000000" pitchFamily="2" charset="0"/>
              <a:cs typeface="NikoshBAN" panose="02000000000000000000" pitchFamily="2" charset="0"/>
            </a:endParaRPr>
          </a:p>
        </p:txBody>
      </p:sp>
      <p:sp>
        <p:nvSpPr>
          <p:cNvPr id="7" name="Frame 6"/>
          <p:cNvSpPr/>
          <p:nvPr/>
        </p:nvSpPr>
        <p:spPr>
          <a:xfrm>
            <a:off x="0" y="0"/>
            <a:ext cx="12192000" cy="6858000"/>
          </a:xfrm>
          <a:prstGeom prst="frame">
            <a:avLst>
              <a:gd name="adj1" fmla="val 260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47618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200991" y="1229957"/>
            <a:ext cx="9201581" cy="4303603"/>
            <a:chOff x="1256409" y="1825703"/>
            <a:chExt cx="9201581" cy="3784356"/>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8206" t="5771" r="1824" b="89269"/>
            <a:stretch/>
          </p:blipFill>
          <p:spPr>
            <a:xfrm>
              <a:off x="4236461" y="1825703"/>
              <a:ext cx="6221529" cy="3784356"/>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6409" y="1825703"/>
              <a:ext cx="2980052" cy="3784356"/>
            </a:xfrm>
            <a:prstGeom prst="rect">
              <a:avLst/>
            </a:prstGeom>
            <a:ln w="88900" cap="sq" cmpd="thickThin">
              <a:solidFill>
                <a:srgbClr val="000000"/>
              </a:solidFill>
              <a:prstDash val="solid"/>
              <a:miter lim="800000"/>
            </a:ln>
            <a:effectLst>
              <a:innerShdw blurRad="76200">
                <a:srgbClr val="000000"/>
              </a:innerShdw>
            </a:effectLst>
          </p:spPr>
        </p:pic>
      </p:grpSp>
      <p:sp>
        <p:nvSpPr>
          <p:cNvPr id="5" name="TextBox 4"/>
          <p:cNvSpPr txBox="1"/>
          <p:nvPr/>
        </p:nvSpPr>
        <p:spPr>
          <a:xfrm>
            <a:off x="2158432" y="5921106"/>
            <a:ext cx="6639203"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দিদির কথায় আঁচল দিয়ে মুখটি কেন ঢাকো?</a:t>
            </a:r>
            <a:endParaRPr lang="en-US" sz="3600" dirty="0">
              <a:latin typeface="NikoshBAN" panose="02000000000000000000" pitchFamily="2" charset="0"/>
              <a:cs typeface="NikoshBAN" panose="02000000000000000000" pitchFamily="2" charset="0"/>
            </a:endParaRPr>
          </a:p>
        </p:txBody>
      </p:sp>
      <p:sp>
        <p:nvSpPr>
          <p:cNvPr id="6" name="TextBox 5"/>
          <p:cNvSpPr txBox="1"/>
          <p:nvPr/>
        </p:nvSpPr>
        <p:spPr>
          <a:xfrm>
            <a:off x="3873273" y="265751"/>
            <a:ext cx="4167816" cy="707886"/>
          </a:xfrm>
          <a:prstGeom prst="rect">
            <a:avLst/>
          </a:prstGeom>
          <a:noFill/>
        </p:spPr>
        <p:txBody>
          <a:bodyPr wrap="square" rtlCol="0">
            <a:spAutoFit/>
          </a:bodyPr>
          <a:lstStyle/>
          <a:p>
            <a:r>
              <a:rPr lang="bn-BD" sz="4000" dirty="0" smtClean="0">
                <a:solidFill>
                  <a:srgbClr val="92D050"/>
                </a:solidFill>
                <a:latin typeface="NikoshBAN" panose="02000000000000000000" pitchFamily="2" charset="0"/>
                <a:cs typeface="NikoshBAN" panose="02000000000000000000" pitchFamily="2" charset="0"/>
              </a:rPr>
              <a:t>ছবির সাথে কবিতা পড়ি</a:t>
            </a:r>
            <a:endParaRPr lang="en-US" sz="4000" dirty="0">
              <a:solidFill>
                <a:srgbClr val="92D050"/>
              </a:solidFill>
              <a:latin typeface="NikoshBAN" panose="02000000000000000000" pitchFamily="2" charset="0"/>
              <a:cs typeface="NikoshBAN" panose="02000000000000000000" pitchFamily="2" charset="0"/>
            </a:endParaRPr>
          </a:p>
        </p:txBody>
      </p:sp>
      <p:sp>
        <p:nvSpPr>
          <p:cNvPr id="7" name="Frame 6"/>
          <p:cNvSpPr/>
          <p:nvPr/>
        </p:nvSpPr>
        <p:spPr>
          <a:xfrm>
            <a:off x="0" y="0"/>
            <a:ext cx="12192000" cy="6954982"/>
          </a:xfrm>
          <a:prstGeom prst="frame">
            <a:avLst>
              <a:gd name="adj1" fmla="val 1345"/>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40725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9091" t="11565" r="549" b="82374"/>
          <a:stretch/>
        </p:blipFill>
        <p:spPr>
          <a:xfrm>
            <a:off x="1911925" y="1219807"/>
            <a:ext cx="8742219" cy="4571597"/>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2546346" y="5973828"/>
            <a:ext cx="7099307"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খাবার খেতে আমি যখন     দিদি বলে ডাকি,তখন</a:t>
            </a:r>
            <a:endParaRPr lang="en-US" sz="3600" dirty="0">
              <a:latin typeface="NikoshBAN" panose="02000000000000000000" pitchFamily="2" charset="0"/>
              <a:cs typeface="NikoshBAN" panose="02000000000000000000" pitchFamily="2" charset="0"/>
            </a:endParaRPr>
          </a:p>
        </p:txBody>
      </p:sp>
      <p:sp>
        <p:nvSpPr>
          <p:cNvPr id="4" name="TextBox 3"/>
          <p:cNvSpPr txBox="1"/>
          <p:nvPr/>
        </p:nvSpPr>
        <p:spPr>
          <a:xfrm>
            <a:off x="4199126" y="255961"/>
            <a:ext cx="4167816" cy="707886"/>
          </a:xfrm>
          <a:prstGeom prst="rect">
            <a:avLst/>
          </a:prstGeom>
          <a:noFill/>
        </p:spPr>
        <p:txBody>
          <a:bodyPr wrap="square" rtlCol="0">
            <a:spAutoFit/>
          </a:bodyPr>
          <a:lstStyle/>
          <a:p>
            <a:r>
              <a:rPr lang="bn-BD" sz="4000" dirty="0" smtClean="0">
                <a:solidFill>
                  <a:srgbClr val="92D050"/>
                </a:solidFill>
                <a:latin typeface="NikoshBAN" panose="02000000000000000000" pitchFamily="2" charset="0"/>
                <a:cs typeface="NikoshBAN" panose="02000000000000000000" pitchFamily="2" charset="0"/>
              </a:rPr>
              <a:t>ছবির সাথে কবিতা পড়ি</a:t>
            </a:r>
            <a:endParaRPr lang="en-US" sz="4000" dirty="0">
              <a:solidFill>
                <a:srgbClr val="92D050"/>
              </a:solidFill>
              <a:latin typeface="NikoshBAN" panose="02000000000000000000" pitchFamily="2" charset="0"/>
              <a:cs typeface="NikoshBAN" panose="02000000000000000000" pitchFamily="2" charset="0"/>
            </a:endParaRPr>
          </a:p>
        </p:txBody>
      </p:sp>
      <p:sp>
        <p:nvSpPr>
          <p:cNvPr id="5" name="Frame 4"/>
          <p:cNvSpPr/>
          <p:nvPr/>
        </p:nvSpPr>
        <p:spPr>
          <a:xfrm>
            <a:off x="0" y="0"/>
            <a:ext cx="12192000" cy="6858000"/>
          </a:xfrm>
          <a:prstGeom prst="frame">
            <a:avLst>
              <a:gd name="adj1" fmla="val 179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048083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9394" t="851" r="1902" b="94375"/>
          <a:stretch/>
        </p:blipFill>
        <p:spPr>
          <a:xfrm>
            <a:off x="1637917" y="1241170"/>
            <a:ext cx="8638527" cy="4375660"/>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2528236" y="5968383"/>
            <a:ext cx="6399543"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ও-ঘর থেকে কেন মা আর দিদি আসে নাকো,</a:t>
            </a:r>
            <a:endParaRPr lang="en-US" sz="3600" dirty="0">
              <a:latin typeface="NikoshBAN" panose="02000000000000000000" pitchFamily="2" charset="0"/>
              <a:cs typeface="NikoshBAN" panose="02000000000000000000" pitchFamily="2" charset="0"/>
            </a:endParaRPr>
          </a:p>
        </p:txBody>
      </p:sp>
      <p:sp>
        <p:nvSpPr>
          <p:cNvPr id="4" name="TextBox 3"/>
          <p:cNvSpPr txBox="1"/>
          <p:nvPr/>
        </p:nvSpPr>
        <p:spPr>
          <a:xfrm>
            <a:off x="3644099" y="357508"/>
            <a:ext cx="4167816" cy="707886"/>
          </a:xfrm>
          <a:prstGeom prst="rect">
            <a:avLst/>
          </a:prstGeom>
          <a:noFill/>
        </p:spPr>
        <p:txBody>
          <a:bodyPr wrap="square" rtlCol="0">
            <a:spAutoFit/>
          </a:bodyPr>
          <a:lstStyle/>
          <a:p>
            <a:r>
              <a:rPr lang="bn-BD" sz="4000" dirty="0" smtClean="0">
                <a:solidFill>
                  <a:srgbClr val="92D050"/>
                </a:solidFill>
                <a:latin typeface="NikoshBAN" panose="02000000000000000000" pitchFamily="2" charset="0"/>
                <a:cs typeface="NikoshBAN" panose="02000000000000000000" pitchFamily="2" charset="0"/>
              </a:rPr>
              <a:t>ছবির সাথে কবিতা পড়ি</a:t>
            </a:r>
            <a:endParaRPr lang="en-US" sz="4000" dirty="0">
              <a:solidFill>
                <a:srgbClr val="92D050"/>
              </a:solidFill>
              <a:latin typeface="NikoshBAN" panose="02000000000000000000" pitchFamily="2" charset="0"/>
              <a:cs typeface="NikoshBAN" panose="02000000000000000000" pitchFamily="2" charset="0"/>
            </a:endParaRPr>
          </a:p>
        </p:txBody>
      </p:sp>
      <p:sp>
        <p:nvSpPr>
          <p:cNvPr id="5" name="Frame 4"/>
          <p:cNvSpPr/>
          <p:nvPr/>
        </p:nvSpPr>
        <p:spPr>
          <a:xfrm>
            <a:off x="0" y="0"/>
            <a:ext cx="12192000" cy="6858000"/>
          </a:xfrm>
          <a:prstGeom prst="frame">
            <a:avLst>
              <a:gd name="adj1" fmla="val 179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1309448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30613" y="1362978"/>
            <a:ext cx="8391394" cy="4518849"/>
            <a:chOff x="1458322" y="1301423"/>
            <a:chExt cx="8391394" cy="4518849"/>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9090" t="21885" r="1196" b="73469"/>
            <a:stretch/>
          </p:blipFill>
          <p:spPr>
            <a:xfrm>
              <a:off x="5181600" y="1301423"/>
              <a:ext cx="4668116" cy="2951922"/>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322" y="1301423"/>
              <a:ext cx="3723278" cy="4518849"/>
            </a:xfrm>
            <a:prstGeom prst="rect">
              <a:avLst/>
            </a:prstGeom>
          </p:spPr>
        </p:pic>
      </p:grpSp>
      <p:sp>
        <p:nvSpPr>
          <p:cNvPr id="4" name="TextBox 3"/>
          <p:cNvSpPr txBox="1"/>
          <p:nvPr/>
        </p:nvSpPr>
        <p:spPr>
          <a:xfrm>
            <a:off x="3351404" y="6046748"/>
            <a:ext cx="6028123"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আমি ডাকি- তুমি কেন </a:t>
            </a:r>
            <a:r>
              <a:rPr lang="en-US" sz="3600" dirty="0" err="1" smtClean="0">
                <a:latin typeface="NikoshBAN" panose="02000000000000000000" pitchFamily="2" charset="0"/>
                <a:cs typeface="NikoshBAN" panose="02000000000000000000" pitchFamily="2" charset="0"/>
              </a:rPr>
              <a:t>চু</a:t>
            </a:r>
            <a:r>
              <a:rPr lang="bn-IN" sz="3600" dirty="0" smtClean="0">
                <a:latin typeface="NikoshBAN" panose="02000000000000000000" pitchFamily="2" charset="0"/>
                <a:cs typeface="NikoshBAN" panose="02000000000000000000" pitchFamily="2" charset="0"/>
              </a:rPr>
              <a:t>পটি করে থাকে?</a:t>
            </a:r>
            <a:endParaRPr lang="en-US" sz="3600" dirty="0">
              <a:latin typeface="NikoshBAN" panose="02000000000000000000" pitchFamily="2" charset="0"/>
              <a:cs typeface="NikoshBAN" panose="02000000000000000000" pitchFamily="2" charset="0"/>
            </a:endParaRPr>
          </a:p>
        </p:txBody>
      </p:sp>
      <p:sp>
        <p:nvSpPr>
          <p:cNvPr id="5" name="TextBox 4"/>
          <p:cNvSpPr txBox="1"/>
          <p:nvPr/>
        </p:nvSpPr>
        <p:spPr>
          <a:xfrm>
            <a:off x="4122655" y="386805"/>
            <a:ext cx="4167816" cy="707886"/>
          </a:xfrm>
          <a:prstGeom prst="rect">
            <a:avLst/>
          </a:prstGeom>
          <a:noFill/>
        </p:spPr>
        <p:txBody>
          <a:bodyPr wrap="square" rtlCol="0">
            <a:spAutoFit/>
          </a:bodyPr>
          <a:lstStyle/>
          <a:p>
            <a:r>
              <a:rPr lang="bn-BD" sz="4000" dirty="0" smtClean="0">
                <a:solidFill>
                  <a:srgbClr val="92D050"/>
                </a:solidFill>
                <a:latin typeface="NikoshBAN" panose="02000000000000000000" pitchFamily="2" charset="0"/>
                <a:cs typeface="NikoshBAN" panose="02000000000000000000" pitchFamily="2" charset="0"/>
              </a:rPr>
              <a:t>ছবির সাথে কবিতা পড়ি</a:t>
            </a:r>
            <a:endParaRPr lang="en-US" sz="4000" dirty="0">
              <a:solidFill>
                <a:srgbClr val="92D050"/>
              </a:solidFill>
              <a:latin typeface="NikoshBAN" panose="02000000000000000000" pitchFamily="2" charset="0"/>
              <a:cs typeface="NikoshBAN" panose="02000000000000000000" pitchFamily="2" charset="0"/>
            </a:endParaRPr>
          </a:p>
        </p:txBody>
      </p:sp>
      <p:sp>
        <p:nvSpPr>
          <p:cNvPr id="7" name="Frame 6"/>
          <p:cNvSpPr/>
          <p:nvPr/>
        </p:nvSpPr>
        <p:spPr>
          <a:xfrm>
            <a:off x="0" y="0"/>
            <a:ext cx="12192000" cy="6858000"/>
          </a:xfrm>
          <a:prstGeom prst="frame">
            <a:avLst>
              <a:gd name="adj1" fmla="val 138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97933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2054" y="2374495"/>
            <a:ext cx="1140863"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তাইতে</a:t>
            </a:r>
            <a:endParaRPr lang="en-US" sz="3200" dirty="0">
              <a:latin typeface="NikoshBAN" panose="02000000000000000000" pitchFamily="2" charset="0"/>
              <a:cs typeface="NikoshBAN" panose="02000000000000000000" pitchFamily="2" charset="0"/>
            </a:endParaRPr>
          </a:p>
        </p:txBody>
      </p:sp>
      <p:sp>
        <p:nvSpPr>
          <p:cNvPr id="3" name="TextBox 2"/>
          <p:cNvSpPr txBox="1"/>
          <p:nvPr/>
        </p:nvSpPr>
        <p:spPr>
          <a:xfrm>
            <a:off x="4010825" y="368234"/>
            <a:ext cx="2114256"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অর্থ জেনে নিই</a:t>
            </a:r>
            <a:endParaRPr lang="en-US" sz="3200" dirty="0">
              <a:latin typeface="NikoshBAN" panose="02000000000000000000" pitchFamily="2" charset="0"/>
              <a:cs typeface="NikoshBAN" panose="02000000000000000000" pitchFamily="2" charset="0"/>
            </a:endParaRPr>
          </a:p>
        </p:txBody>
      </p:sp>
      <p:sp>
        <p:nvSpPr>
          <p:cNvPr id="4" name="TextBox 3"/>
          <p:cNvSpPr txBox="1"/>
          <p:nvPr/>
        </p:nvSpPr>
        <p:spPr>
          <a:xfrm>
            <a:off x="6307075" y="1367596"/>
            <a:ext cx="2541958"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জোনাকি পোকা।</a:t>
            </a:r>
            <a:endParaRPr lang="en-US" sz="3200" dirty="0">
              <a:latin typeface="NikoshBAN" panose="02000000000000000000" pitchFamily="2" charset="0"/>
              <a:cs typeface="NikoshBAN" panose="02000000000000000000" pitchFamily="2" charset="0"/>
            </a:endParaRPr>
          </a:p>
        </p:txBody>
      </p:sp>
      <p:sp>
        <p:nvSpPr>
          <p:cNvPr id="5" name="TextBox 4"/>
          <p:cNvSpPr txBox="1"/>
          <p:nvPr/>
        </p:nvSpPr>
        <p:spPr>
          <a:xfrm>
            <a:off x="2140655" y="3313701"/>
            <a:ext cx="912262"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নেবু</a:t>
            </a:r>
            <a:endParaRPr lang="en-US" sz="3200" dirty="0">
              <a:latin typeface="NikoshBAN" panose="02000000000000000000" pitchFamily="2" charset="0"/>
              <a:cs typeface="NikoshBAN" panose="02000000000000000000" pitchFamily="2" charset="0"/>
            </a:endParaRPr>
          </a:p>
        </p:txBody>
      </p:sp>
      <p:sp>
        <p:nvSpPr>
          <p:cNvPr id="6" name="TextBox 5"/>
          <p:cNvSpPr txBox="1"/>
          <p:nvPr/>
        </p:nvSpPr>
        <p:spPr>
          <a:xfrm>
            <a:off x="6307076" y="2255548"/>
            <a:ext cx="2384330"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তাইতো;সেজন্য।</a:t>
            </a:r>
            <a:endParaRPr lang="en-US" sz="3200" dirty="0">
              <a:latin typeface="NikoshBAN" panose="02000000000000000000" pitchFamily="2" charset="0"/>
              <a:cs typeface="NikoshBAN" panose="02000000000000000000" pitchFamily="2" charset="0"/>
            </a:endParaRPr>
          </a:p>
        </p:txBody>
      </p:sp>
      <p:sp>
        <p:nvSpPr>
          <p:cNvPr id="7" name="TextBox 6"/>
          <p:cNvSpPr txBox="1"/>
          <p:nvPr/>
        </p:nvSpPr>
        <p:spPr>
          <a:xfrm>
            <a:off x="1884697" y="4906769"/>
            <a:ext cx="1389445"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মাড়ানো</a:t>
            </a:r>
            <a:endParaRPr lang="en-US" sz="3200" dirty="0">
              <a:latin typeface="NikoshBAN" panose="02000000000000000000" pitchFamily="2" charset="0"/>
              <a:cs typeface="NikoshBAN" panose="02000000000000000000" pitchFamily="2" charset="0"/>
            </a:endParaRPr>
          </a:p>
        </p:txBody>
      </p:sp>
      <p:sp>
        <p:nvSpPr>
          <p:cNvPr id="8" name="TextBox 7"/>
          <p:cNvSpPr txBox="1"/>
          <p:nvPr/>
        </p:nvSpPr>
        <p:spPr>
          <a:xfrm>
            <a:off x="6813394" y="3242053"/>
            <a:ext cx="1239225"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লেবু।</a:t>
            </a:r>
            <a:endParaRPr lang="en-US" sz="3200" dirty="0">
              <a:latin typeface="NikoshBAN" panose="02000000000000000000" pitchFamily="2" charset="0"/>
              <a:cs typeface="NikoshBAN" panose="02000000000000000000" pitchFamily="2" charset="0"/>
            </a:endParaRPr>
          </a:p>
        </p:txBody>
      </p:sp>
      <p:sp>
        <p:nvSpPr>
          <p:cNvPr id="9" name="TextBox 8"/>
          <p:cNvSpPr txBox="1"/>
          <p:nvPr/>
        </p:nvSpPr>
        <p:spPr>
          <a:xfrm>
            <a:off x="1912055" y="4022074"/>
            <a:ext cx="1244100"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ভুঁইচাঁপা</a:t>
            </a:r>
            <a:endParaRPr lang="en-US" sz="3200" dirty="0">
              <a:latin typeface="NikoshBAN" panose="02000000000000000000" pitchFamily="2" charset="0"/>
              <a:cs typeface="NikoshBAN" panose="02000000000000000000" pitchFamily="2" charset="0"/>
            </a:endParaRPr>
          </a:p>
        </p:txBody>
      </p:sp>
      <p:sp>
        <p:nvSpPr>
          <p:cNvPr id="10" name="TextBox 9"/>
          <p:cNvSpPr txBox="1"/>
          <p:nvPr/>
        </p:nvSpPr>
        <p:spPr>
          <a:xfrm>
            <a:off x="6343030" y="4017838"/>
            <a:ext cx="2506003"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এক ধরনের ফুল।</a:t>
            </a:r>
            <a:endParaRPr lang="en-US" sz="3200" dirty="0">
              <a:latin typeface="NikoshBAN" panose="02000000000000000000" pitchFamily="2" charset="0"/>
              <a:cs typeface="NikoshBAN" panose="02000000000000000000" pitchFamily="2" charset="0"/>
            </a:endParaRPr>
          </a:p>
        </p:txBody>
      </p:sp>
      <p:sp>
        <p:nvSpPr>
          <p:cNvPr id="11" name="TextBox 10"/>
          <p:cNvSpPr txBox="1"/>
          <p:nvPr/>
        </p:nvSpPr>
        <p:spPr>
          <a:xfrm>
            <a:off x="1683455" y="1408932"/>
            <a:ext cx="1280654"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জোনাই</a:t>
            </a:r>
            <a:endParaRPr lang="en-US" sz="3200" dirty="0">
              <a:latin typeface="NikoshBAN" panose="02000000000000000000" pitchFamily="2" charset="0"/>
              <a:cs typeface="NikoshBAN" panose="02000000000000000000" pitchFamily="2" charset="0"/>
            </a:endParaRPr>
          </a:p>
        </p:txBody>
      </p:sp>
      <p:sp>
        <p:nvSpPr>
          <p:cNvPr id="12" name="TextBox 11"/>
          <p:cNvSpPr txBox="1"/>
          <p:nvPr/>
        </p:nvSpPr>
        <p:spPr>
          <a:xfrm>
            <a:off x="1768257" y="5872332"/>
            <a:ext cx="1505885"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শোলক</a:t>
            </a:r>
            <a:endParaRPr lang="en-US" sz="3200" dirty="0">
              <a:latin typeface="NikoshBAN" panose="02000000000000000000" pitchFamily="2" charset="0"/>
              <a:cs typeface="NikoshBAN" panose="02000000000000000000" pitchFamily="2" charset="0"/>
            </a:endParaRPr>
          </a:p>
        </p:txBody>
      </p:sp>
      <p:sp>
        <p:nvSpPr>
          <p:cNvPr id="13" name="TextBox 12"/>
          <p:cNvSpPr txBox="1"/>
          <p:nvPr/>
        </p:nvSpPr>
        <p:spPr>
          <a:xfrm>
            <a:off x="6466848" y="5872331"/>
            <a:ext cx="2647655"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শ্লোক; ছোটো ছড়া।</a:t>
            </a:r>
            <a:endParaRPr lang="en-US" sz="3200" dirty="0">
              <a:latin typeface="NikoshBAN" panose="02000000000000000000" pitchFamily="2" charset="0"/>
              <a:cs typeface="NikoshBAN" panose="02000000000000000000" pitchFamily="2" charset="0"/>
            </a:endParaRPr>
          </a:p>
        </p:txBody>
      </p:sp>
      <p:sp>
        <p:nvSpPr>
          <p:cNvPr id="14" name="TextBox 13"/>
          <p:cNvSpPr txBox="1"/>
          <p:nvPr/>
        </p:nvSpPr>
        <p:spPr>
          <a:xfrm>
            <a:off x="6125081" y="4905790"/>
            <a:ext cx="3181151"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পা দিয়ে পিষে দেওয়া।</a:t>
            </a:r>
            <a:endParaRPr lang="en-US" sz="3200" dirty="0">
              <a:latin typeface="NikoshBAN" panose="02000000000000000000" pitchFamily="2" charset="0"/>
              <a:cs typeface="NikoshBAN" panose="02000000000000000000" pitchFamily="2" charset="0"/>
            </a:endParaRPr>
          </a:p>
        </p:txBody>
      </p:sp>
      <p:sp>
        <p:nvSpPr>
          <p:cNvPr id="15" name="Right Arrow 14"/>
          <p:cNvSpPr/>
          <p:nvPr/>
        </p:nvSpPr>
        <p:spPr>
          <a:xfrm>
            <a:off x="3964367" y="1493266"/>
            <a:ext cx="1342450" cy="359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4010825" y="2454811"/>
            <a:ext cx="1342450" cy="359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4030368" y="3239588"/>
            <a:ext cx="1342450" cy="359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4078367" y="4022357"/>
            <a:ext cx="1342450" cy="359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078367" y="4905790"/>
            <a:ext cx="1342450" cy="359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a:off x="4030368" y="5985050"/>
            <a:ext cx="1342450" cy="359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ame 20"/>
          <p:cNvSpPr/>
          <p:nvPr/>
        </p:nvSpPr>
        <p:spPr>
          <a:xfrm>
            <a:off x="0" y="0"/>
            <a:ext cx="12192000" cy="6858000"/>
          </a:xfrm>
          <a:prstGeom prst="frame">
            <a:avLst>
              <a:gd name="adj1" fmla="val 179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53383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anim calcmode="lin" valueType="num">
                                      <p:cBhvr>
                                        <p:cTn id="15" dur="2000" fill="hold"/>
                                        <p:tgtEl>
                                          <p:spTgt spid="2"/>
                                        </p:tgtEl>
                                        <p:attrNameLst>
                                          <p:attrName>ppt_x</p:attrName>
                                        </p:attrNameLst>
                                      </p:cBhvr>
                                      <p:tavLst>
                                        <p:tav tm="0">
                                          <p:val>
                                            <p:strVal val="#ppt_x"/>
                                          </p:val>
                                        </p:tav>
                                        <p:tav tm="100000">
                                          <p:val>
                                            <p:strVal val="#ppt_x"/>
                                          </p:val>
                                        </p:tav>
                                      </p:tavLst>
                                    </p:anim>
                                    <p:anim calcmode="lin" valueType="num">
                                      <p:cBhvr>
                                        <p:cTn id="16" dur="2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anim calcmode="lin" valueType="num">
                                      <p:cBhvr>
                                        <p:cTn id="20" dur="2000" fill="hold"/>
                                        <p:tgtEl>
                                          <p:spTgt spid="4"/>
                                        </p:tgtEl>
                                        <p:attrNameLst>
                                          <p:attrName>ppt_x</p:attrName>
                                        </p:attrNameLst>
                                      </p:cBhvr>
                                      <p:tavLst>
                                        <p:tav tm="0">
                                          <p:val>
                                            <p:strVal val="#ppt_x"/>
                                          </p:val>
                                        </p:tav>
                                        <p:tav tm="100000">
                                          <p:val>
                                            <p:strVal val="#ppt_x"/>
                                          </p:val>
                                        </p:tav>
                                      </p:tavLst>
                                    </p:anim>
                                    <p:anim calcmode="lin" valueType="num">
                                      <p:cBhvr>
                                        <p:cTn id="21" dur="2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2000"/>
                                        <p:tgtEl>
                                          <p:spTgt spid="5"/>
                                        </p:tgtEl>
                                      </p:cBhvr>
                                    </p:animEffect>
                                    <p:anim calcmode="lin" valueType="num">
                                      <p:cBhvr>
                                        <p:cTn id="25" dur="2000" fill="hold"/>
                                        <p:tgtEl>
                                          <p:spTgt spid="5"/>
                                        </p:tgtEl>
                                        <p:attrNameLst>
                                          <p:attrName>ppt_x</p:attrName>
                                        </p:attrNameLst>
                                      </p:cBhvr>
                                      <p:tavLst>
                                        <p:tav tm="0">
                                          <p:val>
                                            <p:strVal val="#ppt_x"/>
                                          </p:val>
                                        </p:tav>
                                        <p:tav tm="100000">
                                          <p:val>
                                            <p:strVal val="#ppt_x"/>
                                          </p:val>
                                        </p:tav>
                                      </p:tavLst>
                                    </p:anim>
                                    <p:anim calcmode="lin" valueType="num">
                                      <p:cBhvr>
                                        <p:cTn id="26" dur="2000" fill="hold"/>
                                        <p:tgtEl>
                                          <p:spTgt spid="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2000"/>
                                        <p:tgtEl>
                                          <p:spTgt spid="6"/>
                                        </p:tgtEl>
                                      </p:cBhvr>
                                    </p:animEffect>
                                    <p:anim calcmode="lin" valueType="num">
                                      <p:cBhvr>
                                        <p:cTn id="30" dur="2000" fill="hold"/>
                                        <p:tgtEl>
                                          <p:spTgt spid="6"/>
                                        </p:tgtEl>
                                        <p:attrNameLst>
                                          <p:attrName>ppt_x</p:attrName>
                                        </p:attrNameLst>
                                      </p:cBhvr>
                                      <p:tavLst>
                                        <p:tav tm="0">
                                          <p:val>
                                            <p:strVal val="#ppt_x"/>
                                          </p:val>
                                        </p:tav>
                                        <p:tav tm="100000">
                                          <p:val>
                                            <p:strVal val="#ppt_x"/>
                                          </p:val>
                                        </p:tav>
                                      </p:tavLst>
                                    </p:anim>
                                    <p:anim calcmode="lin" valueType="num">
                                      <p:cBhvr>
                                        <p:cTn id="31" dur="2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2000"/>
                                        <p:tgtEl>
                                          <p:spTgt spid="7"/>
                                        </p:tgtEl>
                                      </p:cBhvr>
                                    </p:animEffect>
                                    <p:anim calcmode="lin" valueType="num">
                                      <p:cBhvr>
                                        <p:cTn id="35" dur="2000" fill="hold"/>
                                        <p:tgtEl>
                                          <p:spTgt spid="7"/>
                                        </p:tgtEl>
                                        <p:attrNameLst>
                                          <p:attrName>ppt_x</p:attrName>
                                        </p:attrNameLst>
                                      </p:cBhvr>
                                      <p:tavLst>
                                        <p:tav tm="0">
                                          <p:val>
                                            <p:strVal val="#ppt_x"/>
                                          </p:val>
                                        </p:tav>
                                        <p:tav tm="100000">
                                          <p:val>
                                            <p:strVal val="#ppt_x"/>
                                          </p:val>
                                        </p:tav>
                                      </p:tavLst>
                                    </p:anim>
                                    <p:anim calcmode="lin" valueType="num">
                                      <p:cBhvr>
                                        <p:cTn id="36" dur="2000" fill="hold"/>
                                        <p:tgtEl>
                                          <p:spTgt spid="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2000"/>
                                        <p:tgtEl>
                                          <p:spTgt spid="8"/>
                                        </p:tgtEl>
                                      </p:cBhvr>
                                    </p:animEffect>
                                    <p:anim calcmode="lin" valueType="num">
                                      <p:cBhvr>
                                        <p:cTn id="40" dur="2000" fill="hold"/>
                                        <p:tgtEl>
                                          <p:spTgt spid="8"/>
                                        </p:tgtEl>
                                        <p:attrNameLst>
                                          <p:attrName>ppt_x</p:attrName>
                                        </p:attrNameLst>
                                      </p:cBhvr>
                                      <p:tavLst>
                                        <p:tav tm="0">
                                          <p:val>
                                            <p:strVal val="#ppt_x"/>
                                          </p:val>
                                        </p:tav>
                                        <p:tav tm="100000">
                                          <p:val>
                                            <p:strVal val="#ppt_x"/>
                                          </p:val>
                                        </p:tav>
                                      </p:tavLst>
                                    </p:anim>
                                    <p:anim calcmode="lin" valueType="num">
                                      <p:cBhvr>
                                        <p:cTn id="41" dur="2000" fill="hold"/>
                                        <p:tgtEl>
                                          <p:spTgt spid="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2000"/>
                                        <p:tgtEl>
                                          <p:spTgt spid="9"/>
                                        </p:tgtEl>
                                      </p:cBhvr>
                                    </p:animEffect>
                                    <p:anim calcmode="lin" valueType="num">
                                      <p:cBhvr>
                                        <p:cTn id="45" dur="2000" fill="hold"/>
                                        <p:tgtEl>
                                          <p:spTgt spid="9"/>
                                        </p:tgtEl>
                                        <p:attrNameLst>
                                          <p:attrName>ppt_x</p:attrName>
                                        </p:attrNameLst>
                                      </p:cBhvr>
                                      <p:tavLst>
                                        <p:tav tm="0">
                                          <p:val>
                                            <p:strVal val="#ppt_x"/>
                                          </p:val>
                                        </p:tav>
                                        <p:tav tm="100000">
                                          <p:val>
                                            <p:strVal val="#ppt_x"/>
                                          </p:val>
                                        </p:tav>
                                      </p:tavLst>
                                    </p:anim>
                                    <p:anim calcmode="lin" valueType="num">
                                      <p:cBhvr>
                                        <p:cTn id="46" dur="2000" fill="hold"/>
                                        <p:tgtEl>
                                          <p:spTgt spid="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2000"/>
                                        <p:tgtEl>
                                          <p:spTgt spid="10"/>
                                        </p:tgtEl>
                                      </p:cBhvr>
                                    </p:animEffect>
                                    <p:anim calcmode="lin" valueType="num">
                                      <p:cBhvr>
                                        <p:cTn id="50" dur="2000" fill="hold"/>
                                        <p:tgtEl>
                                          <p:spTgt spid="10"/>
                                        </p:tgtEl>
                                        <p:attrNameLst>
                                          <p:attrName>ppt_x</p:attrName>
                                        </p:attrNameLst>
                                      </p:cBhvr>
                                      <p:tavLst>
                                        <p:tav tm="0">
                                          <p:val>
                                            <p:strVal val="#ppt_x"/>
                                          </p:val>
                                        </p:tav>
                                        <p:tav tm="100000">
                                          <p:val>
                                            <p:strVal val="#ppt_x"/>
                                          </p:val>
                                        </p:tav>
                                      </p:tavLst>
                                    </p:anim>
                                    <p:anim calcmode="lin" valueType="num">
                                      <p:cBhvr>
                                        <p:cTn id="51" dur="2000" fill="hold"/>
                                        <p:tgtEl>
                                          <p:spTgt spid="1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2000"/>
                                        <p:tgtEl>
                                          <p:spTgt spid="11"/>
                                        </p:tgtEl>
                                      </p:cBhvr>
                                    </p:animEffect>
                                    <p:anim calcmode="lin" valueType="num">
                                      <p:cBhvr>
                                        <p:cTn id="55" dur="2000" fill="hold"/>
                                        <p:tgtEl>
                                          <p:spTgt spid="11"/>
                                        </p:tgtEl>
                                        <p:attrNameLst>
                                          <p:attrName>ppt_x</p:attrName>
                                        </p:attrNameLst>
                                      </p:cBhvr>
                                      <p:tavLst>
                                        <p:tav tm="0">
                                          <p:val>
                                            <p:strVal val="#ppt_x"/>
                                          </p:val>
                                        </p:tav>
                                        <p:tav tm="100000">
                                          <p:val>
                                            <p:strVal val="#ppt_x"/>
                                          </p:val>
                                        </p:tav>
                                      </p:tavLst>
                                    </p:anim>
                                    <p:anim calcmode="lin" valueType="num">
                                      <p:cBhvr>
                                        <p:cTn id="56" dur="2000" fill="hold"/>
                                        <p:tgtEl>
                                          <p:spTgt spid="11"/>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2000"/>
                                        <p:tgtEl>
                                          <p:spTgt spid="12"/>
                                        </p:tgtEl>
                                      </p:cBhvr>
                                    </p:animEffect>
                                    <p:anim calcmode="lin" valueType="num">
                                      <p:cBhvr>
                                        <p:cTn id="60" dur="2000" fill="hold"/>
                                        <p:tgtEl>
                                          <p:spTgt spid="12"/>
                                        </p:tgtEl>
                                        <p:attrNameLst>
                                          <p:attrName>ppt_x</p:attrName>
                                        </p:attrNameLst>
                                      </p:cBhvr>
                                      <p:tavLst>
                                        <p:tav tm="0">
                                          <p:val>
                                            <p:strVal val="#ppt_x"/>
                                          </p:val>
                                        </p:tav>
                                        <p:tav tm="100000">
                                          <p:val>
                                            <p:strVal val="#ppt_x"/>
                                          </p:val>
                                        </p:tav>
                                      </p:tavLst>
                                    </p:anim>
                                    <p:anim calcmode="lin" valueType="num">
                                      <p:cBhvr>
                                        <p:cTn id="61" dur="2000" fill="hold"/>
                                        <p:tgtEl>
                                          <p:spTgt spid="1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2000"/>
                                        <p:tgtEl>
                                          <p:spTgt spid="13"/>
                                        </p:tgtEl>
                                      </p:cBhvr>
                                    </p:animEffect>
                                    <p:anim calcmode="lin" valueType="num">
                                      <p:cBhvr>
                                        <p:cTn id="65" dur="2000" fill="hold"/>
                                        <p:tgtEl>
                                          <p:spTgt spid="13"/>
                                        </p:tgtEl>
                                        <p:attrNameLst>
                                          <p:attrName>ppt_x</p:attrName>
                                        </p:attrNameLst>
                                      </p:cBhvr>
                                      <p:tavLst>
                                        <p:tav tm="0">
                                          <p:val>
                                            <p:strVal val="#ppt_x"/>
                                          </p:val>
                                        </p:tav>
                                        <p:tav tm="100000">
                                          <p:val>
                                            <p:strVal val="#ppt_x"/>
                                          </p:val>
                                        </p:tav>
                                      </p:tavLst>
                                    </p:anim>
                                    <p:anim calcmode="lin" valueType="num">
                                      <p:cBhvr>
                                        <p:cTn id="66" dur="20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2000"/>
                                        <p:tgtEl>
                                          <p:spTgt spid="14"/>
                                        </p:tgtEl>
                                      </p:cBhvr>
                                    </p:animEffect>
                                    <p:anim calcmode="lin" valueType="num">
                                      <p:cBhvr>
                                        <p:cTn id="70" dur="2000" fill="hold"/>
                                        <p:tgtEl>
                                          <p:spTgt spid="14"/>
                                        </p:tgtEl>
                                        <p:attrNameLst>
                                          <p:attrName>ppt_x</p:attrName>
                                        </p:attrNameLst>
                                      </p:cBhvr>
                                      <p:tavLst>
                                        <p:tav tm="0">
                                          <p:val>
                                            <p:strVal val="#ppt_x"/>
                                          </p:val>
                                        </p:tav>
                                        <p:tav tm="100000">
                                          <p:val>
                                            <p:strVal val="#ppt_x"/>
                                          </p:val>
                                        </p:tav>
                                      </p:tavLst>
                                    </p:anim>
                                    <p:anim calcmode="lin" valueType="num">
                                      <p:cBhvr>
                                        <p:cTn id="71" dur="2000" fill="hold"/>
                                        <p:tgtEl>
                                          <p:spTgt spid="14"/>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2000"/>
                                        <p:tgtEl>
                                          <p:spTgt spid="15"/>
                                        </p:tgtEl>
                                      </p:cBhvr>
                                    </p:animEffect>
                                    <p:anim calcmode="lin" valueType="num">
                                      <p:cBhvr>
                                        <p:cTn id="75" dur="2000" fill="hold"/>
                                        <p:tgtEl>
                                          <p:spTgt spid="15"/>
                                        </p:tgtEl>
                                        <p:attrNameLst>
                                          <p:attrName>ppt_x</p:attrName>
                                        </p:attrNameLst>
                                      </p:cBhvr>
                                      <p:tavLst>
                                        <p:tav tm="0">
                                          <p:val>
                                            <p:strVal val="#ppt_x"/>
                                          </p:val>
                                        </p:tav>
                                        <p:tav tm="100000">
                                          <p:val>
                                            <p:strVal val="#ppt_x"/>
                                          </p:val>
                                        </p:tav>
                                      </p:tavLst>
                                    </p:anim>
                                    <p:anim calcmode="lin" valueType="num">
                                      <p:cBhvr>
                                        <p:cTn id="76" dur="2000" fill="hold"/>
                                        <p:tgtEl>
                                          <p:spTgt spid="15"/>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2000"/>
                                        <p:tgtEl>
                                          <p:spTgt spid="16"/>
                                        </p:tgtEl>
                                      </p:cBhvr>
                                    </p:animEffect>
                                    <p:anim calcmode="lin" valueType="num">
                                      <p:cBhvr>
                                        <p:cTn id="80" dur="2000" fill="hold"/>
                                        <p:tgtEl>
                                          <p:spTgt spid="16"/>
                                        </p:tgtEl>
                                        <p:attrNameLst>
                                          <p:attrName>ppt_x</p:attrName>
                                        </p:attrNameLst>
                                      </p:cBhvr>
                                      <p:tavLst>
                                        <p:tav tm="0">
                                          <p:val>
                                            <p:strVal val="#ppt_x"/>
                                          </p:val>
                                        </p:tav>
                                        <p:tav tm="100000">
                                          <p:val>
                                            <p:strVal val="#ppt_x"/>
                                          </p:val>
                                        </p:tav>
                                      </p:tavLst>
                                    </p:anim>
                                    <p:anim calcmode="lin" valueType="num">
                                      <p:cBhvr>
                                        <p:cTn id="81" dur="2000" fill="hold"/>
                                        <p:tgtEl>
                                          <p:spTgt spid="16"/>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2000"/>
                                        <p:tgtEl>
                                          <p:spTgt spid="17"/>
                                        </p:tgtEl>
                                      </p:cBhvr>
                                    </p:animEffect>
                                    <p:anim calcmode="lin" valueType="num">
                                      <p:cBhvr>
                                        <p:cTn id="85" dur="2000" fill="hold"/>
                                        <p:tgtEl>
                                          <p:spTgt spid="17"/>
                                        </p:tgtEl>
                                        <p:attrNameLst>
                                          <p:attrName>ppt_x</p:attrName>
                                        </p:attrNameLst>
                                      </p:cBhvr>
                                      <p:tavLst>
                                        <p:tav tm="0">
                                          <p:val>
                                            <p:strVal val="#ppt_x"/>
                                          </p:val>
                                        </p:tav>
                                        <p:tav tm="100000">
                                          <p:val>
                                            <p:strVal val="#ppt_x"/>
                                          </p:val>
                                        </p:tav>
                                      </p:tavLst>
                                    </p:anim>
                                    <p:anim calcmode="lin" valueType="num">
                                      <p:cBhvr>
                                        <p:cTn id="86" dur="2000" fill="hold"/>
                                        <p:tgtEl>
                                          <p:spTgt spid="17"/>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2000"/>
                                        <p:tgtEl>
                                          <p:spTgt spid="18"/>
                                        </p:tgtEl>
                                      </p:cBhvr>
                                    </p:animEffect>
                                    <p:anim calcmode="lin" valueType="num">
                                      <p:cBhvr>
                                        <p:cTn id="90" dur="2000" fill="hold"/>
                                        <p:tgtEl>
                                          <p:spTgt spid="18"/>
                                        </p:tgtEl>
                                        <p:attrNameLst>
                                          <p:attrName>ppt_x</p:attrName>
                                        </p:attrNameLst>
                                      </p:cBhvr>
                                      <p:tavLst>
                                        <p:tav tm="0">
                                          <p:val>
                                            <p:strVal val="#ppt_x"/>
                                          </p:val>
                                        </p:tav>
                                        <p:tav tm="100000">
                                          <p:val>
                                            <p:strVal val="#ppt_x"/>
                                          </p:val>
                                        </p:tav>
                                      </p:tavLst>
                                    </p:anim>
                                    <p:anim calcmode="lin" valueType="num">
                                      <p:cBhvr>
                                        <p:cTn id="91" dur="2000" fill="hold"/>
                                        <p:tgtEl>
                                          <p:spTgt spid="18"/>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2000"/>
                                        <p:tgtEl>
                                          <p:spTgt spid="19"/>
                                        </p:tgtEl>
                                      </p:cBhvr>
                                    </p:animEffect>
                                    <p:anim calcmode="lin" valueType="num">
                                      <p:cBhvr>
                                        <p:cTn id="95" dur="2000" fill="hold"/>
                                        <p:tgtEl>
                                          <p:spTgt spid="19"/>
                                        </p:tgtEl>
                                        <p:attrNameLst>
                                          <p:attrName>ppt_x</p:attrName>
                                        </p:attrNameLst>
                                      </p:cBhvr>
                                      <p:tavLst>
                                        <p:tav tm="0">
                                          <p:val>
                                            <p:strVal val="#ppt_x"/>
                                          </p:val>
                                        </p:tav>
                                        <p:tav tm="100000">
                                          <p:val>
                                            <p:strVal val="#ppt_x"/>
                                          </p:val>
                                        </p:tav>
                                      </p:tavLst>
                                    </p:anim>
                                    <p:anim calcmode="lin" valueType="num">
                                      <p:cBhvr>
                                        <p:cTn id="96" dur="2000" fill="hold"/>
                                        <p:tgtEl>
                                          <p:spTgt spid="19"/>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20"/>
                                        </p:tgtEl>
                                        <p:attrNameLst>
                                          <p:attrName>style.visibility</p:attrName>
                                        </p:attrNameLst>
                                      </p:cBhvr>
                                      <p:to>
                                        <p:strVal val="visible"/>
                                      </p:to>
                                    </p:set>
                                    <p:animEffect transition="in" filter="fade">
                                      <p:cBhvr>
                                        <p:cTn id="99" dur="2000"/>
                                        <p:tgtEl>
                                          <p:spTgt spid="20"/>
                                        </p:tgtEl>
                                      </p:cBhvr>
                                    </p:animEffect>
                                    <p:anim calcmode="lin" valueType="num">
                                      <p:cBhvr>
                                        <p:cTn id="100" dur="2000" fill="hold"/>
                                        <p:tgtEl>
                                          <p:spTgt spid="20"/>
                                        </p:tgtEl>
                                        <p:attrNameLst>
                                          <p:attrName>ppt_x</p:attrName>
                                        </p:attrNameLst>
                                      </p:cBhvr>
                                      <p:tavLst>
                                        <p:tav tm="0">
                                          <p:val>
                                            <p:strVal val="#ppt_x"/>
                                          </p:val>
                                        </p:tav>
                                        <p:tav tm="100000">
                                          <p:val>
                                            <p:strVal val="#ppt_x"/>
                                          </p:val>
                                        </p:tav>
                                      </p:tavLst>
                                    </p:anim>
                                    <p:anim calcmode="lin" valueType="num">
                                      <p:cBhvr>
                                        <p:cTn id="101" dur="2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15" grpId="0" animBg="1"/>
      <p:bldP spid="16" grpId="0" animBg="1"/>
      <p:bldP spid="17" grpId="0" animBg="1"/>
      <p:bldP spid="18" grpId="0" animBg="1"/>
      <p:bldP spid="19"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eparation 1"/>
          <p:cNvSpPr/>
          <p:nvPr/>
        </p:nvSpPr>
        <p:spPr>
          <a:xfrm>
            <a:off x="182532" y="364771"/>
            <a:ext cx="3333136" cy="1769807"/>
          </a:xfrm>
          <a:prstGeom prst="flowChartPrepa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dirty="0" smtClean="0">
                <a:solidFill>
                  <a:srgbClr val="00B0F0"/>
                </a:solidFill>
                <a:latin typeface="NikoshBAN" panose="02000000000000000000" pitchFamily="2" charset="0"/>
                <a:cs typeface="NikoshBAN" panose="02000000000000000000" pitchFamily="2" charset="0"/>
              </a:rPr>
              <a:t>শিক্ষক ও শিক্ষার্থীদের সমস্বরে পাঠ</a:t>
            </a:r>
            <a:endParaRPr lang="en-US" sz="3600" dirty="0">
              <a:solidFill>
                <a:srgbClr val="00B0F0"/>
              </a:solidFill>
              <a:latin typeface="NikoshBAN" panose="02000000000000000000" pitchFamily="2" charset="0"/>
              <a:cs typeface="NikoshBAN" panose="02000000000000000000" pitchFamily="2" charset="0"/>
            </a:endParaRPr>
          </a:p>
        </p:txBody>
      </p:sp>
      <p:sp>
        <p:nvSpPr>
          <p:cNvPr id="3" name="TextBox 2"/>
          <p:cNvSpPr txBox="1"/>
          <p:nvPr/>
        </p:nvSpPr>
        <p:spPr>
          <a:xfrm>
            <a:off x="2405691" y="2701636"/>
            <a:ext cx="6031727"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সে দিন হতে দিদিকে আর কেনই –বা না ডাকো,</a:t>
            </a:r>
            <a:endParaRPr lang="en-US" sz="3200" dirty="0">
              <a:latin typeface="NikoshBAN" panose="02000000000000000000" pitchFamily="2" charset="0"/>
              <a:cs typeface="NikoshBAN" panose="02000000000000000000" pitchFamily="2" charset="0"/>
            </a:endParaRPr>
          </a:p>
        </p:txBody>
      </p:sp>
      <p:sp>
        <p:nvSpPr>
          <p:cNvPr id="4" name="TextBox 3"/>
          <p:cNvSpPr txBox="1"/>
          <p:nvPr/>
        </p:nvSpPr>
        <p:spPr>
          <a:xfrm>
            <a:off x="2338872" y="3879937"/>
            <a:ext cx="6349831"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খাবার খেতে আমি যখন     দিদি বলে ডাকি,তখন</a:t>
            </a:r>
            <a:endParaRPr lang="en-US" sz="3200" dirty="0">
              <a:latin typeface="NikoshBAN" panose="02000000000000000000" pitchFamily="2" charset="0"/>
              <a:cs typeface="NikoshBAN" panose="02000000000000000000" pitchFamily="2" charset="0"/>
            </a:endParaRPr>
          </a:p>
        </p:txBody>
      </p:sp>
      <p:sp>
        <p:nvSpPr>
          <p:cNvPr id="5" name="TextBox 4"/>
          <p:cNvSpPr txBox="1"/>
          <p:nvPr/>
        </p:nvSpPr>
        <p:spPr>
          <a:xfrm>
            <a:off x="2687141" y="4412184"/>
            <a:ext cx="5653295"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ও-ঘর থেকে কেন মা আর দিদি আসে নাকো,</a:t>
            </a:r>
            <a:endParaRPr lang="en-US" sz="3200" dirty="0">
              <a:latin typeface="NikoshBAN" panose="02000000000000000000" pitchFamily="2" charset="0"/>
              <a:cs typeface="NikoshBAN" panose="02000000000000000000" pitchFamily="2" charset="0"/>
            </a:endParaRPr>
          </a:p>
        </p:txBody>
      </p:sp>
      <p:sp>
        <p:nvSpPr>
          <p:cNvPr id="6" name="TextBox 5"/>
          <p:cNvSpPr txBox="1"/>
          <p:nvPr/>
        </p:nvSpPr>
        <p:spPr>
          <a:xfrm>
            <a:off x="2726470" y="3247100"/>
            <a:ext cx="5710948"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দিদির কথায় আঁচল দিয়ে মুখটি কেন ঢাকো?</a:t>
            </a:r>
            <a:endParaRPr lang="en-US" sz="3200" dirty="0">
              <a:latin typeface="NikoshBAN" panose="02000000000000000000" pitchFamily="2" charset="0"/>
              <a:cs typeface="NikoshBAN" panose="02000000000000000000" pitchFamily="2" charset="0"/>
            </a:endParaRPr>
          </a:p>
        </p:txBody>
      </p:sp>
      <p:sp>
        <p:nvSpPr>
          <p:cNvPr id="7" name="TextBox 6"/>
          <p:cNvSpPr txBox="1"/>
          <p:nvPr/>
        </p:nvSpPr>
        <p:spPr>
          <a:xfrm>
            <a:off x="2933987" y="5045021"/>
            <a:ext cx="5406449"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আমি ডাকি- তুমি কেন </a:t>
            </a:r>
            <a:r>
              <a:rPr lang="en-US" sz="3200" dirty="0" err="1" smtClean="0">
                <a:latin typeface="NikoshBAN" panose="02000000000000000000" pitchFamily="2" charset="0"/>
                <a:cs typeface="NikoshBAN" panose="02000000000000000000" pitchFamily="2" charset="0"/>
              </a:rPr>
              <a:t>চু</a:t>
            </a:r>
            <a:r>
              <a:rPr lang="bn-IN" sz="3200" dirty="0" smtClean="0">
                <a:latin typeface="NikoshBAN" panose="02000000000000000000" pitchFamily="2" charset="0"/>
                <a:cs typeface="NikoshBAN" panose="02000000000000000000" pitchFamily="2" charset="0"/>
              </a:rPr>
              <a:t>পটি করে থাকে?</a:t>
            </a:r>
            <a:endParaRPr lang="en-US" sz="3200" dirty="0">
              <a:latin typeface="NikoshBAN" panose="02000000000000000000" pitchFamily="2" charset="0"/>
              <a:cs typeface="NikoshBAN" panose="02000000000000000000" pitchFamily="2" charset="0"/>
            </a:endParaRPr>
          </a:p>
        </p:txBody>
      </p:sp>
      <p:sp>
        <p:nvSpPr>
          <p:cNvPr id="8" name="TextBox 7"/>
          <p:cNvSpPr txBox="1"/>
          <p:nvPr/>
        </p:nvSpPr>
        <p:spPr>
          <a:xfrm>
            <a:off x="4189210" y="951793"/>
            <a:ext cx="2247385" cy="707886"/>
          </a:xfrm>
          <a:prstGeom prst="rect">
            <a:avLst/>
          </a:prstGeom>
          <a:noFill/>
        </p:spPr>
        <p:txBody>
          <a:bodyPr wrap="square" rtlCol="0">
            <a:spAutoFit/>
          </a:bodyPr>
          <a:lstStyle/>
          <a:p>
            <a:r>
              <a:rPr lang="bn-IN" sz="4000" dirty="0" smtClean="0">
                <a:solidFill>
                  <a:schemeClr val="accent2">
                    <a:lumMod val="75000"/>
                  </a:schemeClr>
                </a:solidFill>
                <a:latin typeface="NikoshBAN" panose="02000000000000000000" pitchFamily="2" charset="0"/>
                <a:cs typeface="NikoshBAN" panose="02000000000000000000" pitchFamily="2" charset="0"/>
              </a:rPr>
              <a:t>কাজলা দিদি</a:t>
            </a:r>
            <a:endParaRPr lang="en-US" sz="4000" dirty="0">
              <a:solidFill>
                <a:schemeClr val="accent2">
                  <a:lumMod val="75000"/>
                </a:schemeClr>
              </a:solidFill>
              <a:latin typeface="NikoshBAN" panose="02000000000000000000" pitchFamily="2" charset="0"/>
              <a:cs typeface="NikoshBAN" panose="02000000000000000000" pitchFamily="2" charset="0"/>
            </a:endParaRPr>
          </a:p>
        </p:txBody>
      </p:sp>
      <p:sp>
        <p:nvSpPr>
          <p:cNvPr id="9" name="TextBox 8"/>
          <p:cNvSpPr txBox="1"/>
          <p:nvPr/>
        </p:nvSpPr>
        <p:spPr>
          <a:xfrm>
            <a:off x="4092228" y="1565113"/>
            <a:ext cx="2904317"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যতীন্দ্রমোহন বাগচী</a:t>
            </a:r>
            <a:endParaRPr lang="en-US" sz="3600" dirty="0">
              <a:latin typeface="NikoshBAN" panose="02000000000000000000" pitchFamily="2" charset="0"/>
              <a:cs typeface="NikoshBAN" panose="02000000000000000000" pitchFamily="2" charset="0"/>
            </a:endParaRPr>
          </a:p>
        </p:txBody>
      </p:sp>
      <p:sp>
        <p:nvSpPr>
          <p:cNvPr id="10" name="Frame 9"/>
          <p:cNvSpPr/>
          <p:nvPr/>
        </p:nvSpPr>
        <p:spPr>
          <a:xfrm>
            <a:off x="0" y="0"/>
            <a:ext cx="12192000" cy="6858000"/>
          </a:xfrm>
          <a:prstGeom prst="frame">
            <a:avLst>
              <a:gd name="adj1" fmla="val 159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10" descr="Screen Clipping"/>
          <p:cNvPicPr>
            <a:picLocks noChangeAspect="1"/>
          </p:cNvPicPr>
          <p:nvPr/>
        </p:nvPicPr>
        <p:blipFill rotWithShape="1">
          <a:blip r:embed="rId2">
            <a:extLst>
              <a:ext uri="{28A0092B-C50C-407E-A947-70E740481C1C}">
                <a14:useLocalDpi xmlns:a14="http://schemas.microsoft.com/office/drawing/2010/main" val="0"/>
              </a:ext>
            </a:extLst>
          </a:blip>
          <a:srcRect l="41827"/>
          <a:stretch/>
        </p:blipFill>
        <p:spPr>
          <a:xfrm>
            <a:off x="8784411" y="1001663"/>
            <a:ext cx="3289096" cy="5660424"/>
          </a:xfrm>
          <a:prstGeom prst="rect">
            <a:avLst/>
          </a:prstGeom>
        </p:spPr>
      </p:pic>
    </p:spTree>
    <p:extLst>
      <p:ext uri="{BB962C8B-B14F-4D97-AF65-F5344CB8AC3E}">
        <p14:creationId xmlns:p14="http://schemas.microsoft.com/office/powerpoint/2010/main" val="2439052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1000"/>
                                        <p:tgtEl>
                                          <p:spTgt spid="6"/>
                                        </p:tgtEl>
                                      </p:cBhvr>
                                    </p:animEffect>
                                    <p:anim calcmode="lin" valueType="num">
                                      <p:cBhvr>
                                        <p:cTn id="42" dur="1000" fill="hold"/>
                                        <p:tgtEl>
                                          <p:spTgt spid="6"/>
                                        </p:tgtEl>
                                        <p:attrNameLst>
                                          <p:attrName>ppt_x</p:attrName>
                                        </p:attrNameLst>
                                      </p:cBhvr>
                                      <p:tavLst>
                                        <p:tav tm="0">
                                          <p:val>
                                            <p:strVal val="#ppt_x"/>
                                          </p:val>
                                        </p:tav>
                                        <p:tav tm="100000">
                                          <p:val>
                                            <p:strVal val="#ppt_x"/>
                                          </p:val>
                                        </p:tav>
                                      </p:tavLst>
                                    </p:anim>
                                    <p:anim calcmode="lin" valueType="num">
                                      <p:cBhvr>
                                        <p:cTn id="43" dur="1000" fill="hold"/>
                                        <p:tgtEl>
                                          <p:spTgt spid="6"/>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barn(inVertical)">
                                      <p:cBhvr>
                                        <p:cTn id="5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98094" y="695856"/>
            <a:ext cx="3082415" cy="2379797"/>
          </a:xfrm>
          <a:prstGeom prst="cloud">
            <a:avLst/>
          </a:prstGeom>
          <a:solidFill>
            <a:schemeClr val="accent1">
              <a:lumMod val="60000"/>
              <a:lumOff val="40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000" dirty="0" smtClean="0">
                <a:solidFill>
                  <a:srgbClr val="002060"/>
                </a:solidFill>
                <a:latin typeface="NikoshBAN" panose="02000000000000000000" pitchFamily="2" charset="0"/>
                <a:cs typeface="NikoshBAN" panose="02000000000000000000" pitchFamily="2" charset="0"/>
              </a:rPr>
              <a:t>শিক্ষার্থীদের নিরব পাঠ</a:t>
            </a:r>
            <a:endParaRPr lang="en-US" sz="4000" dirty="0">
              <a:solidFill>
                <a:srgbClr val="002060"/>
              </a:solidFill>
              <a:latin typeface="NikoshBAN" panose="02000000000000000000" pitchFamily="2" charset="0"/>
              <a:cs typeface="NikoshBAN" panose="02000000000000000000" pitchFamily="2" charset="0"/>
            </a:endParaRPr>
          </a:p>
        </p:txBody>
      </p:sp>
      <p:sp>
        <p:nvSpPr>
          <p:cNvPr id="3" name="Frame 2"/>
          <p:cNvSpPr/>
          <p:nvPr/>
        </p:nvSpPr>
        <p:spPr>
          <a:xfrm>
            <a:off x="0" y="0"/>
            <a:ext cx="12192000" cy="6858000"/>
          </a:xfrm>
          <a:prstGeom prst="frame">
            <a:avLst>
              <a:gd name="adj1" fmla="val 1389"/>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2145" y="3030297"/>
            <a:ext cx="5943600" cy="3356648"/>
          </a:xfrm>
          <a:prstGeom prst="rect">
            <a:avLst/>
          </a:prstGeom>
        </p:spPr>
      </p:pic>
      <p:sp>
        <p:nvSpPr>
          <p:cNvPr id="5" name="TextBox 4"/>
          <p:cNvSpPr txBox="1"/>
          <p:nvPr/>
        </p:nvSpPr>
        <p:spPr>
          <a:xfrm>
            <a:off x="4619337" y="531537"/>
            <a:ext cx="2247385" cy="707886"/>
          </a:xfrm>
          <a:prstGeom prst="rect">
            <a:avLst/>
          </a:prstGeom>
          <a:noFill/>
        </p:spPr>
        <p:txBody>
          <a:bodyPr wrap="square" rtlCol="0">
            <a:spAutoFit/>
          </a:bodyPr>
          <a:lstStyle/>
          <a:p>
            <a:r>
              <a:rPr lang="bn-IN" sz="4000" dirty="0" smtClean="0">
                <a:solidFill>
                  <a:schemeClr val="accent2">
                    <a:lumMod val="75000"/>
                  </a:schemeClr>
                </a:solidFill>
                <a:latin typeface="NikoshBAN" panose="02000000000000000000" pitchFamily="2" charset="0"/>
                <a:cs typeface="NikoshBAN" panose="02000000000000000000" pitchFamily="2" charset="0"/>
              </a:rPr>
              <a:t>কাজলা দিদি</a:t>
            </a:r>
            <a:endParaRPr lang="en-US" sz="4000" dirty="0">
              <a:solidFill>
                <a:schemeClr val="accent2">
                  <a:lumMod val="75000"/>
                </a:schemeClr>
              </a:solidFill>
              <a:latin typeface="NikoshBAN" panose="02000000000000000000" pitchFamily="2" charset="0"/>
              <a:cs typeface="NikoshBAN" panose="02000000000000000000" pitchFamily="2" charset="0"/>
            </a:endParaRPr>
          </a:p>
        </p:txBody>
      </p:sp>
      <p:sp>
        <p:nvSpPr>
          <p:cNvPr id="6" name="TextBox 5"/>
          <p:cNvSpPr txBox="1"/>
          <p:nvPr/>
        </p:nvSpPr>
        <p:spPr>
          <a:xfrm>
            <a:off x="4359049" y="1239423"/>
            <a:ext cx="2904317"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যতীন্দ্রমোহন বাগচী</a:t>
            </a:r>
            <a:endParaRPr lang="en-US" sz="3600" dirty="0">
              <a:latin typeface="NikoshBAN" panose="02000000000000000000" pitchFamily="2" charset="0"/>
              <a:cs typeface="NikoshBAN" panose="02000000000000000000" pitchFamily="2" charset="0"/>
            </a:endParaRPr>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4593" y="1634836"/>
            <a:ext cx="3650716" cy="50379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51761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8"/>
          <p:cNvSpPr/>
          <p:nvPr/>
        </p:nvSpPr>
        <p:spPr>
          <a:xfrm>
            <a:off x="403967" y="195286"/>
            <a:ext cx="2713305" cy="1882896"/>
          </a:xfrm>
          <a:prstGeom prst="cloud">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000" dirty="0" smtClean="0">
                <a:solidFill>
                  <a:srgbClr val="92D050"/>
                </a:solidFill>
                <a:latin typeface="NikoshBAN" panose="02000000000000000000" pitchFamily="2" charset="0"/>
                <a:cs typeface="NikoshBAN" panose="02000000000000000000" pitchFamily="2" charset="0"/>
              </a:rPr>
              <a:t>দলীয় কাজ</a:t>
            </a:r>
            <a:endParaRPr lang="en-US" sz="4000" dirty="0">
              <a:solidFill>
                <a:srgbClr val="92D050"/>
              </a:solidFill>
              <a:latin typeface="NikoshBAN" panose="02000000000000000000" pitchFamily="2" charset="0"/>
              <a:cs typeface="NikoshBAN" panose="02000000000000000000" pitchFamily="2" charset="0"/>
            </a:endParaRPr>
          </a:p>
        </p:txBody>
      </p:sp>
      <p:sp>
        <p:nvSpPr>
          <p:cNvPr id="10" name="Frame 9"/>
          <p:cNvSpPr/>
          <p:nvPr/>
        </p:nvSpPr>
        <p:spPr>
          <a:xfrm>
            <a:off x="0" y="0"/>
            <a:ext cx="12192000" cy="6858000"/>
          </a:xfrm>
          <a:prstGeom prst="frame">
            <a:avLst>
              <a:gd name="adj1" fmla="val 159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10"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392" y="3040051"/>
            <a:ext cx="6927273" cy="3202788"/>
          </a:xfrm>
          <a:prstGeom prst="rect">
            <a:avLst/>
          </a:prstGeom>
        </p:spPr>
      </p:pic>
      <p:sp>
        <p:nvSpPr>
          <p:cNvPr id="12" name="TextBox 11"/>
          <p:cNvSpPr txBox="1"/>
          <p:nvPr/>
        </p:nvSpPr>
        <p:spPr>
          <a:xfrm>
            <a:off x="4619337" y="531537"/>
            <a:ext cx="2247385" cy="707886"/>
          </a:xfrm>
          <a:prstGeom prst="rect">
            <a:avLst/>
          </a:prstGeom>
          <a:noFill/>
        </p:spPr>
        <p:txBody>
          <a:bodyPr wrap="square" rtlCol="0">
            <a:spAutoFit/>
          </a:bodyPr>
          <a:lstStyle/>
          <a:p>
            <a:r>
              <a:rPr lang="bn-IN" sz="4000" dirty="0" smtClean="0">
                <a:solidFill>
                  <a:schemeClr val="accent2">
                    <a:lumMod val="75000"/>
                  </a:schemeClr>
                </a:solidFill>
                <a:latin typeface="NikoshBAN" panose="02000000000000000000" pitchFamily="2" charset="0"/>
                <a:cs typeface="NikoshBAN" panose="02000000000000000000" pitchFamily="2" charset="0"/>
              </a:rPr>
              <a:t>কাজলা দিদি</a:t>
            </a:r>
            <a:endParaRPr lang="en-US" sz="4000" dirty="0">
              <a:solidFill>
                <a:schemeClr val="accent2">
                  <a:lumMod val="75000"/>
                </a:schemeClr>
              </a:solidFill>
              <a:latin typeface="NikoshBAN" panose="02000000000000000000" pitchFamily="2" charset="0"/>
              <a:cs typeface="NikoshBAN" panose="02000000000000000000" pitchFamily="2" charset="0"/>
            </a:endParaRPr>
          </a:p>
        </p:txBody>
      </p:sp>
      <p:sp>
        <p:nvSpPr>
          <p:cNvPr id="13" name="TextBox 12"/>
          <p:cNvSpPr txBox="1"/>
          <p:nvPr/>
        </p:nvSpPr>
        <p:spPr>
          <a:xfrm>
            <a:off x="4359049" y="1239423"/>
            <a:ext cx="2904317"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যতীন্দ্রমোহন বাগচী</a:t>
            </a:r>
            <a:endParaRPr lang="en-US" sz="3600" dirty="0">
              <a:latin typeface="NikoshBAN" panose="02000000000000000000" pitchFamily="2" charset="0"/>
              <a:cs typeface="NikoshBAN" panose="02000000000000000000" pitchFamily="2" charset="0"/>
            </a:endParaRPr>
          </a:p>
        </p:txBody>
      </p:sp>
      <p:sp>
        <p:nvSpPr>
          <p:cNvPr id="14" name="TextBox 13"/>
          <p:cNvSpPr txBox="1"/>
          <p:nvPr/>
        </p:nvSpPr>
        <p:spPr>
          <a:xfrm>
            <a:off x="2387343" y="2139737"/>
            <a:ext cx="6847728" cy="646331"/>
          </a:xfrm>
          <a:prstGeom prst="rect">
            <a:avLst/>
          </a:prstGeom>
          <a:noFill/>
        </p:spPr>
        <p:txBody>
          <a:bodyPr wrap="square" rtlCol="0">
            <a:spAutoFit/>
          </a:bodyPr>
          <a:lstStyle/>
          <a:p>
            <a:r>
              <a:rPr lang="bn-BD" sz="3600" dirty="0" smtClean="0">
                <a:solidFill>
                  <a:srgbClr val="002060"/>
                </a:solidFill>
                <a:latin typeface="NikoshBAN" panose="02000000000000000000" pitchFamily="2" charset="0"/>
                <a:cs typeface="NikoshBAN" panose="02000000000000000000" pitchFamily="2" charset="0"/>
              </a:rPr>
              <a:t>কাজলা দিদি কবিতা</a:t>
            </a:r>
            <a:r>
              <a:rPr lang="bn-IN" sz="3600" dirty="0" smtClean="0">
                <a:solidFill>
                  <a:srgbClr val="002060"/>
                </a:solidFill>
                <a:latin typeface="NikoshBAN" panose="02000000000000000000" pitchFamily="2" charset="0"/>
                <a:cs typeface="NikoshBAN" panose="02000000000000000000" pitchFamily="2" charset="0"/>
              </a:rPr>
              <a:t> সবাই মিলে আবৃত্তি করবে?</a:t>
            </a:r>
            <a:endParaRPr lang="en-US" sz="3600" dirty="0">
              <a:solidFill>
                <a:srgbClr val="002060"/>
              </a:solidFill>
              <a:latin typeface="NikoshBAN" panose="02000000000000000000" pitchFamily="2" charset="0"/>
              <a:cs typeface="NikoshBAN" panose="02000000000000000000" pitchFamily="2" charset="0"/>
            </a:endParaRPr>
          </a:p>
        </p:txBody>
      </p:sp>
      <p:pic>
        <p:nvPicPr>
          <p:cNvPr id="15" name="Picture 1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0816" y="2252739"/>
            <a:ext cx="2362530" cy="4439005"/>
          </a:xfrm>
          <a:prstGeom prst="rect">
            <a:avLst/>
          </a:prstGeom>
        </p:spPr>
      </p:pic>
    </p:spTree>
    <p:extLst>
      <p:ext uri="{BB962C8B-B14F-4D97-AF65-F5344CB8AC3E}">
        <p14:creationId xmlns:p14="http://schemas.microsoft.com/office/powerpoint/2010/main" val="139746899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07856" y="307017"/>
            <a:ext cx="2316839" cy="707886"/>
          </a:xfrm>
          <a:prstGeom prst="rect">
            <a:avLst/>
          </a:prstGeom>
          <a:solidFill>
            <a:srgbClr val="92D050"/>
          </a:solidFill>
        </p:spPr>
        <p:txBody>
          <a:bodyPr wrap="square" rtlCol="0">
            <a:spAutoFit/>
          </a:bodyPr>
          <a:lstStyle/>
          <a:p>
            <a:r>
              <a:rPr lang="bn-IN" sz="4000" dirty="0" smtClean="0">
                <a:latin typeface="NikoshBAN" panose="02000000000000000000" pitchFamily="2" charset="0"/>
                <a:cs typeface="NikoshBAN" panose="02000000000000000000" pitchFamily="2" charset="0"/>
              </a:rPr>
              <a:t>জোড়ায় কাজ</a:t>
            </a:r>
            <a:endParaRPr lang="en-US" sz="4000" dirty="0">
              <a:latin typeface="NikoshBAN" panose="02000000000000000000" pitchFamily="2" charset="0"/>
              <a:cs typeface="NikoshBAN" panose="02000000000000000000" pitchFamily="2" charset="0"/>
            </a:endParaRPr>
          </a:p>
        </p:txBody>
      </p:sp>
      <p:sp>
        <p:nvSpPr>
          <p:cNvPr id="5" name="TextBox 4"/>
          <p:cNvSpPr txBox="1"/>
          <p:nvPr/>
        </p:nvSpPr>
        <p:spPr>
          <a:xfrm>
            <a:off x="1947032" y="1143372"/>
            <a:ext cx="6365695" cy="707886"/>
          </a:xfrm>
          <a:prstGeom prst="rect">
            <a:avLst/>
          </a:prstGeom>
          <a:noFill/>
        </p:spPr>
        <p:txBody>
          <a:bodyPr wrap="square" rtlCol="0">
            <a:spAutoFit/>
          </a:bodyPr>
          <a:lstStyle/>
          <a:p>
            <a:r>
              <a:rPr lang="bn-BD" sz="4000" dirty="0" smtClean="0">
                <a:latin typeface="NikoshBAN" panose="02000000000000000000" pitchFamily="2" charset="0"/>
                <a:cs typeface="NikoshBAN" panose="02000000000000000000" pitchFamily="2" charset="0"/>
              </a:rPr>
              <a:t>একজন আবৃত্তি করবে ২য় জন শুনবে।</a:t>
            </a:r>
            <a:endParaRPr lang="en-US" sz="4000" dirty="0">
              <a:latin typeface="NikoshBAN" panose="02000000000000000000" pitchFamily="2" charset="0"/>
              <a:cs typeface="NikoshBAN" panose="02000000000000000000" pitchFamily="2" charset="0"/>
            </a:endParaRPr>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2727" y="1851258"/>
            <a:ext cx="3349055" cy="4509539"/>
          </a:xfrm>
          <a:prstGeom prst="rect">
            <a:avLst/>
          </a:prstGeom>
        </p:spPr>
      </p:pic>
      <p:sp>
        <p:nvSpPr>
          <p:cNvPr id="7" name="TextBox 6"/>
          <p:cNvSpPr txBox="1"/>
          <p:nvPr/>
        </p:nvSpPr>
        <p:spPr>
          <a:xfrm>
            <a:off x="1407800" y="3742886"/>
            <a:ext cx="6045946"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সে দিন হতে দিদিকে আর কেনই –বা না ডাকো,</a:t>
            </a:r>
            <a:endParaRPr lang="en-US" sz="3200" dirty="0">
              <a:latin typeface="NikoshBAN" panose="02000000000000000000" pitchFamily="2" charset="0"/>
              <a:cs typeface="NikoshBAN" panose="02000000000000000000" pitchFamily="2" charset="0"/>
            </a:endParaRPr>
          </a:p>
        </p:txBody>
      </p:sp>
      <p:sp>
        <p:nvSpPr>
          <p:cNvPr id="8" name="TextBox 7"/>
          <p:cNvSpPr txBox="1"/>
          <p:nvPr/>
        </p:nvSpPr>
        <p:spPr>
          <a:xfrm>
            <a:off x="1024372" y="4834351"/>
            <a:ext cx="6429374"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খাবার খেতে আমি যখন     দিদি বলে ডাকি,তখন</a:t>
            </a:r>
            <a:endParaRPr lang="en-US" sz="3200" dirty="0">
              <a:latin typeface="NikoshBAN" panose="02000000000000000000" pitchFamily="2" charset="0"/>
              <a:cs typeface="NikoshBAN" panose="02000000000000000000" pitchFamily="2" charset="0"/>
            </a:endParaRPr>
          </a:p>
        </p:txBody>
      </p:sp>
      <p:sp>
        <p:nvSpPr>
          <p:cNvPr id="9" name="TextBox 8"/>
          <p:cNvSpPr txBox="1"/>
          <p:nvPr/>
        </p:nvSpPr>
        <p:spPr>
          <a:xfrm>
            <a:off x="1218561" y="5419126"/>
            <a:ext cx="5764131"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ও-ঘর থেকে কেন মা আর দিদি আসে নাকো,</a:t>
            </a:r>
            <a:endParaRPr lang="en-US" sz="3200" dirty="0">
              <a:latin typeface="NikoshBAN" panose="02000000000000000000" pitchFamily="2" charset="0"/>
              <a:cs typeface="NikoshBAN" panose="02000000000000000000" pitchFamily="2" charset="0"/>
            </a:endParaRPr>
          </a:p>
        </p:txBody>
      </p:sp>
      <p:sp>
        <p:nvSpPr>
          <p:cNvPr id="10" name="TextBox 9"/>
          <p:cNvSpPr txBox="1"/>
          <p:nvPr/>
        </p:nvSpPr>
        <p:spPr>
          <a:xfrm>
            <a:off x="1643924" y="4281350"/>
            <a:ext cx="5809822"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দিদির কথায় আঁচল দিয়ে মুখটি কেন ঢাকো?</a:t>
            </a:r>
            <a:endParaRPr lang="en-US" sz="3200" dirty="0">
              <a:latin typeface="NikoshBAN" panose="02000000000000000000" pitchFamily="2" charset="0"/>
              <a:cs typeface="NikoshBAN" panose="02000000000000000000" pitchFamily="2" charset="0"/>
            </a:endParaRPr>
          </a:p>
        </p:txBody>
      </p:sp>
      <p:sp>
        <p:nvSpPr>
          <p:cNvPr id="11" name="TextBox 10"/>
          <p:cNvSpPr txBox="1"/>
          <p:nvPr/>
        </p:nvSpPr>
        <p:spPr>
          <a:xfrm>
            <a:off x="1321890" y="6003901"/>
            <a:ext cx="5557471"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আমি ডাকি- তুমি কেন চূপটি করে থাকে?</a:t>
            </a:r>
            <a:endParaRPr lang="en-US" sz="3200" dirty="0">
              <a:latin typeface="NikoshBAN" panose="02000000000000000000" pitchFamily="2" charset="0"/>
              <a:cs typeface="NikoshBAN" panose="02000000000000000000" pitchFamily="2" charset="0"/>
            </a:endParaRPr>
          </a:p>
        </p:txBody>
      </p:sp>
      <p:sp>
        <p:nvSpPr>
          <p:cNvPr id="12" name="TextBox 11"/>
          <p:cNvSpPr txBox="1"/>
          <p:nvPr/>
        </p:nvSpPr>
        <p:spPr>
          <a:xfrm>
            <a:off x="3499857" y="1884678"/>
            <a:ext cx="2247385" cy="707886"/>
          </a:xfrm>
          <a:prstGeom prst="rect">
            <a:avLst/>
          </a:prstGeom>
          <a:noFill/>
        </p:spPr>
        <p:txBody>
          <a:bodyPr wrap="square" rtlCol="0">
            <a:spAutoFit/>
          </a:bodyPr>
          <a:lstStyle/>
          <a:p>
            <a:r>
              <a:rPr lang="bn-IN" sz="4000" dirty="0" smtClean="0">
                <a:solidFill>
                  <a:schemeClr val="accent2">
                    <a:lumMod val="75000"/>
                  </a:schemeClr>
                </a:solidFill>
                <a:latin typeface="NikoshBAN" panose="02000000000000000000" pitchFamily="2" charset="0"/>
                <a:cs typeface="NikoshBAN" panose="02000000000000000000" pitchFamily="2" charset="0"/>
              </a:rPr>
              <a:t>কাজলা দিদি</a:t>
            </a:r>
            <a:endParaRPr lang="en-US" sz="4000" dirty="0">
              <a:solidFill>
                <a:schemeClr val="accent2">
                  <a:lumMod val="75000"/>
                </a:schemeClr>
              </a:solidFill>
              <a:latin typeface="NikoshBAN" panose="02000000000000000000" pitchFamily="2" charset="0"/>
              <a:cs typeface="NikoshBAN" panose="02000000000000000000" pitchFamily="2" charset="0"/>
            </a:endParaRPr>
          </a:p>
        </p:txBody>
      </p:sp>
      <p:sp>
        <p:nvSpPr>
          <p:cNvPr id="13" name="TextBox 12"/>
          <p:cNvSpPr txBox="1"/>
          <p:nvPr/>
        </p:nvSpPr>
        <p:spPr>
          <a:xfrm>
            <a:off x="3239569" y="2592564"/>
            <a:ext cx="2904317"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যতীন্দ্রমোহন বাগচী</a:t>
            </a:r>
            <a:endParaRPr lang="en-US" sz="3600" dirty="0">
              <a:latin typeface="NikoshBAN" panose="02000000000000000000" pitchFamily="2" charset="0"/>
              <a:cs typeface="NikoshBAN" panose="02000000000000000000" pitchFamily="2" charset="0"/>
            </a:endParaRPr>
          </a:p>
        </p:txBody>
      </p:sp>
      <p:sp>
        <p:nvSpPr>
          <p:cNvPr id="14" name="Frame 13"/>
          <p:cNvSpPr/>
          <p:nvPr/>
        </p:nvSpPr>
        <p:spPr>
          <a:xfrm>
            <a:off x="0" y="0"/>
            <a:ext cx="12192000" cy="6858000"/>
          </a:xfrm>
          <a:prstGeom prst="frame">
            <a:avLst>
              <a:gd name="adj1" fmla="val 138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132770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arn(inVertical)">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P spid="8" grpId="0"/>
      <p:bldP spid="9"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577" y="264236"/>
            <a:ext cx="11855023" cy="6329526"/>
          </a:xfrm>
          <a:prstGeom prst="rect">
            <a:avLst/>
          </a:prstGeom>
        </p:spPr>
      </p:pic>
      <p:sp>
        <p:nvSpPr>
          <p:cNvPr id="4" name="TextBox 3"/>
          <p:cNvSpPr txBox="1"/>
          <p:nvPr/>
        </p:nvSpPr>
        <p:spPr>
          <a:xfrm>
            <a:off x="512084" y="3428999"/>
            <a:ext cx="6721415" cy="2554545"/>
          </a:xfrm>
          <a:prstGeom prst="rect">
            <a:avLst/>
          </a:prstGeom>
          <a:noFill/>
        </p:spPr>
        <p:txBody>
          <a:bodyPr wrap="square" rtlCol="0">
            <a:spAutoFit/>
          </a:bodyPr>
          <a:lstStyle/>
          <a:p>
            <a:r>
              <a:rPr lang="bn-IN" sz="4000" dirty="0" smtClean="0">
                <a:latin typeface="NikoshBAN" panose="02000000000000000000" pitchFamily="2" charset="0"/>
                <a:cs typeface="NikoshBAN" panose="02000000000000000000" pitchFamily="2" charset="0"/>
              </a:rPr>
              <a:t>স্বপ্না খাতুন</a:t>
            </a:r>
          </a:p>
          <a:p>
            <a:r>
              <a:rPr lang="bn-IN" sz="4000" dirty="0" smtClean="0">
                <a:latin typeface="NikoshBAN" panose="02000000000000000000" pitchFamily="2" charset="0"/>
                <a:cs typeface="NikoshBAN" panose="02000000000000000000" pitchFamily="2" charset="0"/>
              </a:rPr>
              <a:t>সহকারী শিক্ষক</a:t>
            </a:r>
          </a:p>
          <a:p>
            <a:r>
              <a:rPr lang="bn-IN" sz="4000" dirty="0" smtClean="0">
                <a:latin typeface="NikoshBAN" panose="02000000000000000000" pitchFamily="2" charset="0"/>
                <a:cs typeface="NikoshBAN" panose="02000000000000000000" pitchFamily="2" charset="0"/>
              </a:rPr>
              <a:t>রঘুনাথপুর সরকারী প্রাথমিক বিদ্যালয়।</a:t>
            </a:r>
          </a:p>
          <a:p>
            <a:r>
              <a:rPr lang="bn-IN" sz="4000" dirty="0" smtClean="0">
                <a:latin typeface="NikoshBAN" panose="02000000000000000000" pitchFamily="2" charset="0"/>
                <a:cs typeface="NikoshBAN" panose="02000000000000000000" pitchFamily="2" charset="0"/>
              </a:rPr>
              <a:t>গাইবান্ধা সদর,গাইবান্ধা।</a:t>
            </a:r>
          </a:p>
        </p:txBody>
      </p:sp>
      <p:sp>
        <p:nvSpPr>
          <p:cNvPr id="5" name="TextBox 4"/>
          <p:cNvSpPr txBox="1"/>
          <p:nvPr/>
        </p:nvSpPr>
        <p:spPr>
          <a:xfrm>
            <a:off x="4964648" y="316256"/>
            <a:ext cx="2576286" cy="923330"/>
          </a:xfrm>
          <a:prstGeom prst="rect">
            <a:avLst/>
          </a:prstGeom>
          <a:noFill/>
        </p:spPr>
        <p:txBody>
          <a:bodyPr wrap="square" rtlCol="0">
            <a:spAutoFit/>
          </a:bodyPr>
          <a:lstStyle/>
          <a:p>
            <a:r>
              <a:rPr lang="bn-IN" sz="5400" u="sng" dirty="0" smtClean="0">
                <a:solidFill>
                  <a:srgbClr val="002060"/>
                </a:solidFill>
                <a:latin typeface="NikoshBAN" panose="02000000000000000000" pitchFamily="2" charset="0"/>
                <a:cs typeface="NikoshBAN" panose="02000000000000000000" pitchFamily="2" charset="0"/>
              </a:rPr>
              <a:t>পরিচিতি</a:t>
            </a:r>
            <a:endParaRPr lang="en-US" sz="5400" u="sng" dirty="0">
              <a:solidFill>
                <a:srgbClr val="002060"/>
              </a:solidFill>
              <a:latin typeface="NikoshBAN" panose="02000000000000000000" pitchFamily="2" charset="0"/>
              <a:cs typeface="NikoshBAN" panose="02000000000000000000" pitchFamily="2" charset="0"/>
            </a:endParaRPr>
          </a:p>
        </p:txBody>
      </p:sp>
      <p:sp>
        <p:nvSpPr>
          <p:cNvPr id="6" name="TextBox 5"/>
          <p:cNvSpPr txBox="1"/>
          <p:nvPr/>
        </p:nvSpPr>
        <p:spPr>
          <a:xfrm>
            <a:off x="7150526" y="2177021"/>
            <a:ext cx="4972047" cy="4247317"/>
          </a:xfrm>
          <a:prstGeom prst="rect">
            <a:avLst/>
          </a:prstGeom>
          <a:noFill/>
        </p:spPr>
        <p:txBody>
          <a:bodyPr wrap="square" rtlCol="0">
            <a:spAutoFit/>
          </a:bodyPr>
          <a:lstStyle/>
          <a:p>
            <a:r>
              <a:rPr lang="bn-BD" sz="3600" dirty="0" smtClean="0">
                <a:latin typeface="NikoshBAN" panose="02000000000000000000" pitchFamily="2" charset="0"/>
                <a:cs typeface="NikoshBAN" panose="02000000000000000000" pitchFamily="2" charset="0"/>
              </a:rPr>
              <a:t>শ্রেণিঃ </a:t>
            </a:r>
            <a:r>
              <a:rPr lang="bn-IN" sz="3600" dirty="0" smtClean="0">
                <a:latin typeface="NikoshBAN" panose="02000000000000000000" pitchFamily="2" charset="0"/>
                <a:cs typeface="NikoshBAN" panose="02000000000000000000" pitchFamily="2" charset="0"/>
              </a:rPr>
              <a:t>চতুর্থ</a:t>
            </a:r>
            <a:endParaRPr lang="bn-BD" sz="3600" dirty="0" smtClean="0">
              <a:latin typeface="NikoshBAN" panose="02000000000000000000" pitchFamily="2" charset="0"/>
              <a:cs typeface="NikoshBAN" panose="02000000000000000000" pitchFamily="2" charset="0"/>
            </a:endParaRPr>
          </a:p>
          <a:p>
            <a:r>
              <a:rPr lang="bn-BD" sz="3600" dirty="0" smtClean="0">
                <a:latin typeface="NikoshBAN" panose="02000000000000000000" pitchFamily="2" charset="0"/>
                <a:cs typeface="NikoshBAN" panose="02000000000000000000" pitchFamily="2" charset="0"/>
              </a:rPr>
              <a:t>বিষয়ঃ </a:t>
            </a:r>
            <a:r>
              <a:rPr lang="bn-IN" sz="3600" dirty="0" smtClean="0">
                <a:latin typeface="NikoshBAN" panose="02000000000000000000" pitchFamily="2" charset="0"/>
                <a:cs typeface="NikoshBAN" panose="02000000000000000000" pitchFamily="2" charset="0"/>
              </a:rPr>
              <a:t>আমার </a:t>
            </a:r>
            <a:r>
              <a:rPr lang="bn-BD" sz="3600" dirty="0" smtClean="0">
                <a:latin typeface="NikoshBAN" panose="02000000000000000000" pitchFamily="2" charset="0"/>
                <a:cs typeface="NikoshBAN" panose="02000000000000000000" pitchFamily="2" charset="0"/>
              </a:rPr>
              <a:t>বাংলা</a:t>
            </a:r>
            <a:r>
              <a:rPr lang="bn-IN" sz="3600" dirty="0" smtClean="0">
                <a:latin typeface="NikoshBAN" panose="02000000000000000000" pitchFamily="2" charset="0"/>
                <a:cs typeface="NikoshBAN" panose="02000000000000000000" pitchFamily="2" charset="0"/>
              </a:rPr>
              <a:t> বই</a:t>
            </a:r>
            <a:endParaRPr lang="bn-BD" sz="3600" dirty="0" smtClean="0">
              <a:latin typeface="NikoshBAN" panose="02000000000000000000" pitchFamily="2" charset="0"/>
              <a:cs typeface="NikoshBAN" panose="02000000000000000000" pitchFamily="2" charset="0"/>
            </a:endParaRPr>
          </a:p>
          <a:p>
            <a:r>
              <a:rPr lang="bn-IN" sz="3600" dirty="0" smtClean="0">
                <a:latin typeface="NikoshBAN" panose="02000000000000000000" pitchFamily="2" charset="0"/>
                <a:cs typeface="NikoshBAN" panose="02000000000000000000" pitchFamily="2" charset="0"/>
              </a:rPr>
              <a:t>পাঠঃ </a:t>
            </a:r>
            <a:r>
              <a:rPr lang="en-US" sz="3600" dirty="0" err="1" smtClean="0">
                <a:latin typeface="NikoshBAN" panose="02000000000000000000" pitchFamily="2" charset="0"/>
                <a:cs typeface="NikoshBAN" panose="02000000000000000000" pitchFamily="2" charset="0"/>
              </a:rPr>
              <a:t>কাজলা</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দিদি</a:t>
            </a:r>
            <a:r>
              <a:rPr lang="en-US" sz="3600" dirty="0" smtClean="0">
                <a:latin typeface="NikoshBAN" panose="02000000000000000000" pitchFamily="2" charset="0"/>
                <a:cs typeface="NikoshBAN" panose="02000000000000000000" pitchFamily="2" charset="0"/>
              </a:rPr>
              <a:t>।</a:t>
            </a:r>
            <a:endParaRPr lang="bn-BD" sz="3600" dirty="0" smtClean="0">
              <a:latin typeface="NikoshBAN" panose="02000000000000000000" pitchFamily="2" charset="0"/>
              <a:cs typeface="NikoshBAN" panose="02000000000000000000" pitchFamily="2" charset="0"/>
            </a:endParaRPr>
          </a:p>
          <a:p>
            <a:r>
              <a:rPr lang="bn-BD" sz="3600" dirty="0" smtClean="0">
                <a:latin typeface="NikoshBAN" panose="02000000000000000000" pitchFamily="2" charset="0"/>
                <a:cs typeface="NikoshBAN" panose="02000000000000000000" pitchFamily="2" charset="0"/>
              </a:rPr>
              <a:t>পাঠ্যাংশঃ</a:t>
            </a:r>
            <a:r>
              <a:rPr lang="en-US" sz="3600" dirty="0" err="1" smtClean="0">
                <a:latin typeface="NikoshBAN" panose="02000000000000000000" pitchFamily="2" charset="0"/>
                <a:cs typeface="NikoshBAN" panose="02000000000000000000" pitchFamily="2" charset="0"/>
              </a:rPr>
              <a:t>সে</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দিন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চুপটি</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থাকো</a:t>
            </a:r>
            <a:r>
              <a:rPr lang="en-US" sz="3600" dirty="0" smtClean="0">
                <a:latin typeface="NikoshBAN" panose="02000000000000000000" pitchFamily="2" charset="0"/>
                <a:cs typeface="NikoshBAN" panose="02000000000000000000" pitchFamily="2" charset="0"/>
              </a:rPr>
              <a:t>?      </a:t>
            </a:r>
          </a:p>
          <a:p>
            <a:r>
              <a:rPr lang="en-US" sz="3600" dirty="0" err="1" smtClean="0">
                <a:latin typeface="NikoshBAN" panose="02000000000000000000" pitchFamily="2" charset="0"/>
                <a:cs typeface="NikoshBAN" panose="02000000000000000000" pitchFamily="2" charset="0"/>
              </a:rPr>
              <a:t>সময়ঃ</a:t>
            </a:r>
            <a:r>
              <a:rPr lang="en-US" sz="3600" dirty="0" smtClean="0">
                <a:latin typeface="NikoshBAN" panose="02000000000000000000" pitchFamily="2" charset="0"/>
                <a:cs typeface="NikoshBAN" panose="02000000000000000000" pitchFamily="2" charset="0"/>
              </a:rPr>
              <a:t>  ৬০ </a:t>
            </a:r>
            <a:r>
              <a:rPr lang="en-US" sz="3600" dirty="0" err="1" smtClean="0">
                <a:latin typeface="NikoshBAN" panose="02000000000000000000" pitchFamily="2" charset="0"/>
                <a:cs typeface="NikoshBAN" panose="02000000000000000000" pitchFamily="2" charset="0"/>
              </a:rPr>
              <a:t>মিনিট</a:t>
            </a:r>
            <a:r>
              <a:rPr lang="en-US" sz="3600" dirty="0" smtClean="0">
                <a:latin typeface="NikoshBAN" panose="02000000000000000000" pitchFamily="2" charset="0"/>
                <a:cs typeface="NikoshBAN" panose="02000000000000000000" pitchFamily="2" charset="0"/>
              </a:rPr>
              <a:t> ।</a:t>
            </a:r>
          </a:p>
          <a:p>
            <a:r>
              <a:rPr lang="en-US" sz="5400" dirty="0" smtClean="0">
                <a:latin typeface="NikoshBAN" panose="02000000000000000000" pitchFamily="2" charset="0"/>
                <a:cs typeface="NikoshBAN" panose="02000000000000000000" pitchFamily="2" charset="0"/>
              </a:rPr>
              <a:t> </a:t>
            </a:r>
            <a:endParaRPr lang="en-US" sz="5400" dirty="0">
              <a:latin typeface="NikoshBAN" panose="02000000000000000000" pitchFamily="2" charset="0"/>
              <a:cs typeface="NikoshBAN" panose="02000000000000000000" pitchFamily="2"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255" y="505678"/>
            <a:ext cx="2671471" cy="2671471"/>
          </a:xfrm>
          <a:prstGeom prst="rect">
            <a:avLst/>
          </a:prstGeom>
        </p:spPr>
      </p:pic>
      <p:sp>
        <p:nvSpPr>
          <p:cNvPr id="3" name="Frame 2"/>
          <p:cNvSpPr/>
          <p:nvPr/>
        </p:nvSpPr>
        <p:spPr>
          <a:xfrm>
            <a:off x="0" y="0"/>
            <a:ext cx="12192000" cy="6858000"/>
          </a:xfrm>
          <a:prstGeom prst="frame">
            <a:avLst>
              <a:gd name="adj1" fmla="val 280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644407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250"/>
                                        <p:tgtEl>
                                          <p:spTgt spid="5"/>
                                        </p:tgtEl>
                                      </p:cBhvr>
                                    </p:animEffect>
                                    <p:anim calcmode="lin" valueType="num">
                                      <p:cBhvr>
                                        <p:cTn id="8" dur="2250" fill="hold"/>
                                        <p:tgtEl>
                                          <p:spTgt spid="5"/>
                                        </p:tgtEl>
                                        <p:attrNameLst>
                                          <p:attrName>ppt_x</p:attrName>
                                        </p:attrNameLst>
                                      </p:cBhvr>
                                      <p:tavLst>
                                        <p:tav tm="0">
                                          <p:val>
                                            <p:strVal val="#ppt_x"/>
                                          </p:val>
                                        </p:tav>
                                        <p:tav tm="100000">
                                          <p:val>
                                            <p:strVal val="#ppt_x"/>
                                          </p:val>
                                        </p:tav>
                                      </p:tavLst>
                                    </p:anim>
                                    <p:anim calcmode="lin" valueType="num">
                                      <p:cBhvr>
                                        <p:cTn id="9" dur="2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3000" fill="hold"/>
                                        <p:tgtEl>
                                          <p:spTgt spid="4"/>
                                        </p:tgtEl>
                                        <p:attrNameLst>
                                          <p:attrName>ppt_x</p:attrName>
                                        </p:attrNameLst>
                                      </p:cBhvr>
                                      <p:tavLst>
                                        <p:tav tm="0">
                                          <p:val>
                                            <p:strVal val="#ppt_x"/>
                                          </p:val>
                                        </p:tav>
                                        <p:tav tm="100000">
                                          <p:val>
                                            <p:strVal val="#ppt_x"/>
                                          </p:val>
                                        </p:tav>
                                      </p:tavLst>
                                    </p:anim>
                                    <p:anim calcmode="lin" valueType="num">
                                      <p:cBhvr additive="base">
                                        <p:cTn id="22"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3000" fill="hold"/>
                                        <p:tgtEl>
                                          <p:spTgt spid="6"/>
                                        </p:tgtEl>
                                        <p:attrNameLst>
                                          <p:attrName>ppt_x</p:attrName>
                                        </p:attrNameLst>
                                      </p:cBhvr>
                                      <p:tavLst>
                                        <p:tav tm="0">
                                          <p:val>
                                            <p:strVal val="#ppt_x"/>
                                          </p:val>
                                        </p:tav>
                                        <p:tav tm="100000">
                                          <p:val>
                                            <p:strVal val="#ppt_x"/>
                                          </p:val>
                                        </p:tav>
                                      </p:tavLst>
                                    </p:anim>
                                    <p:anim calcmode="lin" valueType="num">
                                      <p:cBhvr additive="base">
                                        <p:cTn id="28" dur="3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446848" y="1005408"/>
            <a:ext cx="4252087"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শব্দ দিয়ে নতুন বাক্য লিখি</a:t>
            </a:r>
            <a:endParaRPr lang="en-US" sz="3200" dirty="0">
              <a:latin typeface="NikoshBAN" panose="02000000000000000000" pitchFamily="2" charset="0"/>
              <a:cs typeface="NikoshBAN" panose="02000000000000000000" pitchFamily="2" charset="0"/>
            </a:endParaRPr>
          </a:p>
        </p:txBody>
      </p:sp>
      <p:sp>
        <p:nvSpPr>
          <p:cNvPr id="9" name="TextBox 8"/>
          <p:cNvSpPr txBox="1"/>
          <p:nvPr/>
        </p:nvSpPr>
        <p:spPr>
          <a:xfrm>
            <a:off x="1506846" y="4569738"/>
            <a:ext cx="1506050"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মাড়াসনে</a:t>
            </a:r>
            <a:endParaRPr lang="en-US" sz="3200" dirty="0">
              <a:latin typeface="NikoshBAN" panose="02000000000000000000" pitchFamily="2" charset="0"/>
              <a:cs typeface="NikoshBAN" panose="02000000000000000000" pitchFamily="2" charset="0"/>
            </a:endParaRPr>
          </a:p>
        </p:txBody>
      </p:sp>
      <p:sp>
        <p:nvSpPr>
          <p:cNvPr id="10" name="TextBox 9"/>
          <p:cNvSpPr txBox="1"/>
          <p:nvPr/>
        </p:nvSpPr>
        <p:spPr>
          <a:xfrm>
            <a:off x="1690228" y="3542871"/>
            <a:ext cx="1322668" cy="592926"/>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ভুঁইচাঁপা</a:t>
            </a:r>
            <a:endParaRPr lang="en-US" sz="3200" dirty="0">
              <a:latin typeface="NikoshBAN" panose="02000000000000000000" pitchFamily="2" charset="0"/>
              <a:cs typeface="NikoshBAN" panose="02000000000000000000" pitchFamily="2" charset="0"/>
            </a:endParaRPr>
          </a:p>
        </p:txBody>
      </p:sp>
      <p:sp>
        <p:nvSpPr>
          <p:cNvPr id="11" name="TextBox 10"/>
          <p:cNvSpPr txBox="1"/>
          <p:nvPr/>
        </p:nvSpPr>
        <p:spPr>
          <a:xfrm>
            <a:off x="1593202" y="1756367"/>
            <a:ext cx="1707293"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জোনাই</a:t>
            </a:r>
            <a:endParaRPr lang="en-US" sz="3200" dirty="0">
              <a:latin typeface="NikoshBAN" panose="02000000000000000000" pitchFamily="2" charset="0"/>
              <a:cs typeface="NikoshBAN" panose="02000000000000000000" pitchFamily="2" charset="0"/>
            </a:endParaRPr>
          </a:p>
        </p:txBody>
      </p:sp>
      <p:sp>
        <p:nvSpPr>
          <p:cNvPr id="12" name="TextBox 11"/>
          <p:cNvSpPr txBox="1"/>
          <p:nvPr/>
        </p:nvSpPr>
        <p:spPr>
          <a:xfrm>
            <a:off x="1822409" y="2575405"/>
            <a:ext cx="1103991"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নেবু</a:t>
            </a:r>
            <a:endParaRPr lang="en-US" sz="3200" dirty="0">
              <a:latin typeface="NikoshBAN" panose="02000000000000000000" pitchFamily="2" charset="0"/>
              <a:cs typeface="NikoshBAN" panose="02000000000000000000" pitchFamily="2" charset="0"/>
            </a:endParaRPr>
          </a:p>
        </p:txBody>
      </p:sp>
      <p:sp>
        <p:nvSpPr>
          <p:cNvPr id="13" name="TextBox 12"/>
          <p:cNvSpPr txBox="1"/>
          <p:nvPr/>
        </p:nvSpPr>
        <p:spPr>
          <a:xfrm>
            <a:off x="1489900" y="5631189"/>
            <a:ext cx="1304939"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শোলক</a:t>
            </a:r>
            <a:endParaRPr lang="en-US" sz="3200" dirty="0">
              <a:latin typeface="NikoshBAN" panose="02000000000000000000" pitchFamily="2" charset="0"/>
              <a:cs typeface="NikoshBAN" panose="02000000000000000000" pitchFamily="2" charset="0"/>
            </a:endParaRPr>
          </a:p>
        </p:txBody>
      </p:sp>
      <p:sp>
        <p:nvSpPr>
          <p:cNvPr id="14" name="Frame 13"/>
          <p:cNvSpPr/>
          <p:nvPr/>
        </p:nvSpPr>
        <p:spPr>
          <a:xfrm>
            <a:off x="0" y="0"/>
            <a:ext cx="12192000" cy="6858000"/>
          </a:xfrm>
          <a:prstGeom prst="frame">
            <a:avLst>
              <a:gd name="adj1" fmla="val 1793"/>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TextBox 16"/>
          <p:cNvSpPr txBox="1"/>
          <p:nvPr/>
        </p:nvSpPr>
        <p:spPr>
          <a:xfrm>
            <a:off x="4520386" y="261386"/>
            <a:ext cx="2172925" cy="769441"/>
          </a:xfrm>
          <a:prstGeom prst="rect">
            <a:avLst/>
          </a:prstGeom>
          <a:solidFill>
            <a:srgbClr val="FFFF00"/>
          </a:solidFill>
        </p:spPr>
        <p:txBody>
          <a:bodyPr wrap="square" rtlCol="0">
            <a:spAutoFit/>
          </a:bodyPr>
          <a:lstStyle/>
          <a:p>
            <a:r>
              <a:rPr lang="bn-IN" sz="4400" dirty="0" smtClean="0">
                <a:latin typeface="NikoshBAN" panose="02000000000000000000" pitchFamily="2" charset="0"/>
                <a:cs typeface="NikoshBAN" panose="02000000000000000000" pitchFamily="2" charset="0"/>
              </a:rPr>
              <a:t>একক কাজ</a:t>
            </a:r>
            <a:endParaRPr lang="en-US" sz="4400" dirty="0">
              <a:latin typeface="NikoshBAN" panose="02000000000000000000" pitchFamily="2" charset="0"/>
              <a:cs typeface="NikoshBAN" panose="02000000000000000000" pitchFamily="2" charset="0"/>
            </a:endParaRPr>
          </a:p>
        </p:txBody>
      </p:sp>
      <p:sp>
        <p:nvSpPr>
          <p:cNvPr id="18" name="Right Arrow 17"/>
          <p:cNvSpPr/>
          <p:nvPr/>
        </p:nvSpPr>
        <p:spPr>
          <a:xfrm>
            <a:off x="2926400" y="1911927"/>
            <a:ext cx="675782" cy="193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2962604" y="2687833"/>
            <a:ext cx="675782" cy="193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a:off x="3012896" y="3703418"/>
            <a:ext cx="675782" cy="193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a:off x="3120364" y="5797716"/>
            <a:ext cx="675782" cy="193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3120364" y="4765143"/>
            <a:ext cx="675782" cy="193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302401" y="1736021"/>
            <a:ext cx="4391984" cy="584775"/>
          </a:xfrm>
          <a:prstGeom prst="rect">
            <a:avLst/>
          </a:prstGeom>
          <a:noFill/>
        </p:spPr>
        <p:txBody>
          <a:bodyPr wrap="square" rtlCol="0">
            <a:spAutoFit/>
          </a:bodyPr>
          <a:lstStyle/>
          <a:p>
            <a:r>
              <a:rPr lang="bn-BD" sz="3200" dirty="0" smtClean="0">
                <a:latin typeface="NikoshBAN" panose="02000000000000000000" pitchFamily="2" charset="0"/>
                <a:cs typeface="NikoshBAN" panose="02000000000000000000" pitchFamily="2" charset="0"/>
              </a:rPr>
              <a:t>থোকায় থোকায় জোনাই জ্বলে।</a:t>
            </a:r>
            <a:endParaRPr lang="en-US" sz="3200" dirty="0">
              <a:latin typeface="NikoshBAN" panose="02000000000000000000" pitchFamily="2" charset="0"/>
              <a:cs typeface="NikoshBAN" panose="02000000000000000000" pitchFamily="2" charset="0"/>
            </a:endParaRPr>
          </a:p>
        </p:txBody>
      </p:sp>
      <p:sp>
        <p:nvSpPr>
          <p:cNvPr id="25" name="TextBox 24"/>
          <p:cNvSpPr txBox="1"/>
          <p:nvPr/>
        </p:nvSpPr>
        <p:spPr>
          <a:xfrm>
            <a:off x="4215527" y="5587088"/>
            <a:ext cx="5853914" cy="584775"/>
          </a:xfrm>
          <a:prstGeom prst="rect">
            <a:avLst/>
          </a:prstGeom>
          <a:noFill/>
        </p:spPr>
        <p:txBody>
          <a:bodyPr wrap="square" rtlCol="0">
            <a:spAutoFit/>
          </a:bodyPr>
          <a:lstStyle/>
          <a:p>
            <a:r>
              <a:rPr lang="bn-BD" sz="3200" dirty="0" smtClean="0">
                <a:latin typeface="NikoshBAN" panose="02000000000000000000" pitchFamily="2" charset="0"/>
                <a:cs typeface="NikoshBAN" panose="02000000000000000000" pitchFamily="2" charset="0"/>
              </a:rPr>
              <a:t>মাগো,আমার শোলক-বলা কাজলা দিদি কই?</a:t>
            </a:r>
            <a:endParaRPr lang="en-US" sz="3200" dirty="0">
              <a:latin typeface="NikoshBAN" panose="02000000000000000000" pitchFamily="2" charset="0"/>
              <a:cs typeface="NikoshBAN" panose="02000000000000000000" pitchFamily="2" charset="0"/>
            </a:endParaRPr>
          </a:p>
        </p:txBody>
      </p:sp>
      <p:sp>
        <p:nvSpPr>
          <p:cNvPr id="26" name="TextBox 25"/>
          <p:cNvSpPr txBox="1"/>
          <p:nvPr/>
        </p:nvSpPr>
        <p:spPr>
          <a:xfrm>
            <a:off x="4434401" y="2504985"/>
            <a:ext cx="3480791" cy="584775"/>
          </a:xfrm>
          <a:prstGeom prst="rect">
            <a:avLst/>
          </a:prstGeom>
          <a:noFill/>
        </p:spPr>
        <p:txBody>
          <a:bodyPr wrap="square" rtlCol="0">
            <a:spAutoFit/>
          </a:bodyPr>
          <a:lstStyle/>
          <a:p>
            <a:r>
              <a:rPr lang="bn-BD" sz="3200" dirty="0" smtClean="0">
                <a:latin typeface="NikoshBAN" panose="02000000000000000000" pitchFamily="2" charset="0"/>
                <a:cs typeface="NikoshBAN" panose="02000000000000000000" pitchFamily="2" charset="0"/>
              </a:rPr>
              <a:t>পুকুর ধারে,নেবুর তলে।</a:t>
            </a:r>
            <a:endParaRPr lang="en-US" sz="3200" dirty="0">
              <a:latin typeface="NikoshBAN" panose="02000000000000000000" pitchFamily="2" charset="0"/>
              <a:cs typeface="NikoshBAN" panose="02000000000000000000" pitchFamily="2" charset="0"/>
            </a:endParaRPr>
          </a:p>
        </p:txBody>
      </p:sp>
      <p:sp>
        <p:nvSpPr>
          <p:cNvPr id="27" name="TextBox 26"/>
          <p:cNvSpPr txBox="1"/>
          <p:nvPr/>
        </p:nvSpPr>
        <p:spPr>
          <a:xfrm>
            <a:off x="4298654" y="4608563"/>
            <a:ext cx="5687659" cy="584775"/>
          </a:xfrm>
          <a:prstGeom prst="rect">
            <a:avLst/>
          </a:prstGeom>
          <a:noFill/>
        </p:spPr>
        <p:txBody>
          <a:bodyPr wrap="square" rtlCol="0">
            <a:spAutoFit/>
          </a:bodyPr>
          <a:lstStyle/>
          <a:p>
            <a:r>
              <a:rPr lang="bn-BD" sz="3200" dirty="0" smtClean="0">
                <a:latin typeface="NikoshBAN" panose="02000000000000000000" pitchFamily="2" charset="0"/>
                <a:cs typeface="NikoshBAN" panose="02000000000000000000" pitchFamily="2" charset="0"/>
              </a:rPr>
              <a:t>মাড়াস নে মা পুকুর থেকে আনবি যখন জল।</a:t>
            </a:r>
            <a:endParaRPr lang="en-US" sz="3200" dirty="0">
              <a:latin typeface="NikoshBAN" panose="02000000000000000000" pitchFamily="2" charset="0"/>
              <a:cs typeface="NikoshBAN" panose="02000000000000000000" pitchFamily="2" charset="0"/>
            </a:endParaRPr>
          </a:p>
        </p:txBody>
      </p:sp>
      <p:sp>
        <p:nvSpPr>
          <p:cNvPr id="28" name="TextBox 27"/>
          <p:cNvSpPr txBox="1"/>
          <p:nvPr/>
        </p:nvSpPr>
        <p:spPr>
          <a:xfrm>
            <a:off x="4298655" y="3472042"/>
            <a:ext cx="5487491" cy="584775"/>
          </a:xfrm>
          <a:prstGeom prst="rect">
            <a:avLst/>
          </a:prstGeom>
          <a:noFill/>
        </p:spPr>
        <p:txBody>
          <a:bodyPr wrap="square" rtlCol="0">
            <a:spAutoFit/>
          </a:bodyPr>
          <a:lstStyle/>
          <a:p>
            <a:r>
              <a:rPr lang="bn-BD" sz="3200" dirty="0" smtClean="0">
                <a:latin typeface="NikoshBAN" panose="02000000000000000000" pitchFamily="2" charset="0"/>
                <a:cs typeface="NikoshBAN" panose="02000000000000000000" pitchFamily="2" charset="0"/>
              </a:rPr>
              <a:t>ভুঁইচাপাতে ভরে গেছে শিউলি গাছের তল।</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8095653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500" fill="hold"/>
                                        <p:tgtEl>
                                          <p:spTgt spid="9"/>
                                        </p:tgtEl>
                                        <p:attrNameLst>
                                          <p:attrName>ppt_x</p:attrName>
                                        </p:attrNameLst>
                                      </p:cBhvr>
                                      <p:tavLst>
                                        <p:tav tm="0">
                                          <p:val>
                                            <p:strVal val="#ppt_x"/>
                                          </p:val>
                                        </p:tav>
                                        <p:tav tm="100000">
                                          <p:val>
                                            <p:strVal val="#ppt_x"/>
                                          </p:val>
                                        </p:tav>
                                      </p:tavLst>
                                    </p:anim>
                                    <p:anim calcmode="lin" valueType="num">
                                      <p:cBhvr additive="base">
                                        <p:cTn id="13" dur="1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500" fill="hold"/>
                                        <p:tgtEl>
                                          <p:spTgt spid="10"/>
                                        </p:tgtEl>
                                        <p:attrNameLst>
                                          <p:attrName>ppt_x</p:attrName>
                                        </p:attrNameLst>
                                      </p:cBhvr>
                                      <p:tavLst>
                                        <p:tav tm="0">
                                          <p:val>
                                            <p:strVal val="#ppt_x"/>
                                          </p:val>
                                        </p:tav>
                                        <p:tav tm="100000">
                                          <p:val>
                                            <p:strVal val="#ppt_x"/>
                                          </p:val>
                                        </p:tav>
                                      </p:tavLst>
                                    </p:anim>
                                    <p:anim calcmode="lin" valueType="num">
                                      <p:cBhvr additive="base">
                                        <p:cTn id="17" dur="1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1500" fill="hold"/>
                                        <p:tgtEl>
                                          <p:spTgt spid="11"/>
                                        </p:tgtEl>
                                        <p:attrNameLst>
                                          <p:attrName>ppt_x</p:attrName>
                                        </p:attrNameLst>
                                      </p:cBhvr>
                                      <p:tavLst>
                                        <p:tav tm="0">
                                          <p:val>
                                            <p:strVal val="#ppt_x"/>
                                          </p:val>
                                        </p:tav>
                                        <p:tav tm="100000">
                                          <p:val>
                                            <p:strVal val="#ppt_x"/>
                                          </p:val>
                                        </p:tav>
                                      </p:tavLst>
                                    </p:anim>
                                    <p:anim calcmode="lin" valueType="num">
                                      <p:cBhvr additive="base">
                                        <p:cTn id="21" dur="1500" fill="hold"/>
                                        <p:tgtEl>
                                          <p:spTgt spid="11"/>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1500" fill="hold"/>
                                        <p:tgtEl>
                                          <p:spTgt spid="12"/>
                                        </p:tgtEl>
                                        <p:attrNameLst>
                                          <p:attrName>ppt_x</p:attrName>
                                        </p:attrNameLst>
                                      </p:cBhvr>
                                      <p:tavLst>
                                        <p:tav tm="0">
                                          <p:val>
                                            <p:strVal val="#ppt_x"/>
                                          </p:val>
                                        </p:tav>
                                        <p:tav tm="100000">
                                          <p:val>
                                            <p:strVal val="#ppt_x"/>
                                          </p:val>
                                        </p:tav>
                                      </p:tavLst>
                                    </p:anim>
                                    <p:anim calcmode="lin" valueType="num">
                                      <p:cBhvr additive="base">
                                        <p:cTn id="25" dur="1500" fill="hold"/>
                                        <p:tgtEl>
                                          <p:spTgt spid="1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1500" fill="hold"/>
                                        <p:tgtEl>
                                          <p:spTgt spid="13"/>
                                        </p:tgtEl>
                                        <p:attrNameLst>
                                          <p:attrName>ppt_x</p:attrName>
                                        </p:attrNameLst>
                                      </p:cBhvr>
                                      <p:tavLst>
                                        <p:tav tm="0">
                                          <p:val>
                                            <p:strVal val="#ppt_x"/>
                                          </p:val>
                                        </p:tav>
                                        <p:tav tm="100000">
                                          <p:val>
                                            <p:strVal val="#ppt_x"/>
                                          </p:val>
                                        </p:tav>
                                      </p:tavLst>
                                    </p:anim>
                                    <p:anim calcmode="lin" valueType="num">
                                      <p:cBhvr additive="base">
                                        <p:cTn id="29"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1000"/>
                                        <p:tgtEl>
                                          <p:spTgt spid="19"/>
                                        </p:tgtEl>
                                      </p:cBhvr>
                                    </p:animEffect>
                                    <p:anim calcmode="lin" valueType="num">
                                      <p:cBhvr>
                                        <p:cTn id="45" dur="1000" fill="hold"/>
                                        <p:tgtEl>
                                          <p:spTgt spid="19"/>
                                        </p:tgtEl>
                                        <p:attrNameLst>
                                          <p:attrName>ppt_x</p:attrName>
                                        </p:attrNameLst>
                                      </p:cBhvr>
                                      <p:tavLst>
                                        <p:tav tm="0">
                                          <p:val>
                                            <p:strVal val="#ppt_x"/>
                                          </p:val>
                                        </p:tav>
                                        <p:tav tm="100000">
                                          <p:val>
                                            <p:strVal val="#ppt_x"/>
                                          </p:val>
                                        </p:tav>
                                      </p:tavLst>
                                    </p:anim>
                                    <p:anim calcmode="lin" valueType="num">
                                      <p:cBhvr>
                                        <p:cTn id="46" dur="1000" fill="hold"/>
                                        <p:tgtEl>
                                          <p:spTgt spid="1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anim calcmode="lin" valueType="num">
                                      <p:cBhvr>
                                        <p:cTn id="50" dur="1000" fill="hold"/>
                                        <p:tgtEl>
                                          <p:spTgt spid="20"/>
                                        </p:tgtEl>
                                        <p:attrNameLst>
                                          <p:attrName>ppt_x</p:attrName>
                                        </p:attrNameLst>
                                      </p:cBhvr>
                                      <p:tavLst>
                                        <p:tav tm="0">
                                          <p:val>
                                            <p:strVal val="#ppt_x"/>
                                          </p:val>
                                        </p:tav>
                                        <p:tav tm="100000">
                                          <p:val>
                                            <p:strVal val="#ppt_x"/>
                                          </p:val>
                                        </p:tav>
                                      </p:tavLst>
                                    </p:anim>
                                    <p:anim calcmode="lin" valueType="num">
                                      <p:cBhvr>
                                        <p:cTn id="51" dur="1000" fill="hold"/>
                                        <p:tgtEl>
                                          <p:spTgt spid="2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1000"/>
                                        <p:tgtEl>
                                          <p:spTgt spid="21"/>
                                        </p:tgtEl>
                                      </p:cBhvr>
                                    </p:animEffect>
                                    <p:anim calcmode="lin" valueType="num">
                                      <p:cBhvr>
                                        <p:cTn id="55" dur="1000" fill="hold"/>
                                        <p:tgtEl>
                                          <p:spTgt spid="21"/>
                                        </p:tgtEl>
                                        <p:attrNameLst>
                                          <p:attrName>ppt_x</p:attrName>
                                        </p:attrNameLst>
                                      </p:cBhvr>
                                      <p:tavLst>
                                        <p:tav tm="0">
                                          <p:val>
                                            <p:strVal val="#ppt_x"/>
                                          </p:val>
                                        </p:tav>
                                        <p:tav tm="100000">
                                          <p:val>
                                            <p:strVal val="#ppt_x"/>
                                          </p:val>
                                        </p:tav>
                                      </p:tavLst>
                                    </p:anim>
                                    <p:anim calcmode="lin" valueType="num">
                                      <p:cBhvr>
                                        <p:cTn id="56" dur="1000" fill="hold"/>
                                        <p:tgtEl>
                                          <p:spTgt spid="21"/>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1000"/>
                                        <p:tgtEl>
                                          <p:spTgt spid="22"/>
                                        </p:tgtEl>
                                      </p:cBhvr>
                                    </p:animEffect>
                                    <p:anim calcmode="lin" valueType="num">
                                      <p:cBhvr>
                                        <p:cTn id="60" dur="1000" fill="hold"/>
                                        <p:tgtEl>
                                          <p:spTgt spid="22"/>
                                        </p:tgtEl>
                                        <p:attrNameLst>
                                          <p:attrName>ppt_x</p:attrName>
                                        </p:attrNameLst>
                                      </p:cBhvr>
                                      <p:tavLst>
                                        <p:tav tm="0">
                                          <p:val>
                                            <p:strVal val="#ppt_x"/>
                                          </p:val>
                                        </p:tav>
                                        <p:tav tm="100000">
                                          <p:val>
                                            <p:strVal val="#ppt_x"/>
                                          </p:val>
                                        </p:tav>
                                      </p:tavLst>
                                    </p:anim>
                                    <p:anim calcmode="lin" valueType="num">
                                      <p:cBhvr>
                                        <p:cTn id="6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additive="base">
                                        <p:cTn id="66" dur="2000" fill="hold"/>
                                        <p:tgtEl>
                                          <p:spTgt spid="23"/>
                                        </p:tgtEl>
                                        <p:attrNameLst>
                                          <p:attrName>ppt_x</p:attrName>
                                        </p:attrNameLst>
                                      </p:cBhvr>
                                      <p:tavLst>
                                        <p:tav tm="0">
                                          <p:val>
                                            <p:strVal val="#ppt_x"/>
                                          </p:val>
                                        </p:tav>
                                        <p:tav tm="100000">
                                          <p:val>
                                            <p:strVal val="#ppt_x"/>
                                          </p:val>
                                        </p:tav>
                                      </p:tavLst>
                                    </p:anim>
                                    <p:anim calcmode="lin" valueType="num">
                                      <p:cBhvr additive="base">
                                        <p:cTn id="67" dur="2000" fill="hold"/>
                                        <p:tgtEl>
                                          <p:spTgt spid="23"/>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additive="base">
                                        <p:cTn id="70" dur="2000" fill="hold"/>
                                        <p:tgtEl>
                                          <p:spTgt spid="25"/>
                                        </p:tgtEl>
                                        <p:attrNameLst>
                                          <p:attrName>ppt_x</p:attrName>
                                        </p:attrNameLst>
                                      </p:cBhvr>
                                      <p:tavLst>
                                        <p:tav tm="0">
                                          <p:val>
                                            <p:strVal val="#ppt_x"/>
                                          </p:val>
                                        </p:tav>
                                        <p:tav tm="100000">
                                          <p:val>
                                            <p:strVal val="#ppt_x"/>
                                          </p:val>
                                        </p:tav>
                                      </p:tavLst>
                                    </p:anim>
                                    <p:anim calcmode="lin" valueType="num">
                                      <p:cBhvr additive="base">
                                        <p:cTn id="71" dur="2000" fill="hold"/>
                                        <p:tgtEl>
                                          <p:spTgt spid="25"/>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26"/>
                                        </p:tgtEl>
                                        <p:attrNameLst>
                                          <p:attrName>style.visibility</p:attrName>
                                        </p:attrNameLst>
                                      </p:cBhvr>
                                      <p:to>
                                        <p:strVal val="visible"/>
                                      </p:to>
                                    </p:set>
                                    <p:anim calcmode="lin" valueType="num">
                                      <p:cBhvr additive="base">
                                        <p:cTn id="74" dur="2000" fill="hold"/>
                                        <p:tgtEl>
                                          <p:spTgt spid="26"/>
                                        </p:tgtEl>
                                        <p:attrNameLst>
                                          <p:attrName>ppt_x</p:attrName>
                                        </p:attrNameLst>
                                      </p:cBhvr>
                                      <p:tavLst>
                                        <p:tav tm="0">
                                          <p:val>
                                            <p:strVal val="#ppt_x"/>
                                          </p:val>
                                        </p:tav>
                                        <p:tav tm="100000">
                                          <p:val>
                                            <p:strVal val="#ppt_x"/>
                                          </p:val>
                                        </p:tav>
                                      </p:tavLst>
                                    </p:anim>
                                    <p:anim calcmode="lin" valueType="num">
                                      <p:cBhvr additive="base">
                                        <p:cTn id="75" dur="2000" fill="hold"/>
                                        <p:tgtEl>
                                          <p:spTgt spid="26"/>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2000" fill="hold"/>
                                        <p:tgtEl>
                                          <p:spTgt spid="27"/>
                                        </p:tgtEl>
                                        <p:attrNameLst>
                                          <p:attrName>ppt_x</p:attrName>
                                        </p:attrNameLst>
                                      </p:cBhvr>
                                      <p:tavLst>
                                        <p:tav tm="0">
                                          <p:val>
                                            <p:strVal val="#ppt_x"/>
                                          </p:val>
                                        </p:tav>
                                        <p:tav tm="100000">
                                          <p:val>
                                            <p:strVal val="#ppt_x"/>
                                          </p:val>
                                        </p:tav>
                                      </p:tavLst>
                                    </p:anim>
                                    <p:anim calcmode="lin" valueType="num">
                                      <p:cBhvr additive="base">
                                        <p:cTn id="79" dur="2000" fill="hold"/>
                                        <p:tgtEl>
                                          <p:spTgt spid="27"/>
                                        </p:tgtEl>
                                        <p:attrNameLst>
                                          <p:attrName>ppt_y</p:attrName>
                                        </p:attrNameLst>
                                      </p:cBhvr>
                                      <p:tavLst>
                                        <p:tav tm="0">
                                          <p:val>
                                            <p:strVal val="1+#ppt_h/2"/>
                                          </p:val>
                                        </p:tav>
                                        <p:tav tm="100000">
                                          <p:val>
                                            <p:strVal val="#ppt_y"/>
                                          </p:val>
                                        </p:tav>
                                      </p:tavLst>
                                    </p:anim>
                                  </p:childTnLst>
                                </p:cTn>
                              </p:par>
                              <p:par>
                                <p:cTn id="80" presetID="2" presetClass="entr" presetSubtype="4" fill="hold" grpId="0" nodeType="withEffect">
                                  <p:stCondLst>
                                    <p:cond delay="0"/>
                                  </p:stCondLst>
                                  <p:childTnLst>
                                    <p:set>
                                      <p:cBhvr>
                                        <p:cTn id="81" dur="1" fill="hold">
                                          <p:stCondLst>
                                            <p:cond delay="0"/>
                                          </p:stCondLst>
                                        </p:cTn>
                                        <p:tgtEl>
                                          <p:spTgt spid="28"/>
                                        </p:tgtEl>
                                        <p:attrNameLst>
                                          <p:attrName>style.visibility</p:attrName>
                                        </p:attrNameLst>
                                      </p:cBhvr>
                                      <p:to>
                                        <p:strVal val="visible"/>
                                      </p:to>
                                    </p:set>
                                    <p:anim calcmode="lin" valueType="num">
                                      <p:cBhvr additive="base">
                                        <p:cTn id="82" dur="2000" fill="hold"/>
                                        <p:tgtEl>
                                          <p:spTgt spid="28"/>
                                        </p:tgtEl>
                                        <p:attrNameLst>
                                          <p:attrName>ppt_x</p:attrName>
                                        </p:attrNameLst>
                                      </p:cBhvr>
                                      <p:tavLst>
                                        <p:tav tm="0">
                                          <p:val>
                                            <p:strVal val="#ppt_x"/>
                                          </p:val>
                                        </p:tav>
                                        <p:tav tm="100000">
                                          <p:val>
                                            <p:strVal val="#ppt_x"/>
                                          </p:val>
                                        </p:tav>
                                      </p:tavLst>
                                    </p:anim>
                                    <p:anim calcmode="lin" valueType="num">
                                      <p:cBhvr additive="base">
                                        <p:cTn id="83" dur="20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7" grpId="0" animBg="1"/>
      <p:bldP spid="18" grpId="0" animBg="1"/>
      <p:bldP spid="19" grpId="0" animBg="1"/>
      <p:bldP spid="20" grpId="0" animBg="1"/>
      <p:bldP spid="21" grpId="0" animBg="1"/>
      <p:bldP spid="22" grpId="0" animBg="1"/>
      <p:bldP spid="23" grpId="0"/>
      <p:bldP spid="25" grpId="0"/>
      <p:bldP spid="26" grpId="0"/>
      <p:bldP spid="27"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93854" y="253969"/>
            <a:ext cx="1814238" cy="830997"/>
          </a:xfrm>
          <a:prstGeom prst="rect">
            <a:avLst/>
          </a:prstGeom>
          <a:solidFill>
            <a:schemeClr val="bg2">
              <a:lumMod val="90000"/>
            </a:schemeClr>
          </a:solidFill>
        </p:spPr>
        <p:txBody>
          <a:bodyPr wrap="square" rtlCol="0">
            <a:spAutoFit/>
          </a:bodyPr>
          <a:lstStyle/>
          <a:p>
            <a:r>
              <a:rPr lang="bn-IN" sz="4800" dirty="0" smtClean="0">
                <a:solidFill>
                  <a:srgbClr val="00B0F0"/>
                </a:solidFill>
                <a:latin typeface="NikoshBAN" panose="02000000000000000000" pitchFamily="2" charset="0"/>
                <a:cs typeface="NikoshBAN" panose="02000000000000000000" pitchFamily="2" charset="0"/>
              </a:rPr>
              <a:t>মুল্যায়ন</a:t>
            </a:r>
            <a:endParaRPr lang="en-US" sz="4800" dirty="0">
              <a:solidFill>
                <a:srgbClr val="00B0F0"/>
              </a:solidFill>
              <a:latin typeface="NikoshBAN" panose="02000000000000000000" pitchFamily="2" charset="0"/>
              <a:cs typeface="NikoshBAN" panose="02000000000000000000" pitchFamily="2" charset="0"/>
            </a:endParaRPr>
          </a:p>
        </p:txBody>
      </p:sp>
      <p:sp>
        <p:nvSpPr>
          <p:cNvPr id="3" name="Frame 2"/>
          <p:cNvSpPr/>
          <p:nvPr/>
        </p:nvSpPr>
        <p:spPr>
          <a:xfrm>
            <a:off x="0" y="0"/>
            <a:ext cx="12192000" cy="6858000"/>
          </a:xfrm>
          <a:prstGeom prst="frame">
            <a:avLst>
              <a:gd name="adj1" fmla="val 159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1465619" y="4953857"/>
            <a:ext cx="8856017"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গ কাজলা দিদির কথা উঠলে মা আঁচল দিয়ে মুখ ঢাকেন কেন?</a:t>
            </a:r>
            <a:endParaRPr lang="en-US" sz="3600" dirty="0">
              <a:latin typeface="NikoshBAN" panose="02000000000000000000" pitchFamily="2" charset="0"/>
              <a:cs typeface="NikoshBAN" panose="02000000000000000000" pitchFamily="2" charset="0"/>
            </a:endParaRPr>
          </a:p>
        </p:txBody>
      </p:sp>
      <p:sp>
        <p:nvSpPr>
          <p:cNvPr id="5" name="TextBox 4"/>
          <p:cNvSpPr txBox="1"/>
          <p:nvPr/>
        </p:nvSpPr>
        <p:spPr>
          <a:xfrm>
            <a:off x="1288789" y="3323392"/>
            <a:ext cx="6871537"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খ কখন কাজলা দিদির কথা বেশি মনে পড়ে?</a:t>
            </a:r>
            <a:endParaRPr lang="en-US" sz="3600" dirty="0">
              <a:latin typeface="NikoshBAN" panose="02000000000000000000" pitchFamily="2" charset="0"/>
              <a:cs typeface="NikoshBAN" panose="02000000000000000000" pitchFamily="2" charset="0"/>
            </a:endParaRPr>
          </a:p>
        </p:txBody>
      </p:sp>
      <p:sp>
        <p:nvSpPr>
          <p:cNvPr id="6" name="TextBox 5"/>
          <p:cNvSpPr txBox="1"/>
          <p:nvPr/>
        </p:nvSpPr>
        <p:spPr>
          <a:xfrm>
            <a:off x="1465619" y="1692927"/>
            <a:ext cx="4642473"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ক কাজলা দিদি কোথায় গেছে?</a:t>
            </a:r>
            <a:endParaRPr lang="en-US" sz="3600" dirty="0">
              <a:latin typeface="NikoshBAN" panose="02000000000000000000" pitchFamily="2" charset="0"/>
              <a:cs typeface="NikoshBAN" panose="02000000000000000000" pitchFamily="2" charset="0"/>
            </a:endParaRPr>
          </a:p>
        </p:txBody>
      </p:sp>
      <p:sp>
        <p:nvSpPr>
          <p:cNvPr id="7" name="TextBox 6"/>
          <p:cNvSpPr txBox="1"/>
          <p:nvPr/>
        </p:nvSpPr>
        <p:spPr>
          <a:xfrm>
            <a:off x="1316497" y="2508159"/>
            <a:ext cx="6394316" cy="646331"/>
          </a:xfrm>
          <a:prstGeom prst="rect">
            <a:avLst/>
          </a:prstGeom>
          <a:noFill/>
        </p:spPr>
        <p:txBody>
          <a:bodyPr wrap="square" rtlCol="0">
            <a:spAutoFit/>
          </a:bodyPr>
          <a:lstStyle/>
          <a:p>
            <a:r>
              <a:rPr lang="bn-BD" sz="3600" dirty="0" smtClean="0">
                <a:latin typeface="NikoshBAN" panose="02000000000000000000" pitchFamily="2" charset="0"/>
                <a:cs typeface="NikoshBAN" panose="02000000000000000000" pitchFamily="2" charset="0"/>
              </a:rPr>
              <a:t>উত্তরঃ কাজলা দিদি পৃথিবী ছেড়ে চলে গেছে।</a:t>
            </a:r>
            <a:endParaRPr lang="en-US" sz="3600" dirty="0">
              <a:latin typeface="NikoshBAN" panose="02000000000000000000" pitchFamily="2" charset="0"/>
              <a:cs typeface="NikoshBAN" panose="02000000000000000000" pitchFamily="2" charset="0"/>
            </a:endParaRPr>
          </a:p>
        </p:txBody>
      </p:sp>
      <p:sp>
        <p:nvSpPr>
          <p:cNvPr id="8" name="TextBox 7"/>
          <p:cNvSpPr txBox="1"/>
          <p:nvPr/>
        </p:nvSpPr>
        <p:spPr>
          <a:xfrm>
            <a:off x="1465619" y="4138624"/>
            <a:ext cx="8309448" cy="646331"/>
          </a:xfrm>
          <a:prstGeom prst="rect">
            <a:avLst/>
          </a:prstGeom>
          <a:noFill/>
        </p:spPr>
        <p:txBody>
          <a:bodyPr wrap="square" rtlCol="0">
            <a:spAutoFit/>
          </a:bodyPr>
          <a:lstStyle/>
          <a:p>
            <a:r>
              <a:rPr lang="bn-BD" sz="3600" dirty="0" smtClean="0">
                <a:latin typeface="NikoshBAN" panose="02000000000000000000" pitchFamily="2" charset="0"/>
                <a:cs typeface="NikoshBAN" panose="02000000000000000000" pitchFamily="2" charset="0"/>
              </a:rPr>
              <a:t>উত্তরঃ কাজলা দিদির কথা খাবার খেতে বসলে মনে পড়ে।</a:t>
            </a:r>
            <a:endParaRPr lang="en-US" sz="3600" dirty="0">
              <a:latin typeface="NikoshBAN" panose="02000000000000000000" pitchFamily="2" charset="0"/>
              <a:cs typeface="NikoshBAN" panose="02000000000000000000" pitchFamily="2" charset="0"/>
            </a:endParaRPr>
          </a:p>
        </p:txBody>
      </p:sp>
      <p:sp>
        <p:nvSpPr>
          <p:cNvPr id="9" name="TextBox 8"/>
          <p:cNvSpPr txBox="1"/>
          <p:nvPr/>
        </p:nvSpPr>
        <p:spPr>
          <a:xfrm>
            <a:off x="1407715" y="5715657"/>
            <a:ext cx="9400754" cy="646331"/>
          </a:xfrm>
          <a:prstGeom prst="rect">
            <a:avLst/>
          </a:prstGeom>
          <a:noFill/>
        </p:spPr>
        <p:txBody>
          <a:bodyPr wrap="square" rtlCol="0">
            <a:spAutoFit/>
          </a:bodyPr>
          <a:lstStyle/>
          <a:p>
            <a:r>
              <a:rPr lang="bn-BD" sz="3600" dirty="0" smtClean="0">
                <a:latin typeface="NikoshBAN" panose="02000000000000000000" pitchFamily="2" charset="0"/>
                <a:cs typeface="NikoshBAN" panose="02000000000000000000" pitchFamily="2" charset="0"/>
              </a:rPr>
              <a:t>উত্তরঃ কাজলা দিদির কথা মনে পড়লে মা আঁচল দিয়ে মুখ ঢাকেন।</a:t>
            </a:r>
            <a:endParaRPr lang="en-US" sz="3600" dirty="0">
              <a:latin typeface="NikoshBAN" panose="02000000000000000000" pitchFamily="2" charset="0"/>
              <a:cs typeface="NikoshBAN" panose="02000000000000000000" pitchFamily="2" charset="0"/>
            </a:endParaRPr>
          </a:p>
        </p:txBody>
      </p:sp>
      <p:pic>
        <p:nvPicPr>
          <p:cNvPr id="10" name="Picture 9"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5067" y="252796"/>
            <a:ext cx="2156628" cy="2987955"/>
          </a:xfrm>
          <a:prstGeom prst="rect">
            <a:avLst/>
          </a:prstGeom>
        </p:spPr>
      </p:pic>
    </p:spTree>
    <p:extLst>
      <p:ext uri="{BB962C8B-B14F-4D97-AF65-F5344CB8AC3E}">
        <p14:creationId xmlns:p14="http://schemas.microsoft.com/office/powerpoint/2010/main" val="12767485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barn(inVertical)">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barn(inVertical)">
                                      <p:cBhvr>
                                        <p:cTn id="4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1274" y="706580"/>
            <a:ext cx="2438969" cy="830997"/>
          </a:xfrm>
          <a:prstGeom prst="rect">
            <a:avLst/>
          </a:prstGeom>
          <a:solidFill>
            <a:schemeClr val="accent2">
              <a:lumMod val="60000"/>
              <a:lumOff val="40000"/>
            </a:schemeClr>
          </a:solidFill>
        </p:spPr>
        <p:txBody>
          <a:bodyPr wrap="square" rtlCol="0">
            <a:spAutoFit/>
          </a:bodyPr>
          <a:lstStyle/>
          <a:p>
            <a:r>
              <a:rPr lang="bn-BD" sz="4800" dirty="0" smtClean="0">
                <a:latin typeface="NikoshBAN" panose="02000000000000000000" pitchFamily="2" charset="0"/>
                <a:cs typeface="NikoshBAN" panose="02000000000000000000" pitchFamily="2" charset="0"/>
              </a:rPr>
              <a:t>বাড়ির কাজ</a:t>
            </a:r>
            <a:endParaRPr lang="en-US" sz="4800" dirty="0">
              <a:latin typeface="NikoshBAN" panose="02000000000000000000" pitchFamily="2" charset="0"/>
              <a:cs typeface="NikoshBAN" panose="02000000000000000000" pitchFamily="2" charset="0"/>
            </a:endParaRP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0243" y="423214"/>
            <a:ext cx="5915320" cy="4657311"/>
          </a:xfrm>
          <a:prstGeom prst="rect">
            <a:avLst/>
          </a:prstGeom>
        </p:spPr>
      </p:pic>
      <p:sp>
        <p:nvSpPr>
          <p:cNvPr id="4" name="TextBox 3"/>
          <p:cNvSpPr txBox="1"/>
          <p:nvPr/>
        </p:nvSpPr>
        <p:spPr>
          <a:xfrm>
            <a:off x="1676402" y="5503739"/>
            <a:ext cx="6359234" cy="646331"/>
          </a:xfrm>
          <a:prstGeom prst="rect">
            <a:avLst/>
          </a:prstGeom>
          <a:noFill/>
        </p:spPr>
        <p:txBody>
          <a:bodyPr wrap="square" rtlCol="0">
            <a:spAutoFit/>
          </a:bodyPr>
          <a:lstStyle/>
          <a:p>
            <a:r>
              <a:rPr lang="bn-BD" sz="3600" dirty="0" smtClean="0">
                <a:latin typeface="NikoshBAN" panose="02000000000000000000" pitchFamily="2" charset="0"/>
                <a:cs typeface="NikoshBAN" panose="02000000000000000000" pitchFamily="2" charset="0"/>
              </a:rPr>
              <a:t>কাজলা দিদি কবিতা  খাতায় লিখে আনবে।</a:t>
            </a:r>
            <a:endParaRPr lang="en-US" sz="3600" dirty="0">
              <a:latin typeface="NikoshBAN" panose="02000000000000000000" pitchFamily="2" charset="0"/>
              <a:cs typeface="NikoshBAN" panose="02000000000000000000" pitchFamily="2" charset="0"/>
            </a:endParaRPr>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8464" y="423214"/>
            <a:ext cx="2400635" cy="2238687"/>
          </a:xfrm>
          <a:prstGeom prst="rect">
            <a:avLst/>
          </a:prstGeom>
        </p:spPr>
      </p:pic>
    </p:spTree>
    <p:extLst>
      <p:ext uri="{BB962C8B-B14F-4D97-AF65-F5344CB8AC3E}">
        <p14:creationId xmlns:p14="http://schemas.microsoft.com/office/powerpoint/2010/main" val="19179391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742" y="138545"/>
            <a:ext cx="11925713" cy="6553200"/>
          </a:xfrm>
          <a:prstGeom prst="rect">
            <a:avLst/>
          </a:prstGeom>
        </p:spPr>
      </p:pic>
      <p:sp>
        <p:nvSpPr>
          <p:cNvPr id="3" name="Frame 2"/>
          <p:cNvSpPr/>
          <p:nvPr/>
        </p:nvSpPr>
        <p:spPr>
          <a:xfrm>
            <a:off x="0" y="0"/>
            <a:ext cx="12192000" cy="6858000"/>
          </a:xfrm>
          <a:prstGeom prst="frame">
            <a:avLst>
              <a:gd name="adj1" fmla="val 179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2178367" y="1875392"/>
            <a:ext cx="6478860" cy="1323439"/>
          </a:xfrm>
          <a:prstGeom prst="rect">
            <a:avLst/>
          </a:prstGeom>
          <a:noFill/>
        </p:spPr>
        <p:txBody>
          <a:bodyPr wrap="square" rtlCol="0">
            <a:spAutoFit/>
          </a:bodyPr>
          <a:lstStyle/>
          <a:p>
            <a:r>
              <a:rPr lang="bn-IN" sz="8000" dirty="0" smtClean="0">
                <a:solidFill>
                  <a:srgbClr val="002060"/>
                </a:solidFill>
                <a:latin typeface="NikoshBAN" panose="02000000000000000000" pitchFamily="2" charset="0"/>
                <a:cs typeface="NikoshBAN" panose="02000000000000000000" pitchFamily="2" charset="0"/>
              </a:rPr>
              <a:t>সবাইকে ধন্যবাদ</a:t>
            </a:r>
            <a:endParaRPr lang="en-US" sz="8000" dirty="0">
              <a:solidFill>
                <a:srgbClr val="00206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773100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1+#ppt_w/2"/>
                                          </p:val>
                                        </p:tav>
                                        <p:tav tm="100000">
                                          <p:val>
                                            <p:strVal val="#ppt_x"/>
                                          </p:val>
                                        </p:tav>
                                      </p:tavLst>
                                    </p:anim>
                                    <p:anim calcmode="lin" valueType="num">
                                      <p:cBhvr additive="base">
                                        <p:cTn id="8"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9C6AD184-21E4-062C-03BC-7D401934C69C}"/>
              </a:ext>
            </a:extLst>
          </p:cNvPr>
          <p:cNvSpPr txBox="1"/>
          <p:nvPr/>
        </p:nvSpPr>
        <p:spPr>
          <a:xfrm>
            <a:off x="1978966" y="1675241"/>
            <a:ext cx="7206598" cy="483209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১.২.১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অধীত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ও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নতুন</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যুক্তবর্ণ</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যোগে</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গঠিত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শব্দ</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শব্দযুক্ত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বাক্য</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শুনে</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বলতে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ও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লিখতে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পারবে</a:t>
            </a:r>
            <a:r>
              <a:rPr lang="en-US" sz="2800" spc="51" dirty="0" smtClean="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a:t>
            </a:r>
            <a:endParaRPr lang="bn-BD" sz="2800" spc="51" dirty="0" smtClean="0">
              <a:ln w="0"/>
              <a:effectLst>
                <a:innerShdw blurRad="63500" dist="50800" dir="13500000">
                  <a:srgbClr val="000000">
                    <a:alpha val="50000"/>
                  </a:srgbClr>
                </a:innerShdw>
              </a:effectLst>
              <a:latin typeface="NikoshBAN" panose="02000000000000000000" pitchFamily="2" charset="0"/>
              <a:cs typeface="NikoshBAN" panose="02000000000000000000" pitchFamily="2" charset="0"/>
            </a:endParaRPr>
          </a:p>
          <a:p>
            <a:endPar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endParaRPr>
          </a:p>
          <a:p>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১.২.২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অধীত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ও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নতুন</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ফলাযুক্ত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যুক্তবর্ণ</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যোগে</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গঠিত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বিভিন্ন</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ধরনের</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বাক্য</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শুনে</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বলতে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ও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লিখতে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পারবে</a:t>
            </a:r>
            <a:r>
              <a:rPr lang="en-US" sz="2800" spc="51" dirty="0" smtClean="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a:t>
            </a:r>
            <a:endParaRPr lang="bn-BD" sz="2800" spc="51" dirty="0" smtClean="0">
              <a:ln w="0"/>
              <a:effectLst>
                <a:innerShdw blurRad="63500" dist="50800" dir="13500000">
                  <a:srgbClr val="000000">
                    <a:alpha val="50000"/>
                  </a:srgbClr>
                </a:innerShdw>
              </a:effectLst>
              <a:latin typeface="NikoshBAN" panose="02000000000000000000" pitchFamily="2" charset="0"/>
              <a:cs typeface="NikoshBAN" panose="02000000000000000000" pitchFamily="2" charset="0"/>
            </a:endParaRPr>
          </a:p>
          <a:p>
            <a:endPar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endParaRPr>
          </a:p>
          <a:p>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৮.১.১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ছন্দের</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স্বাভাবিক</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গতি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ও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স্বরভঙ্গি</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রক্ষা</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করে</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ছড়া</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ও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কবিতা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আবৃত্তি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করতে</a:t>
            </a:r>
            <a:r>
              <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 </a:t>
            </a:r>
            <a:r>
              <a:rPr lang="en-US" sz="2800" spc="51" dirty="0" err="1">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পারবে</a:t>
            </a:r>
            <a:r>
              <a:rPr lang="en-US" sz="2800" spc="51" dirty="0" smtClean="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a:t>
            </a:r>
            <a:endParaRPr lang="bn-BD" sz="2800" spc="51" dirty="0" smtClean="0">
              <a:ln w="0"/>
              <a:effectLst>
                <a:innerShdw blurRad="63500" dist="50800" dir="13500000">
                  <a:srgbClr val="000000">
                    <a:alpha val="50000"/>
                  </a:srgbClr>
                </a:innerShdw>
              </a:effectLst>
              <a:latin typeface="NikoshBAN" panose="02000000000000000000" pitchFamily="2" charset="0"/>
              <a:cs typeface="NikoshBAN" panose="02000000000000000000" pitchFamily="2" charset="0"/>
            </a:endParaRPr>
          </a:p>
          <a:p>
            <a:endPar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endParaRPr>
          </a:p>
          <a:p>
            <a:r>
              <a:rPr lang="as-IN"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rPr>
              <a:t>৯.১.৩ বিরামচিহ্ন অনুসারে স্পষ্ট ও শুদ্ধ উচ্চারণে সাবলীলভাবে বিভিন্ন ধরনের বাক্য পড়তে পারবে।</a:t>
            </a:r>
            <a:endParaRPr lang="en-US" sz="2800" spc="51" dirty="0">
              <a:ln w="0"/>
              <a:effectLst>
                <a:innerShdw blurRad="63500" dist="50800" dir="13500000">
                  <a:srgbClr val="000000">
                    <a:alpha val="50000"/>
                  </a:srgbClr>
                </a:innerShdw>
              </a:effectLst>
              <a:latin typeface="NikoshBAN" panose="02000000000000000000" pitchFamily="2" charset="0"/>
              <a:cs typeface="NikoshBAN" panose="02000000000000000000" pitchFamily="2" charset="0"/>
            </a:endParaRPr>
          </a:p>
        </p:txBody>
      </p:sp>
      <p:sp>
        <p:nvSpPr>
          <p:cNvPr id="3" name="TextBox 2"/>
          <p:cNvSpPr txBox="1"/>
          <p:nvPr/>
        </p:nvSpPr>
        <p:spPr>
          <a:xfrm>
            <a:off x="4192060" y="183371"/>
            <a:ext cx="1872673" cy="707886"/>
          </a:xfrm>
          <a:prstGeom prst="rect">
            <a:avLst/>
          </a:prstGeom>
          <a:noFill/>
        </p:spPr>
        <p:txBody>
          <a:bodyPr wrap="square" rtlCol="0">
            <a:spAutoFit/>
          </a:bodyPr>
          <a:lstStyle/>
          <a:p>
            <a:r>
              <a:rPr lang="en-US" sz="4000" dirty="0" err="1" smtClean="0">
                <a:latin typeface="NikoshBAN" panose="02000000000000000000" pitchFamily="2" charset="0"/>
                <a:cs typeface="NikoshBAN" panose="02000000000000000000" pitchFamily="2" charset="0"/>
              </a:rPr>
              <a:t>শিখনফল</a:t>
            </a:r>
            <a:endParaRPr lang="en-US" sz="4000" dirty="0">
              <a:latin typeface="NikoshBAN" panose="02000000000000000000" pitchFamily="2" charset="0"/>
              <a:cs typeface="NikoshBAN" panose="02000000000000000000" pitchFamily="2" charset="0"/>
            </a:endParaRPr>
          </a:p>
        </p:txBody>
      </p:sp>
      <p:sp>
        <p:nvSpPr>
          <p:cNvPr id="4" name="Rectangle 3"/>
          <p:cNvSpPr/>
          <p:nvPr/>
        </p:nvSpPr>
        <p:spPr>
          <a:xfrm>
            <a:off x="3550712" y="907096"/>
            <a:ext cx="3583485" cy="584775"/>
          </a:xfrm>
          <a:prstGeom prst="rect">
            <a:avLst/>
          </a:prstGeom>
        </p:spPr>
        <p:txBody>
          <a:bodyPr wrap="square">
            <a:spAutoFit/>
          </a:bodyPr>
          <a:lstStyle/>
          <a:p>
            <a:r>
              <a:rPr lang="en-US" sz="3200" dirty="0">
                <a:solidFill>
                  <a:srgbClr val="0070C0"/>
                </a:solidFill>
                <a:latin typeface="NikoshBAN" panose="02000000000000000000" pitchFamily="2" charset="0"/>
                <a:cs typeface="NikoshBAN" panose="02000000000000000000" pitchFamily="2" charset="0"/>
              </a:rPr>
              <a:t>এ </a:t>
            </a:r>
            <a:r>
              <a:rPr lang="en-US" sz="3200" dirty="0" err="1">
                <a:solidFill>
                  <a:srgbClr val="0070C0"/>
                </a:solidFill>
                <a:latin typeface="NikoshBAN" panose="02000000000000000000" pitchFamily="2" charset="0"/>
                <a:cs typeface="NikoshBAN" panose="02000000000000000000" pitchFamily="2" charset="0"/>
              </a:rPr>
              <a:t>পাঠ</a:t>
            </a:r>
            <a:r>
              <a:rPr lang="en-US" sz="3200" dirty="0">
                <a:solidFill>
                  <a:srgbClr val="0070C0"/>
                </a:solidFill>
                <a:latin typeface="NikoshBAN" panose="02000000000000000000" pitchFamily="2" charset="0"/>
                <a:cs typeface="NikoshBAN" panose="02000000000000000000" pitchFamily="2" charset="0"/>
              </a:rPr>
              <a:t> </a:t>
            </a:r>
            <a:r>
              <a:rPr lang="en-US" sz="3200" dirty="0" err="1">
                <a:solidFill>
                  <a:srgbClr val="0070C0"/>
                </a:solidFill>
                <a:latin typeface="NikoshBAN" panose="02000000000000000000" pitchFamily="2" charset="0"/>
                <a:cs typeface="NikoshBAN" panose="02000000000000000000" pitchFamily="2" charset="0"/>
              </a:rPr>
              <a:t>শেষে</a:t>
            </a:r>
            <a:r>
              <a:rPr lang="en-US" sz="3200" dirty="0">
                <a:solidFill>
                  <a:srgbClr val="0070C0"/>
                </a:solidFill>
                <a:latin typeface="NikoshBAN" panose="02000000000000000000" pitchFamily="2" charset="0"/>
                <a:cs typeface="NikoshBAN" panose="02000000000000000000" pitchFamily="2" charset="0"/>
              </a:rPr>
              <a:t> </a:t>
            </a:r>
            <a:r>
              <a:rPr lang="en-US" sz="3200" dirty="0" err="1">
                <a:solidFill>
                  <a:srgbClr val="0070C0"/>
                </a:solidFill>
                <a:latin typeface="NikoshBAN" panose="02000000000000000000" pitchFamily="2" charset="0"/>
                <a:cs typeface="NikoshBAN" panose="02000000000000000000" pitchFamily="2" charset="0"/>
              </a:rPr>
              <a:t>শিক্ষার্থীর</a:t>
            </a:r>
            <a:r>
              <a:rPr lang="bn-IN" sz="3200" dirty="0">
                <a:solidFill>
                  <a:srgbClr val="0070C0"/>
                </a:solidFill>
                <a:latin typeface="NikoshBAN" panose="02000000000000000000" pitchFamily="2" charset="0"/>
                <a:cs typeface="NikoshBAN" panose="02000000000000000000" pitchFamily="2" charset="0"/>
              </a:rPr>
              <a:t>...</a:t>
            </a:r>
            <a:endParaRPr lang="en-US" sz="1600" dirty="0">
              <a:solidFill>
                <a:srgbClr val="0070C0"/>
              </a:solidFill>
              <a:latin typeface="NikoshBAN" panose="02000000000000000000" pitchFamily="2" charset="0"/>
              <a:cs typeface="NikoshBAN" panose="02000000000000000000" pitchFamily="2" charset="0"/>
            </a:endParaRPr>
          </a:p>
        </p:txBody>
      </p:sp>
      <p:sp>
        <p:nvSpPr>
          <p:cNvPr id="5" name="Frame 4"/>
          <p:cNvSpPr/>
          <p:nvPr/>
        </p:nvSpPr>
        <p:spPr>
          <a:xfrm>
            <a:off x="0" y="0"/>
            <a:ext cx="12192000" cy="6858000"/>
          </a:xfrm>
          <a:prstGeom prst="frame">
            <a:avLst>
              <a:gd name="adj1" fmla="val 179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27159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250" fill="hold"/>
                                        <p:tgtEl>
                                          <p:spTgt spid="3"/>
                                        </p:tgtEl>
                                        <p:attrNameLst>
                                          <p:attrName>ppt_x</p:attrName>
                                        </p:attrNameLst>
                                      </p:cBhvr>
                                      <p:tavLst>
                                        <p:tav tm="0">
                                          <p:val>
                                            <p:strVal val="1+#ppt_w/2"/>
                                          </p:val>
                                        </p:tav>
                                        <p:tav tm="100000">
                                          <p:val>
                                            <p:strVal val="#ppt_x"/>
                                          </p:val>
                                        </p:tav>
                                      </p:tavLst>
                                    </p:anim>
                                    <p:anim calcmode="lin" valueType="num">
                                      <p:cBhvr additive="base">
                                        <p:cTn id="8" dur="325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3250" fill="hold"/>
                                        <p:tgtEl>
                                          <p:spTgt spid="4"/>
                                        </p:tgtEl>
                                        <p:attrNameLst>
                                          <p:attrName>ppt_x</p:attrName>
                                        </p:attrNameLst>
                                      </p:cBhvr>
                                      <p:tavLst>
                                        <p:tav tm="0">
                                          <p:val>
                                            <p:strVal val="1+#ppt_w/2"/>
                                          </p:val>
                                        </p:tav>
                                        <p:tav tm="100000">
                                          <p:val>
                                            <p:strVal val="#ppt_x"/>
                                          </p:val>
                                        </p:tav>
                                      </p:tavLst>
                                    </p:anim>
                                    <p:anim calcmode="lin" valueType="num">
                                      <p:cBhvr additive="base">
                                        <p:cTn id="12" dur="32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rotWithShape="1">
          <a:blip r:embed="rId2">
            <a:extLst>
              <a:ext uri="{28A0092B-C50C-407E-A947-70E740481C1C}">
                <a14:useLocalDpi xmlns:a14="http://schemas.microsoft.com/office/drawing/2010/main" val="0"/>
              </a:ext>
            </a:extLst>
          </a:blip>
          <a:srcRect t="1108" r="15169"/>
          <a:stretch/>
        </p:blipFill>
        <p:spPr>
          <a:xfrm>
            <a:off x="501942" y="1207669"/>
            <a:ext cx="5594058" cy="4723121"/>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3699164" y="307912"/>
            <a:ext cx="4890654" cy="707886"/>
          </a:xfrm>
          <a:prstGeom prst="rect">
            <a:avLst/>
          </a:prstGeom>
          <a:noFill/>
        </p:spPr>
        <p:txBody>
          <a:bodyPr wrap="square" rtlCol="0">
            <a:spAutoFit/>
          </a:bodyPr>
          <a:lstStyle/>
          <a:p>
            <a:r>
              <a:rPr lang="bn-IN" sz="4000" dirty="0" smtClean="0">
                <a:latin typeface="NikoshBAN" panose="02000000000000000000" pitchFamily="2" charset="0"/>
                <a:cs typeface="NikoshBAN" panose="02000000000000000000" pitchFamily="2" charset="0"/>
              </a:rPr>
              <a:t>ছবিতে কী দেখতে পাচ্ছো?</a:t>
            </a:r>
            <a:endParaRPr lang="en-US" sz="4000" dirty="0">
              <a:latin typeface="NikoshBAN" panose="02000000000000000000" pitchFamily="2" charset="0"/>
              <a:cs typeface="NikoshBAN" panose="02000000000000000000" pitchFamily="2" charset="0"/>
            </a:endParaRPr>
          </a:p>
        </p:txBody>
      </p:sp>
      <p:sp>
        <p:nvSpPr>
          <p:cNvPr id="4" name="TextBox 3"/>
          <p:cNvSpPr txBox="1"/>
          <p:nvPr/>
        </p:nvSpPr>
        <p:spPr>
          <a:xfrm>
            <a:off x="5181600" y="6040451"/>
            <a:ext cx="1828800" cy="707886"/>
          </a:xfrm>
          <a:prstGeom prst="rect">
            <a:avLst/>
          </a:prstGeom>
          <a:noFill/>
        </p:spPr>
        <p:txBody>
          <a:bodyPr wrap="square" rtlCol="0">
            <a:spAutoFit/>
          </a:bodyPr>
          <a:lstStyle/>
          <a:p>
            <a:r>
              <a:rPr lang="en-US" sz="4000" dirty="0" err="1" smtClean="0">
                <a:latin typeface="NikoshBAN" panose="02000000000000000000" pitchFamily="2" charset="0"/>
                <a:cs typeface="NikoshBAN" panose="02000000000000000000" pitchFamily="2" charset="0"/>
              </a:rPr>
              <a:t>দুই</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বোন</a:t>
            </a:r>
            <a:r>
              <a:rPr lang="en-US" sz="4000" dirty="0" smtClean="0">
                <a:latin typeface="NikoshBAN" panose="02000000000000000000" pitchFamily="2" charset="0"/>
                <a:cs typeface="NikoshBAN" panose="02000000000000000000" pitchFamily="2" charset="0"/>
              </a:rPr>
              <a:t>।</a:t>
            </a:r>
            <a:endParaRPr lang="en-US" sz="4000" dirty="0">
              <a:latin typeface="NikoshBAN" panose="02000000000000000000" pitchFamily="2" charset="0"/>
              <a:cs typeface="NikoshBAN" panose="02000000000000000000" pitchFamily="2" charset="0"/>
            </a:endParaRPr>
          </a:p>
        </p:txBody>
      </p:sp>
      <p:pic>
        <p:nvPicPr>
          <p:cNvPr id="8" name="Picture 7" descr="Screen Clipping"/>
          <p:cNvPicPr>
            <a:picLocks noChangeAspect="1"/>
          </p:cNvPicPr>
          <p:nvPr/>
        </p:nvPicPr>
        <p:blipFill rotWithShape="1">
          <a:blip r:embed="rId3">
            <a:extLst>
              <a:ext uri="{28A0092B-C50C-407E-A947-70E740481C1C}">
                <a14:useLocalDpi xmlns:a14="http://schemas.microsoft.com/office/drawing/2010/main" val="0"/>
              </a:ext>
            </a:extLst>
          </a:blip>
          <a:srcRect l="41827"/>
          <a:stretch/>
        </p:blipFill>
        <p:spPr>
          <a:xfrm>
            <a:off x="6262255" y="1207669"/>
            <a:ext cx="5181600" cy="4723122"/>
          </a:xfrm>
          <a:prstGeom prst="rect">
            <a:avLst/>
          </a:prstGeom>
          <a:ln w="88900" cap="sq" cmpd="thickThin">
            <a:solidFill>
              <a:srgbClr val="000000"/>
            </a:solidFill>
            <a:prstDash val="solid"/>
            <a:miter lim="800000"/>
          </a:ln>
          <a:effectLst>
            <a:innerShdw blurRad="76200">
              <a:srgbClr val="000000"/>
            </a:innerShdw>
          </a:effectLst>
        </p:spPr>
      </p:pic>
      <p:sp>
        <p:nvSpPr>
          <p:cNvPr id="5" name="Frame 4"/>
          <p:cNvSpPr/>
          <p:nvPr/>
        </p:nvSpPr>
        <p:spPr>
          <a:xfrm>
            <a:off x="0" y="0"/>
            <a:ext cx="12192000" cy="6858000"/>
          </a:xfrm>
          <a:prstGeom prst="frame">
            <a:avLst>
              <a:gd name="adj1" fmla="val 1995"/>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84004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2672" y="1167472"/>
            <a:ext cx="2300746" cy="646331"/>
          </a:xfrm>
          <a:prstGeom prst="rect">
            <a:avLst/>
          </a:prstGeom>
          <a:solidFill>
            <a:srgbClr val="FFFF00"/>
          </a:solidFill>
        </p:spPr>
        <p:txBody>
          <a:bodyPr wrap="square" rtlCol="0">
            <a:spAutoFit/>
          </a:bodyPr>
          <a:lstStyle/>
          <a:p>
            <a:r>
              <a:rPr lang="bn-IN" sz="3600" dirty="0" smtClean="0">
                <a:latin typeface="NikoshBAN" panose="02000000000000000000" pitchFamily="2" charset="0"/>
                <a:cs typeface="NikoshBAN" panose="02000000000000000000" pitchFamily="2" charset="0"/>
              </a:rPr>
              <a:t>পূর্বজ্ঞান যাচাই</a:t>
            </a:r>
            <a:endParaRPr lang="en-US" sz="3600" dirty="0">
              <a:latin typeface="NikoshBAN" panose="02000000000000000000" pitchFamily="2" charset="0"/>
              <a:cs typeface="NikoshBAN" panose="02000000000000000000" pitchFamily="2" charset="0"/>
            </a:endParaRPr>
          </a:p>
        </p:txBody>
      </p:sp>
      <p:sp>
        <p:nvSpPr>
          <p:cNvPr id="3" name="TextBox 2"/>
          <p:cNvSpPr txBox="1"/>
          <p:nvPr/>
        </p:nvSpPr>
        <p:spPr>
          <a:xfrm>
            <a:off x="1717962" y="3500067"/>
            <a:ext cx="5306293" cy="707886"/>
          </a:xfrm>
          <a:prstGeom prst="rect">
            <a:avLst/>
          </a:prstGeom>
          <a:solidFill>
            <a:schemeClr val="accent1">
              <a:lumMod val="60000"/>
              <a:lumOff val="40000"/>
            </a:schemeClr>
          </a:solidFill>
        </p:spPr>
        <p:txBody>
          <a:bodyPr wrap="square" rtlCol="0">
            <a:spAutoFit/>
          </a:bodyPr>
          <a:lstStyle/>
          <a:p>
            <a:r>
              <a:rPr lang="bn-BD" sz="4000" dirty="0" smtClean="0">
                <a:latin typeface="NikoshBAN" panose="02000000000000000000" pitchFamily="2" charset="0"/>
                <a:cs typeface="NikoshBAN" panose="02000000000000000000" pitchFamily="2" charset="0"/>
              </a:rPr>
              <a:t>হ্যাঁ আমার একটি বড় বোন আছে।</a:t>
            </a:r>
            <a:endParaRPr lang="en-US" sz="4000" dirty="0">
              <a:latin typeface="NikoshBAN" panose="02000000000000000000" pitchFamily="2" charset="0"/>
              <a:cs typeface="NikoshBAN" panose="02000000000000000000" pitchFamily="2" charset="0"/>
            </a:endParaRPr>
          </a:p>
        </p:txBody>
      </p:sp>
      <p:sp>
        <p:nvSpPr>
          <p:cNvPr id="4" name="TextBox 3"/>
          <p:cNvSpPr txBox="1"/>
          <p:nvPr/>
        </p:nvSpPr>
        <p:spPr>
          <a:xfrm>
            <a:off x="1385453" y="2521527"/>
            <a:ext cx="7024256" cy="707886"/>
          </a:xfrm>
          <a:prstGeom prst="rect">
            <a:avLst/>
          </a:prstGeom>
          <a:solidFill>
            <a:schemeClr val="accent1">
              <a:lumMod val="60000"/>
              <a:lumOff val="40000"/>
            </a:schemeClr>
          </a:solidFill>
        </p:spPr>
        <p:txBody>
          <a:bodyPr wrap="square" rtlCol="0">
            <a:spAutoFit/>
          </a:bodyPr>
          <a:lstStyle/>
          <a:p>
            <a:r>
              <a:rPr lang="bn-BD" sz="4000" dirty="0" smtClean="0">
                <a:latin typeface="NikoshBAN" panose="02000000000000000000" pitchFamily="2" charset="0"/>
                <a:cs typeface="NikoshBAN" panose="02000000000000000000" pitchFamily="2" charset="0"/>
              </a:rPr>
              <a:t>তোমার কী কোনো বড় ভাই বা বোন আছে?</a:t>
            </a:r>
            <a:endParaRPr lang="en-US" sz="4000" dirty="0">
              <a:latin typeface="NikoshBAN" panose="02000000000000000000" pitchFamily="2" charset="0"/>
              <a:cs typeface="NikoshBAN" panose="02000000000000000000" pitchFamily="2" charset="0"/>
            </a:endParaRPr>
          </a:p>
        </p:txBody>
      </p:sp>
      <p:grpSp>
        <p:nvGrpSpPr>
          <p:cNvPr id="6" name="Group 5"/>
          <p:cNvGrpSpPr/>
          <p:nvPr/>
        </p:nvGrpSpPr>
        <p:grpSpPr>
          <a:xfrm>
            <a:off x="8118763" y="3937137"/>
            <a:ext cx="3491346" cy="2529107"/>
            <a:chOff x="5212448" y="2386694"/>
            <a:chExt cx="4648849" cy="2638793"/>
          </a:xfrm>
        </p:grpSpPr>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448" y="2386694"/>
              <a:ext cx="4648849" cy="2638793"/>
            </a:xfrm>
            <a:prstGeom prst="rect">
              <a:avLst/>
            </a:prstGeom>
          </p:spPr>
        </p:pic>
        <p:sp>
          <p:nvSpPr>
            <p:cNvPr id="8" name="Rounded Rectangle 7"/>
            <p:cNvSpPr/>
            <p:nvPr/>
          </p:nvSpPr>
          <p:spPr>
            <a:xfrm>
              <a:off x="8160327" y="3865417"/>
              <a:ext cx="1316182" cy="374073"/>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Frame 8"/>
          <p:cNvSpPr/>
          <p:nvPr/>
        </p:nvSpPr>
        <p:spPr>
          <a:xfrm>
            <a:off x="0" y="0"/>
            <a:ext cx="12192000" cy="6858000"/>
          </a:xfrm>
          <a:prstGeom prst="frame">
            <a:avLst>
              <a:gd name="adj1" fmla="val 1995"/>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283215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78208" y="478547"/>
            <a:ext cx="6519803" cy="1446550"/>
          </a:xfrm>
          <a:prstGeom prst="rect">
            <a:avLst/>
          </a:prstGeom>
          <a:noFill/>
        </p:spPr>
        <p:txBody>
          <a:bodyPr wrap="square" rtlCol="0">
            <a:spAutoFit/>
          </a:bodyPr>
          <a:lstStyle/>
          <a:p>
            <a:r>
              <a:rPr lang="bn-IN" sz="4400" dirty="0" smtClean="0">
                <a:solidFill>
                  <a:schemeClr val="accent2">
                    <a:lumMod val="75000"/>
                  </a:schemeClr>
                </a:solidFill>
                <a:latin typeface="NikoshBAN" panose="02000000000000000000" pitchFamily="2" charset="0"/>
                <a:cs typeface="NikoshBAN" panose="02000000000000000000" pitchFamily="2" charset="0"/>
              </a:rPr>
              <a:t>আজকের পাঠে আমরা ‘</a:t>
            </a:r>
            <a:r>
              <a:rPr lang="bn-BD" sz="4400" dirty="0" smtClean="0">
                <a:solidFill>
                  <a:schemeClr val="accent2">
                    <a:lumMod val="75000"/>
                  </a:schemeClr>
                </a:solidFill>
                <a:latin typeface="NikoshBAN" panose="02000000000000000000" pitchFamily="2" charset="0"/>
                <a:cs typeface="NikoshBAN" panose="02000000000000000000" pitchFamily="2" charset="0"/>
              </a:rPr>
              <a:t>কাজলা দিদি</a:t>
            </a:r>
            <a:r>
              <a:rPr lang="bn-IN" sz="4400" dirty="0" smtClean="0">
                <a:solidFill>
                  <a:schemeClr val="accent2">
                    <a:lumMod val="75000"/>
                  </a:schemeClr>
                </a:solidFill>
                <a:latin typeface="NikoshBAN" panose="02000000000000000000" pitchFamily="2" charset="0"/>
                <a:cs typeface="NikoshBAN" panose="02000000000000000000" pitchFamily="2" charset="0"/>
              </a:rPr>
              <a:t>’</a:t>
            </a:r>
            <a:r>
              <a:rPr lang="bn-BD" sz="4400" dirty="0" smtClean="0">
                <a:solidFill>
                  <a:schemeClr val="accent2">
                    <a:lumMod val="75000"/>
                  </a:schemeClr>
                </a:solidFill>
                <a:latin typeface="NikoshBAN" panose="02000000000000000000" pitchFamily="2" charset="0"/>
                <a:cs typeface="NikoshBAN" panose="02000000000000000000" pitchFamily="2" charset="0"/>
              </a:rPr>
              <a:t> কবিতার ২য় অংশ</a:t>
            </a:r>
            <a:r>
              <a:rPr lang="bn-IN" sz="4400" dirty="0" smtClean="0">
                <a:solidFill>
                  <a:schemeClr val="accent2">
                    <a:lumMod val="75000"/>
                  </a:schemeClr>
                </a:solidFill>
                <a:latin typeface="NikoshBAN" panose="02000000000000000000" pitchFamily="2" charset="0"/>
                <a:cs typeface="NikoshBAN" panose="02000000000000000000" pitchFamily="2" charset="0"/>
              </a:rPr>
              <a:t> সম্পর্কে জানবো।</a:t>
            </a:r>
            <a:endParaRPr lang="en-US" sz="4400" dirty="0">
              <a:solidFill>
                <a:schemeClr val="accent2">
                  <a:lumMod val="75000"/>
                </a:schemeClr>
              </a:solidFill>
              <a:latin typeface="NikoshBAN" panose="02000000000000000000" pitchFamily="2" charset="0"/>
              <a:cs typeface="NikoshBAN" panose="02000000000000000000" pitchFamily="2" charset="0"/>
            </a:endParaRPr>
          </a:p>
        </p:txBody>
      </p:sp>
      <p:sp>
        <p:nvSpPr>
          <p:cNvPr id="4" name="Rectangle 3">
            <a:extLst>
              <a:ext uri="{FF2B5EF4-FFF2-40B4-BE49-F238E27FC236}">
                <a16:creationId xmlns:a16="http://schemas.microsoft.com/office/drawing/2014/main" id="{541FEE20-93CC-E6C8-41EC-84EB1F3BE09F}"/>
              </a:ext>
            </a:extLst>
          </p:cNvPr>
          <p:cNvSpPr/>
          <p:nvPr/>
        </p:nvSpPr>
        <p:spPr>
          <a:xfrm>
            <a:off x="387927" y="432381"/>
            <a:ext cx="2832906" cy="769441"/>
          </a:xfrm>
          <a:prstGeom prst="rect">
            <a:avLst/>
          </a:prstGeom>
          <a:solidFill>
            <a:schemeClr val="accent2">
              <a:lumMod val="75000"/>
            </a:schemeClr>
          </a:solidFill>
          <a:ln>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dirty="0" err="1">
                <a:ln w="0"/>
                <a:solidFill>
                  <a:srgbClr val="00B0F0"/>
                </a:solidFill>
                <a:effectLst>
                  <a:outerShdw blurRad="38100" dist="19050" dir="2700000" algn="tl" rotWithShape="0">
                    <a:schemeClr val="dk1">
                      <a:alpha val="40000"/>
                    </a:schemeClr>
                  </a:outerShdw>
                </a:effectLst>
                <a:latin typeface="Kalpurush" panose="02000600000000000000" pitchFamily="2" charset="0"/>
                <a:cs typeface="Kalpurush" panose="02000600000000000000" pitchFamily="2" charset="0"/>
              </a:rPr>
              <a:t>পাঠ</a:t>
            </a:r>
            <a:r>
              <a:rPr lang="en-US" sz="4400" dirty="0">
                <a:ln w="0"/>
                <a:solidFill>
                  <a:srgbClr val="00B0F0"/>
                </a:solidFill>
                <a:effectLst>
                  <a:outerShdw blurRad="38100" dist="19050" dir="2700000" algn="tl" rotWithShape="0">
                    <a:schemeClr val="dk1">
                      <a:alpha val="40000"/>
                    </a:schemeClr>
                  </a:outerShdw>
                </a:effectLst>
                <a:latin typeface="Kalpurush" panose="02000600000000000000" pitchFamily="2" charset="0"/>
                <a:cs typeface="Kalpurush" panose="02000600000000000000" pitchFamily="2" charset="0"/>
              </a:rPr>
              <a:t> </a:t>
            </a:r>
            <a:r>
              <a:rPr lang="en-US" sz="4400" dirty="0" err="1">
                <a:ln w="0"/>
                <a:solidFill>
                  <a:srgbClr val="00B0F0"/>
                </a:solidFill>
                <a:effectLst>
                  <a:outerShdw blurRad="38100" dist="19050" dir="2700000" algn="tl" rotWithShape="0">
                    <a:schemeClr val="dk1">
                      <a:alpha val="40000"/>
                    </a:schemeClr>
                  </a:outerShdw>
                </a:effectLst>
                <a:latin typeface="Kalpurush" panose="02000600000000000000" pitchFamily="2" charset="0"/>
                <a:cs typeface="Kalpurush" panose="02000600000000000000" pitchFamily="2" charset="0"/>
              </a:rPr>
              <a:t>ঘোষণা</a:t>
            </a:r>
            <a:endParaRPr lang="en-US" sz="4400" dirty="0">
              <a:ln w="0"/>
              <a:solidFill>
                <a:srgbClr val="00B0F0"/>
              </a:solidFill>
              <a:effectLst>
                <a:outerShdw blurRad="38100" dist="19050" dir="2700000" algn="tl" rotWithShape="0">
                  <a:schemeClr val="dk1">
                    <a:alpha val="40000"/>
                  </a:schemeClr>
                </a:outerShdw>
              </a:effectLst>
              <a:latin typeface="Kalpurush" panose="02000600000000000000" pitchFamily="2" charset="0"/>
              <a:cs typeface="Kalpurush" panose="02000600000000000000" pitchFamily="2" charset="0"/>
            </a:endParaRPr>
          </a:p>
        </p:txBody>
      </p:sp>
      <p:grpSp>
        <p:nvGrpSpPr>
          <p:cNvPr id="10" name="Group 9"/>
          <p:cNvGrpSpPr/>
          <p:nvPr/>
        </p:nvGrpSpPr>
        <p:grpSpPr>
          <a:xfrm>
            <a:off x="2413979" y="2055833"/>
            <a:ext cx="8472403" cy="4386531"/>
            <a:chOff x="2943742" y="1870363"/>
            <a:chExt cx="8472403" cy="4682837"/>
          </a:xfrm>
        </p:grpSpPr>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3742" y="1870363"/>
              <a:ext cx="8472403" cy="4682837"/>
            </a:xfrm>
            <a:prstGeom prst="rect">
              <a:avLst/>
            </a:prstGeom>
            <a:ln w="88900" cap="sq" cmpd="thickThin">
              <a:solidFill>
                <a:srgbClr val="000000"/>
              </a:solidFill>
              <a:prstDash val="solid"/>
              <a:miter lim="800000"/>
            </a:ln>
            <a:effectLst>
              <a:innerShdw blurRad="76200">
                <a:srgbClr val="000000"/>
              </a:innerShdw>
            </a:effectLst>
          </p:spPr>
        </p:pic>
        <p:sp>
          <p:nvSpPr>
            <p:cNvPr id="8" name="Rounded Rectangle 7"/>
            <p:cNvSpPr/>
            <p:nvPr/>
          </p:nvSpPr>
          <p:spPr>
            <a:xfrm>
              <a:off x="7686287" y="5583703"/>
              <a:ext cx="3591312" cy="634665"/>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rame 1"/>
          <p:cNvSpPr/>
          <p:nvPr/>
        </p:nvSpPr>
        <p:spPr>
          <a:xfrm>
            <a:off x="0" y="0"/>
            <a:ext cx="12192000" cy="6858000"/>
          </a:xfrm>
          <a:prstGeom prst="frame">
            <a:avLst>
              <a:gd name="adj1" fmla="val 179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54076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48081" y="188661"/>
            <a:ext cx="2830287" cy="707886"/>
          </a:xfrm>
          <a:prstGeom prst="rect">
            <a:avLst/>
          </a:prstGeom>
          <a:noFill/>
        </p:spPr>
        <p:txBody>
          <a:bodyPr wrap="square" rtlCol="0">
            <a:spAutoFit/>
          </a:bodyPr>
          <a:lstStyle/>
          <a:p>
            <a:r>
              <a:rPr lang="bn-IN" sz="4000" dirty="0" smtClean="0">
                <a:solidFill>
                  <a:srgbClr val="002060"/>
                </a:solidFill>
                <a:latin typeface="NikoshBAN" panose="02000000000000000000" pitchFamily="2" charset="0"/>
                <a:cs typeface="NikoshBAN" panose="02000000000000000000" pitchFamily="2" charset="0"/>
              </a:rPr>
              <a:t>পাঠ্য বই সংযোগ</a:t>
            </a:r>
            <a:endParaRPr lang="en-US" sz="4000" dirty="0">
              <a:solidFill>
                <a:srgbClr val="002060"/>
              </a:solidFill>
              <a:latin typeface="NikoshBAN" panose="02000000000000000000" pitchFamily="2" charset="0"/>
              <a:cs typeface="NikoshBAN" panose="02000000000000000000" pitchFamily="2" charset="0"/>
            </a:endParaRPr>
          </a:p>
        </p:txBody>
      </p:sp>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l="23157" r="6388" b="71447"/>
          <a:stretch/>
        </p:blipFill>
        <p:spPr>
          <a:xfrm>
            <a:off x="845129" y="896547"/>
            <a:ext cx="4424798" cy="4285256"/>
          </a:xfrm>
          <a:prstGeom prst="rect">
            <a:avLst/>
          </a:prstGeom>
        </p:spPr>
      </p:pic>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62" y="702583"/>
            <a:ext cx="4876332" cy="5670498"/>
          </a:xfrm>
          <a:prstGeom prst="rect">
            <a:avLst/>
          </a:prstGeom>
        </p:spPr>
      </p:pic>
      <p:sp>
        <p:nvSpPr>
          <p:cNvPr id="5" name="Frame 4"/>
          <p:cNvSpPr/>
          <p:nvPr/>
        </p:nvSpPr>
        <p:spPr>
          <a:xfrm>
            <a:off x="0" y="0"/>
            <a:ext cx="12192000" cy="6858000"/>
          </a:xfrm>
          <a:prstGeom prst="frame">
            <a:avLst>
              <a:gd name="adj1" fmla="val 1995"/>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111225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nodeType="clickEffect">
                                  <p:stCondLst>
                                    <p:cond delay="0"/>
                                  </p:stCondLst>
                                  <p:childTnLst>
                                    <p:animMotion origin="layout" path="M -1.25E-6 4.44444E-6 L 0.52539 -0.00255 " pathEditMode="relative" rAng="0" ptsTypes="AA">
                                      <p:cBhvr>
                                        <p:cTn id="23" dur="2000" fill="hold"/>
                                        <p:tgtEl>
                                          <p:spTgt spid="3"/>
                                        </p:tgtEl>
                                        <p:attrNameLst>
                                          <p:attrName>ppt_x</p:attrName>
                                          <p:attrName>ppt_y</p:attrName>
                                        </p:attrNameLst>
                                      </p:cBhvr>
                                      <p:rCtr x="26263"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extBox 1"/>
          <p:cNvSpPr txBox="1"/>
          <p:nvPr/>
        </p:nvSpPr>
        <p:spPr>
          <a:xfrm>
            <a:off x="3962025" y="1527726"/>
            <a:ext cx="3865793"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কবিতায় যা বলা হয়েছে</a:t>
            </a:r>
            <a:endParaRPr lang="en-US" sz="3600" dirty="0">
              <a:latin typeface="NikoshBAN" panose="02000000000000000000" pitchFamily="2" charset="0"/>
              <a:cs typeface="NikoshBAN" panose="02000000000000000000" pitchFamily="2" charset="0"/>
            </a:endParaRPr>
          </a:p>
        </p:txBody>
      </p:sp>
      <p:sp>
        <p:nvSpPr>
          <p:cNvPr id="3" name="TextBox 2"/>
          <p:cNvSpPr txBox="1"/>
          <p:nvPr/>
        </p:nvSpPr>
        <p:spPr>
          <a:xfrm>
            <a:off x="976761" y="2639075"/>
            <a:ext cx="9828891" cy="2062103"/>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ছোট্ট বোনটির সারাক্ষণের সাথি ছিল কাজলা দিদি।দিদি চিরদিনের জন্য তাদের ছেড়ে চলে গেছে,ছোট বোনটি তা জানে না, বোঝে না। প্রতি মুহুর্তেই সে তার প্রিয় কাজলা দিদির অপেক্ষায় থাকে।সে কোথায় গেছে,কেন সে আসে না তা জানতে চায় তার মায়ের কাছে। মা উত্তর দিতে পারেন না। মুখ লুকিয়ে শুধু কাঁদেন।</a:t>
            </a:r>
            <a:endParaRPr lang="en-US" sz="3200" dirty="0">
              <a:latin typeface="NikoshBAN" panose="02000000000000000000" pitchFamily="2" charset="0"/>
              <a:cs typeface="NikoshBAN" panose="02000000000000000000" pitchFamily="2" charset="0"/>
            </a:endParaRPr>
          </a:p>
        </p:txBody>
      </p:sp>
      <p:sp>
        <p:nvSpPr>
          <p:cNvPr id="4" name="TextBox 3"/>
          <p:cNvSpPr txBox="1"/>
          <p:nvPr/>
        </p:nvSpPr>
        <p:spPr>
          <a:xfrm>
            <a:off x="4615966" y="745121"/>
            <a:ext cx="2739180" cy="707886"/>
          </a:xfrm>
          <a:prstGeom prst="rect">
            <a:avLst/>
          </a:prstGeom>
          <a:noFill/>
        </p:spPr>
        <p:txBody>
          <a:bodyPr wrap="square" rtlCol="0">
            <a:spAutoFit/>
          </a:bodyPr>
          <a:lstStyle/>
          <a:p>
            <a:r>
              <a:rPr lang="bn-IN" sz="4000" dirty="0" smtClean="0">
                <a:solidFill>
                  <a:srgbClr val="00B050"/>
                </a:solidFill>
                <a:latin typeface="NikoshBAN" panose="02000000000000000000" pitchFamily="2" charset="0"/>
                <a:cs typeface="NikoshBAN" panose="02000000000000000000" pitchFamily="2" charset="0"/>
              </a:rPr>
              <a:t>কাজলা দিদি</a:t>
            </a:r>
            <a:endParaRPr lang="en-US" sz="4000" dirty="0">
              <a:solidFill>
                <a:srgbClr val="00B050"/>
              </a:solidFill>
              <a:latin typeface="NikoshBAN" panose="02000000000000000000" pitchFamily="2" charset="0"/>
              <a:cs typeface="NikoshBAN" panose="02000000000000000000" pitchFamily="2" charset="0"/>
            </a:endParaRPr>
          </a:p>
        </p:txBody>
      </p:sp>
      <p:sp>
        <p:nvSpPr>
          <p:cNvPr id="5" name="Frame 4"/>
          <p:cNvSpPr/>
          <p:nvPr/>
        </p:nvSpPr>
        <p:spPr>
          <a:xfrm>
            <a:off x="0" y="0"/>
            <a:ext cx="12192000" cy="6858000"/>
          </a:xfrm>
          <a:prstGeom prst="frame">
            <a:avLst>
              <a:gd name="adj1" fmla="val 239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744478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69467" y="4031230"/>
            <a:ext cx="6355638"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সে দিন হতে দিদিকে আর কেনই –বা না ডাকো,</a:t>
            </a:r>
            <a:endParaRPr lang="en-US" sz="3200" dirty="0">
              <a:latin typeface="NikoshBAN" panose="02000000000000000000" pitchFamily="2" charset="0"/>
              <a:cs typeface="NikoshBAN" panose="02000000000000000000" pitchFamily="2" charset="0"/>
            </a:endParaRPr>
          </a:p>
        </p:txBody>
      </p:sp>
      <p:sp>
        <p:nvSpPr>
          <p:cNvPr id="3" name="TextBox 2"/>
          <p:cNvSpPr txBox="1"/>
          <p:nvPr/>
        </p:nvSpPr>
        <p:spPr>
          <a:xfrm>
            <a:off x="2848404" y="5152357"/>
            <a:ext cx="6355639"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খাবার খেতে আমি যখন     দিদি বলে ডাকি,তখন</a:t>
            </a:r>
            <a:endParaRPr lang="en-US" sz="3200" dirty="0">
              <a:latin typeface="NikoshBAN" panose="02000000000000000000" pitchFamily="2" charset="0"/>
              <a:cs typeface="NikoshBAN" panose="02000000000000000000" pitchFamily="2" charset="0"/>
            </a:endParaRPr>
          </a:p>
        </p:txBody>
      </p:sp>
      <p:sp>
        <p:nvSpPr>
          <p:cNvPr id="4" name="TextBox 3"/>
          <p:cNvSpPr txBox="1"/>
          <p:nvPr/>
        </p:nvSpPr>
        <p:spPr>
          <a:xfrm>
            <a:off x="3352067" y="5679140"/>
            <a:ext cx="6074474"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ও-ঘর থেকে কেন মা আর দিদি আসে নাকো,</a:t>
            </a:r>
            <a:endParaRPr lang="en-US" sz="3200" dirty="0">
              <a:latin typeface="NikoshBAN" panose="02000000000000000000" pitchFamily="2" charset="0"/>
              <a:cs typeface="NikoshBAN" panose="02000000000000000000" pitchFamily="2" charset="0"/>
            </a:endParaRPr>
          </a:p>
        </p:txBody>
      </p:sp>
      <p:sp>
        <p:nvSpPr>
          <p:cNvPr id="5" name="TextBox 4"/>
          <p:cNvSpPr txBox="1"/>
          <p:nvPr/>
        </p:nvSpPr>
        <p:spPr>
          <a:xfrm>
            <a:off x="3105075" y="4599086"/>
            <a:ext cx="5835818"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দিদির কথায় আঁচল দিয়ে মুখটি কেন ঢাকো?</a:t>
            </a:r>
            <a:endParaRPr lang="en-US" sz="3200" dirty="0">
              <a:latin typeface="NikoshBAN" panose="02000000000000000000" pitchFamily="2" charset="0"/>
              <a:cs typeface="NikoshBAN" panose="02000000000000000000" pitchFamily="2" charset="0"/>
            </a:endParaRPr>
          </a:p>
        </p:txBody>
      </p:sp>
      <p:sp>
        <p:nvSpPr>
          <p:cNvPr id="6" name="TextBox 5"/>
          <p:cNvSpPr txBox="1"/>
          <p:nvPr/>
        </p:nvSpPr>
        <p:spPr>
          <a:xfrm>
            <a:off x="3575376" y="6144041"/>
            <a:ext cx="5582559"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আমি ডাকি- তুমি কেন চূপটি করে থাকে?</a:t>
            </a:r>
            <a:endParaRPr lang="en-US" sz="3200" dirty="0">
              <a:latin typeface="NikoshBAN" panose="02000000000000000000" pitchFamily="2" charset="0"/>
              <a:cs typeface="NikoshBAN" panose="02000000000000000000" pitchFamily="2" charset="0"/>
            </a:endParaRPr>
          </a:p>
        </p:txBody>
      </p:sp>
      <p:sp>
        <p:nvSpPr>
          <p:cNvPr id="7" name="Cloud 6"/>
          <p:cNvSpPr/>
          <p:nvPr/>
        </p:nvSpPr>
        <p:spPr>
          <a:xfrm>
            <a:off x="199248" y="170888"/>
            <a:ext cx="2880278" cy="1536034"/>
          </a:xfrm>
          <a:prstGeom prst="cloud">
            <a:avLst/>
          </a:prstGeom>
          <a:solidFill>
            <a:schemeClr val="accent2">
              <a:lumMod val="60000"/>
              <a:lumOff val="4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000" dirty="0" smtClean="0">
                <a:solidFill>
                  <a:srgbClr val="00B050"/>
                </a:solidFill>
                <a:latin typeface="NikoshBAN" panose="02000000000000000000" pitchFamily="2" charset="0"/>
                <a:cs typeface="NikoshBAN" panose="02000000000000000000" pitchFamily="2" charset="0"/>
              </a:rPr>
              <a:t>শিক্ষকের পাঠ</a:t>
            </a:r>
            <a:endParaRPr lang="en-US" sz="4000" dirty="0">
              <a:solidFill>
                <a:srgbClr val="00B050"/>
              </a:solidFill>
              <a:latin typeface="NikoshBAN" panose="02000000000000000000" pitchFamily="2" charset="0"/>
              <a:cs typeface="NikoshBAN" panose="02000000000000000000" pitchFamily="2" charset="0"/>
            </a:endParaRPr>
          </a:p>
        </p:txBody>
      </p:sp>
      <p:sp>
        <p:nvSpPr>
          <p:cNvPr id="8" name="TextBox 7"/>
          <p:cNvSpPr txBox="1"/>
          <p:nvPr/>
        </p:nvSpPr>
        <p:spPr>
          <a:xfrm>
            <a:off x="4701621" y="101930"/>
            <a:ext cx="3067505" cy="769441"/>
          </a:xfrm>
          <a:prstGeom prst="rect">
            <a:avLst/>
          </a:prstGeom>
          <a:noFill/>
        </p:spPr>
        <p:txBody>
          <a:bodyPr wrap="square" rtlCol="0">
            <a:spAutoFit/>
          </a:bodyPr>
          <a:lstStyle/>
          <a:p>
            <a:r>
              <a:rPr lang="bn-IN" sz="4400" dirty="0" smtClean="0">
                <a:solidFill>
                  <a:srgbClr val="00B050"/>
                </a:solidFill>
                <a:latin typeface="NikoshBAN" panose="02000000000000000000" pitchFamily="2" charset="0"/>
                <a:cs typeface="NikoshBAN" panose="02000000000000000000" pitchFamily="2" charset="0"/>
              </a:rPr>
              <a:t>কাজলা দিদি</a:t>
            </a:r>
            <a:endParaRPr lang="en-US" sz="4400" dirty="0">
              <a:solidFill>
                <a:srgbClr val="00B050"/>
              </a:solidFill>
              <a:latin typeface="NikoshBAN" panose="02000000000000000000" pitchFamily="2" charset="0"/>
              <a:cs typeface="NikoshBAN" panose="02000000000000000000" pitchFamily="2" charset="0"/>
            </a:endParaRPr>
          </a:p>
        </p:txBody>
      </p:sp>
      <p:sp>
        <p:nvSpPr>
          <p:cNvPr id="9" name="TextBox 8"/>
          <p:cNvSpPr txBox="1"/>
          <p:nvPr/>
        </p:nvSpPr>
        <p:spPr>
          <a:xfrm>
            <a:off x="4575225" y="684500"/>
            <a:ext cx="3037608" cy="646331"/>
          </a:xfrm>
          <a:prstGeom prst="rect">
            <a:avLst/>
          </a:prstGeom>
          <a:noFill/>
        </p:spPr>
        <p:txBody>
          <a:bodyPr wrap="square" rtlCol="0">
            <a:spAutoFit/>
          </a:bodyPr>
          <a:lstStyle/>
          <a:p>
            <a:r>
              <a:rPr lang="bn-IN" sz="3600" b="1" dirty="0" smtClean="0">
                <a:latin typeface="NikoshBAN" panose="02000000000000000000" pitchFamily="2" charset="0"/>
                <a:cs typeface="NikoshBAN" panose="02000000000000000000" pitchFamily="2" charset="0"/>
              </a:rPr>
              <a:t>যতীন্দ্রমোহন বাগচী</a:t>
            </a:r>
            <a:endParaRPr lang="en-US" sz="3600" b="1" dirty="0">
              <a:latin typeface="NikoshBAN" panose="02000000000000000000" pitchFamily="2" charset="0"/>
              <a:cs typeface="NikoshBAN" panose="02000000000000000000" pitchFamily="2" charset="0"/>
            </a:endParaRPr>
          </a:p>
        </p:txBody>
      </p:sp>
      <p:sp>
        <p:nvSpPr>
          <p:cNvPr id="10" name="TextBox 9"/>
          <p:cNvSpPr txBox="1"/>
          <p:nvPr/>
        </p:nvSpPr>
        <p:spPr>
          <a:xfrm>
            <a:off x="3156477" y="1809601"/>
            <a:ext cx="6025052"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মাগো,আমার শোলক-বলা কাজলা দিদি কই?</a:t>
            </a:r>
            <a:endParaRPr lang="en-US" sz="3200" dirty="0">
              <a:latin typeface="NikoshBAN" panose="02000000000000000000" pitchFamily="2" charset="0"/>
              <a:cs typeface="NikoshBAN" panose="02000000000000000000" pitchFamily="2" charset="0"/>
            </a:endParaRPr>
          </a:p>
        </p:txBody>
      </p:sp>
      <p:sp>
        <p:nvSpPr>
          <p:cNvPr id="11" name="TextBox 10"/>
          <p:cNvSpPr txBox="1"/>
          <p:nvPr/>
        </p:nvSpPr>
        <p:spPr>
          <a:xfrm>
            <a:off x="3278774" y="1333575"/>
            <a:ext cx="5633894"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বাঁশবাগানের মাথার উপর চাঁদ উঠেছে ওই-</a:t>
            </a:r>
            <a:endParaRPr lang="en-US" sz="3200" dirty="0">
              <a:latin typeface="NikoshBAN" panose="02000000000000000000" pitchFamily="2" charset="0"/>
              <a:cs typeface="NikoshBAN" panose="02000000000000000000" pitchFamily="2" charset="0"/>
            </a:endParaRPr>
          </a:p>
        </p:txBody>
      </p:sp>
      <p:sp>
        <p:nvSpPr>
          <p:cNvPr id="12" name="TextBox 11"/>
          <p:cNvSpPr txBox="1"/>
          <p:nvPr/>
        </p:nvSpPr>
        <p:spPr>
          <a:xfrm>
            <a:off x="2986967" y="3341423"/>
            <a:ext cx="6072034"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মাগো,আমার কোলোর কাছে কাজল দিদি কই?</a:t>
            </a:r>
            <a:endParaRPr lang="en-US" sz="3200" dirty="0">
              <a:latin typeface="NikoshBAN" panose="02000000000000000000" pitchFamily="2" charset="0"/>
              <a:cs typeface="NikoshBAN" panose="02000000000000000000" pitchFamily="2" charset="0"/>
            </a:endParaRPr>
          </a:p>
        </p:txBody>
      </p:sp>
      <p:sp>
        <p:nvSpPr>
          <p:cNvPr id="13" name="TextBox 12"/>
          <p:cNvSpPr txBox="1"/>
          <p:nvPr/>
        </p:nvSpPr>
        <p:spPr>
          <a:xfrm>
            <a:off x="3137100" y="2848044"/>
            <a:ext cx="5778245"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ফুলের গন্ধে ঘুম আসে না, একলা জেগে রই;</a:t>
            </a:r>
            <a:endParaRPr lang="en-US" sz="3200" dirty="0">
              <a:latin typeface="NikoshBAN" panose="02000000000000000000" pitchFamily="2" charset="0"/>
              <a:cs typeface="NikoshBAN" panose="02000000000000000000" pitchFamily="2"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421" y="1930351"/>
            <a:ext cx="2217808" cy="4927649"/>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2486492" y="2357025"/>
            <a:ext cx="7190830"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পুকুর ধারে, নেবুর তলে   থোকায় থোকায় জোনাই জ্বলে-</a:t>
            </a:r>
            <a:endParaRPr lang="en-US" sz="3200" dirty="0">
              <a:latin typeface="NikoshBAN" panose="02000000000000000000" pitchFamily="2" charset="0"/>
              <a:cs typeface="NikoshBAN" panose="02000000000000000000" pitchFamily="2" charset="0"/>
            </a:endParaRPr>
          </a:p>
        </p:txBody>
      </p:sp>
      <p:sp>
        <p:nvSpPr>
          <p:cNvPr id="16" name="Frame 15"/>
          <p:cNvSpPr/>
          <p:nvPr/>
        </p:nvSpPr>
        <p:spPr>
          <a:xfrm>
            <a:off x="-14093" y="0"/>
            <a:ext cx="12192000" cy="6858000"/>
          </a:xfrm>
          <a:prstGeom prst="frame">
            <a:avLst>
              <a:gd name="adj1" fmla="val 9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7" name="Picture 1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6541" y="374133"/>
            <a:ext cx="2617172" cy="6354683"/>
          </a:xfrm>
          <a:prstGeom prst="rect">
            <a:avLst/>
          </a:prstGeom>
        </p:spPr>
      </p:pic>
    </p:spTree>
    <p:extLst>
      <p:ext uri="{BB962C8B-B14F-4D97-AF65-F5344CB8AC3E}">
        <p14:creationId xmlns:p14="http://schemas.microsoft.com/office/powerpoint/2010/main" val="1220923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2250" fill="hold"/>
                                        <p:tgtEl>
                                          <p:spTgt spid="2"/>
                                        </p:tgtEl>
                                        <p:attrNameLst>
                                          <p:attrName>ppt_x</p:attrName>
                                        </p:attrNameLst>
                                      </p:cBhvr>
                                      <p:tavLst>
                                        <p:tav tm="0">
                                          <p:val>
                                            <p:strVal val="#ppt_x"/>
                                          </p:val>
                                        </p:tav>
                                        <p:tav tm="100000">
                                          <p:val>
                                            <p:strVal val="#ppt_x"/>
                                          </p:val>
                                        </p:tav>
                                      </p:tavLst>
                                    </p:anim>
                                    <p:anim calcmode="lin" valueType="num">
                                      <p:cBhvr additive="base">
                                        <p:cTn id="20" dur="225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2250" fill="hold"/>
                                        <p:tgtEl>
                                          <p:spTgt spid="3"/>
                                        </p:tgtEl>
                                        <p:attrNameLst>
                                          <p:attrName>ppt_x</p:attrName>
                                        </p:attrNameLst>
                                      </p:cBhvr>
                                      <p:tavLst>
                                        <p:tav tm="0">
                                          <p:val>
                                            <p:strVal val="#ppt_x"/>
                                          </p:val>
                                        </p:tav>
                                        <p:tav tm="100000">
                                          <p:val>
                                            <p:strVal val="#ppt_x"/>
                                          </p:val>
                                        </p:tav>
                                      </p:tavLst>
                                    </p:anim>
                                    <p:anim calcmode="lin" valueType="num">
                                      <p:cBhvr additive="base">
                                        <p:cTn id="24" dur="225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2250" fill="hold"/>
                                        <p:tgtEl>
                                          <p:spTgt spid="4"/>
                                        </p:tgtEl>
                                        <p:attrNameLst>
                                          <p:attrName>ppt_x</p:attrName>
                                        </p:attrNameLst>
                                      </p:cBhvr>
                                      <p:tavLst>
                                        <p:tav tm="0">
                                          <p:val>
                                            <p:strVal val="#ppt_x"/>
                                          </p:val>
                                        </p:tav>
                                        <p:tav tm="100000">
                                          <p:val>
                                            <p:strVal val="#ppt_x"/>
                                          </p:val>
                                        </p:tav>
                                      </p:tavLst>
                                    </p:anim>
                                    <p:anim calcmode="lin" valueType="num">
                                      <p:cBhvr additive="base">
                                        <p:cTn id="28" dur="2250" fill="hold"/>
                                        <p:tgtEl>
                                          <p:spTgt spid="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2250" fill="hold"/>
                                        <p:tgtEl>
                                          <p:spTgt spid="5"/>
                                        </p:tgtEl>
                                        <p:attrNameLst>
                                          <p:attrName>ppt_x</p:attrName>
                                        </p:attrNameLst>
                                      </p:cBhvr>
                                      <p:tavLst>
                                        <p:tav tm="0">
                                          <p:val>
                                            <p:strVal val="#ppt_x"/>
                                          </p:val>
                                        </p:tav>
                                        <p:tav tm="100000">
                                          <p:val>
                                            <p:strVal val="#ppt_x"/>
                                          </p:val>
                                        </p:tav>
                                      </p:tavLst>
                                    </p:anim>
                                    <p:anim calcmode="lin" valueType="num">
                                      <p:cBhvr additive="base">
                                        <p:cTn id="32" dur="2250" fill="hold"/>
                                        <p:tgtEl>
                                          <p:spTgt spid="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2250" fill="hold"/>
                                        <p:tgtEl>
                                          <p:spTgt spid="6"/>
                                        </p:tgtEl>
                                        <p:attrNameLst>
                                          <p:attrName>ppt_x</p:attrName>
                                        </p:attrNameLst>
                                      </p:cBhvr>
                                      <p:tavLst>
                                        <p:tav tm="0">
                                          <p:val>
                                            <p:strVal val="#ppt_x"/>
                                          </p:val>
                                        </p:tav>
                                        <p:tav tm="100000">
                                          <p:val>
                                            <p:strVal val="#ppt_x"/>
                                          </p:val>
                                        </p:tav>
                                      </p:tavLst>
                                    </p:anim>
                                    <p:anim calcmode="lin" valueType="num">
                                      <p:cBhvr additive="base">
                                        <p:cTn id="36" dur="2250" fill="hold"/>
                                        <p:tgtEl>
                                          <p:spTgt spid="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2250" fill="hold"/>
                                        <p:tgtEl>
                                          <p:spTgt spid="8"/>
                                        </p:tgtEl>
                                        <p:attrNameLst>
                                          <p:attrName>ppt_x</p:attrName>
                                        </p:attrNameLst>
                                      </p:cBhvr>
                                      <p:tavLst>
                                        <p:tav tm="0">
                                          <p:val>
                                            <p:strVal val="#ppt_x"/>
                                          </p:val>
                                        </p:tav>
                                        <p:tav tm="100000">
                                          <p:val>
                                            <p:strVal val="#ppt_x"/>
                                          </p:val>
                                        </p:tav>
                                      </p:tavLst>
                                    </p:anim>
                                    <p:anim calcmode="lin" valueType="num">
                                      <p:cBhvr additive="base">
                                        <p:cTn id="40" dur="2250" fill="hold"/>
                                        <p:tgtEl>
                                          <p:spTgt spid="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2250" fill="hold"/>
                                        <p:tgtEl>
                                          <p:spTgt spid="9"/>
                                        </p:tgtEl>
                                        <p:attrNameLst>
                                          <p:attrName>ppt_x</p:attrName>
                                        </p:attrNameLst>
                                      </p:cBhvr>
                                      <p:tavLst>
                                        <p:tav tm="0">
                                          <p:val>
                                            <p:strVal val="#ppt_x"/>
                                          </p:val>
                                        </p:tav>
                                        <p:tav tm="100000">
                                          <p:val>
                                            <p:strVal val="#ppt_x"/>
                                          </p:val>
                                        </p:tav>
                                      </p:tavLst>
                                    </p:anim>
                                    <p:anim calcmode="lin" valueType="num">
                                      <p:cBhvr additive="base">
                                        <p:cTn id="44" dur="2250" fill="hold"/>
                                        <p:tgtEl>
                                          <p:spTgt spid="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2250" fill="hold"/>
                                        <p:tgtEl>
                                          <p:spTgt spid="10"/>
                                        </p:tgtEl>
                                        <p:attrNameLst>
                                          <p:attrName>ppt_x</p:attrName>
                                        </p:attrNameLst>
                                      </p:cBhvr>
                                      <p:tavLst>
                                        <p:tav tm="0">
                                          <p:val>
                                            <p:strVal val="#ppt_x"/>
                                          </p:val>
                                        </p:tav>
                                        <p:tav tm="100000">
                                          <p:val>
                                            <p:strVal val="#ppt_x"/>
                                          </p:val>
                                        </p:tav>
                                      </p:tavLst>
                                    </p:anim>
                                    <p:anim calcmode="lin" valueType="num">
                                      <p:cBhvr additive="base">
                                        <p:cTn id="48" dur="2250" fill="hold"/>
                                        <p:tgtEl>
                                          <p:spTgt spid="10"/>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2250" fill="hold"/>
                                        <p:tgtEl>
                                          <p:spTgt spid="11"/>
                                        </p:tgtEl>
                                        <p:attrNameLst>
                                          <p:attrName>ppt_x</p:attrName>
                                        </p:attrNameLst>
                                      </p:cBhvr>
                                      <p:tavLst>
                                        <p:tav tm="0">
                                          <p:val>
                                            <p:strVal val="#ppt_x"/>
                                          </p:val>
                                        </p:tav>
                                        <p:tav tm="100000">
                                          <p:val>
                                            <p:strVal val="#ppt_x"/>
                                          </p:val>
                                        </p:tav>
                                      </p:tavLst>
                                    </p:anim>
                                    <p:anim calcmode="lin" valueType="num">
                                      <p:cBhvr additive="base">
                                        <p:cTn id="52" dur="2250" fill="hold"/>
                                        <p:tgtEl>
                                          <p:spTgt spid="11"/>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2250" fill="hold"/>
                                        <p:tgtEl>
                                          <p:spTgt spid="12"/>
                                        </p:tgtEl>
                                        <p:attrNameLst>
                                          <p:attrName>ppt_x</p:attrName>
                                        </p:attrNameLst>
                                      </p:cBhvr>
                                      <p:tavLst>
                                        <p:tav tm="0">
                                          <p:val>
                                            <p:strVal val="#ppt_x"/>
                                          </p:val>
                                        </p:tav>
                                        <p:tav tm="100000">
                                          <p:val>
                                            <p:strVal val="#ppt_x"/>
                                          </p:val>
                                        </p:tav>
                                      </p:tavLst>
                                    </p:anim>
                                    <p:anim calcmode="lin" valueType="num">
                                      <p:cBhvr additive="base">
                                        <p:cTn id="56" dur="2250" fill="hold"/>
                                        <p:tgtEl>
                                          <p:spTgt spid="1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2250" fill="hold"/>
                                        <p:tgtEl>
                                          <p:spTgt spid="13"/>
                                        </p:tgtEl>
                                        <p:attrNameLst>
                                          <p:attrName>ppt_x</p:attrName>
                                        </p:attrNameLst>
                                      </p:cBhvr>
                                      <p:tavLst>
                                        <p:tav tm="0">
                                          <p:val>
                                            <p:strVal val="#ppt_x"/>
                                          </p:val>
                                        </p:tav>
                                        <p:tav tm="100000">
                                          <p:val>
                                            <p:strVal val="#ppt_x"/>
                                          </p:val>
                                        </p:tav>
                                      </p:tavLst>
                                    </p:anim>
                                    <p:anim calcmode="lin" valueType="num">
                                      <p:cBhvr additive="base">
                                        <p:cTn id="60" dur="2250" fill="hold"/>
                                        <p:tgtEl>
                                          <p:spTgt spid="13"/>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2250" fill="hold"/>
                                        <p:tgtEl>
                                          <p:spTgt spid="15"/>
                                        </p:tgtEl>
                                        <p:attrNameLst>
                                          <p:attrName>ppt_x</p:attrName>
                                        </p:attrNameLst>
                                      </p:cBhvr>
                                      <p:tavLst>
                                        <p:tav tm="0">
                                          <p:val>
                                            <p:strVal val="#ppt_x"/>
                                          </p:val>
                                        </p:tav>
                                        <p:tav tm="100000">
                                          <p:val>
                                            <p:strVal val="#ppt_x"/>
                                          </p:val>
                                        </p:tav>
                                      </p:tavLst>
                                    </p:anim>
                                    <p:anim calcmode="lin" valueType="num">
                                      <p:cBhvr additive="base">
                                        <p:cTn id="64" dur="225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barn(inVertical)">
                                      <p:cBhvr>
                                        <p:cTn id="6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animBg="1"/>
      <p:bldP spid="8" grpId="0"/>
      <p:bldP spid="9" grpId="0"/>
      <p:bldP spid="10" grpId="0"/>
      <p:bldP spid="11" grpId="0"/>
      <p:bldP spid="12" grpId="0"/>
      <p:bldP spid="13"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643</Words>
  <Application>Microsoft Office PowerPoint</Application>
  <PresentationFormat>Widescreen</PresentationFormat>
  <Paragraphs>116</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Kalpurush</vt:lpstr>
      <vt:lpstr>NikoshBAN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27</cp:revision>
  <dcterms:created xsi:type="dcterms:W3CDTF">2026-07-11T05:34:26Z</dcterms:created>
  <dcterms:modified xsi:type="dcterms:W3CDTF">2026-07-11T07:41:59Z</dcterms:modified>
</cp:coreProperties>
</file>