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89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04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1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5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6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2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81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121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7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0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897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4D81E-7AB8-4EBC-AEE1-52DBB773420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969A1-F12D-4F8A-8082-6DD4E4890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06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1120414" y="1997492"/>
            <a:ext cx="3783160" cy="38077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smtClean="0">
                <a:latin typeface="NikoshBAN" panose="02000000000000000000" pitchFamily="2" charset="0"/>
                <a:cs typeface="NikoshBAN" panose="02000000000000000000" pitchFamily="2" charset="0"/>
              </a:rPr>
              <a:t> সুরাইয়া আক্তার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 :- পদার্থবিজ্ঞান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বিক্রমপুর আদর্শ</a:t>
            </a:r>
            <a:r>
              <a:rPr lang="bn-IN" sz="3600" smtClean="0">
                <a:latin typeface="NikoshBAN" panose="02000000000000000000" pitchFamily="2" charset="0"/>
                <a:cs typeface="NikoshBAN" panose="02000000000000000000" pitchFamily="2" charset="0"/>
              </a:rPr>
              <a:t> কলেজ</a:t>
            </a:r>
            <a:r>
              <a:rPr lang="en-US" sz="360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60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bn-IN" sz="3600" smtClean="0">
                <a:latin typeface="NikoshBAN" panose="02000000000000000000" pitchFamily="2" charset="0"/>
                <a:cs typeface="NikoshBAN" panose="02000000000000000000" pitchFamily="2" charset="0"/>
              </a:rPr>
              <a:t>সিরাজদিখান, মুন্সীগঞ্জ </a:t>
            </a:r>
            <a:r>
              <a:rPr lang="en-US" sz="360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75614" y="3244334"/>
            <a:ext cx="240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975614" y="3244334"/>
            <a:ext cx="240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0569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6483390" y="2001828"/>
            <a:ext cx="5431149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:-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:-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পদার্থবিজ্ঞান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১ম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ধ্যায়ঃ৬ </a:t>
            </a:r>
          </a:p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:-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৫০ মিনিট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bn-IN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87384" y="0"/>
            <a:ext cx="6145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18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9823"/>
            <a:ext cx="12191999" cy="634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5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4066" y="254833"/>
            <a:ext cx="81696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ফিউশনঃ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বিক্রিয়ায়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হাল্কা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একত্রিত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অপেক্ষাকৃত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অত্যাধিক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বিক্রিয়াকে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ফিউশন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871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7955" y="209861"/>
            <a:ext cx="6130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aseline="-25000" dirty="0" smtClean="0">
                <a:cs typeface="NikoshBAN" panose="02000000000000000000" pitchFamily="2" charset="0"/>
              </a:rPr>
              <a:t>1</a:t>
            </a:r>
            <a:r>
              <a:rPr lang="en-US" sz="4400" dirty="0" smtClean="0">
                <a:cs typeface="NikoshBAN" panose="02000000000000000000" pitchFamily="2" charset="0"/>
              </a:rPr>
              <a:t>H</a:t>
            </a:r>
            <a:r>
              <a:rPr lang="en-US" sz="4400" baseline="30000" dirty="0" smtClean="0">
                <a:cs typeface="NikoshBAN" panose="02000000000000000000" pitchFamily="2" charset="0"/>
              </a:rPr>
              <a:t>1</a:t>
            </a:r>
            <a:r>
              <a:rPr lang="en-US" sz="4400" dirty="0" smtClean="0">
                <a:cs typeface="NikoshBAN" panose="02000000000000000000" pitchFamily="2" charset="0"/>
              </a:rPr>
              <a:t>    + </a:t>
            </a:r>
            <a:r>
              <a:rPr lang="en-US" sz="4400" baseline="-25000" dirty="0" smtClean="0">
                <a:cs typeface="NikoshBAN" panose="02000000000000000000" pitchFamily="2" charset="0"/>
              </a:rPr>
              <a:t>0</a:t>
            </a:r>
            <a:r>
              <a:rPr lang="en-US" sz="4400" dirty="0" smtClean="0">
                <a:cs typeface="NikoshBAN" panose="02000000000000000000" pitchFamily="2" charset="0"/>
              </a:rPr>
              <a:t>n</a:t>
            </a:r>
            <a:r>
              <a:rPr lang="en-US" sz="4400" baseline="30000" dirty="0" smtClean="0">
                <a:cs typeface="NikoshBAN" panose="02000000000000000000" pitchFamily="2" charset="0"/>
              </a:rPr>
              <a:t>1  </a:t>
            </a:r>
            <a:r>
              <a:rPr lang="en-US" sz="4400" dirty="0" smtClean="0">
                <a:cs typeface="NikoshBAN" panose="02000000000000000000" pitchFamily="2" charset="0"/>
              </a:rPr>
              <a:t>   </a:t>
            </a:r>
            <a:r>
              <a:rPr lang="en-US" sz="4400" baseline="30000" dirty="0" smtClean="0">
                <a:cs typeface="NikoshBAN" panose="02000000000000000000" pitchFamily="2" charset="0"/>
              </a:rPr>
              <a:t> </a:t>
            </a:r>
            <a:r>
              <a:rPr lang="en-US" sz="4400" dirty="0" smtClean="0">
                <a:cs typeface="NikoshBAN" panose="02000000000000000000" pitchFamily="2" charset="0"/>
              </a:rPr>
              <a:t> =      </a:t>
            </a:r>
            <a:r>
              <a:rPr lang="en-US" sz="4400" baseline="-25000" dirty="0" smtClean="0">
                <a:cs typeface="NikoshBAN" panose="02000000000000000000" pitchFamily="2" charset="0"/>
              </a:rPr>
              <a:t>1</a:t>
            </a:r>
            <a:r>
              <a:rPr lang="en-US" sz="4400" dirty="0" smtClean="0">
                <a:cs typeface="NikoshBAN" panose="02000000000000000000" pitchFamily="2" charset="0"/>
              </a:rPr>
              <a:t>H</a:t>
            </a:r>
            <a:r>
              <a:rPr lang="en-US" sz="4400" baseline="30000" dirty="0" smtClean="0">
                <a:cs typeface="NikoshBAN" panose="02000000000000000000" pitchFamily="2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9096" y="3477730"/>
            <a:ext cx="94138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প্রোটন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নিউট্রনকে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গ্রাস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ডিউটেরন।গ্রাসের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3.9679 × 10</a:t>
            </a:r>
            <a:r>
              <a:rPr lang="en-US" sz="3600" baseline="30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-30  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kg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হারিয়ে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যাচ্ছে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২.২৩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Mev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আর্বিভূত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aseline="30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7987" y="1109273"/>
            <a:ext cx="1768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প্রোটন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60560" y="1229193"/>
            <a:ext cx="2608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ডিউটেরন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7076" y="1094282"/>
            <a:ext cx="208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নিউট্রন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784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7659" y="1828800"/>
            <a:ext cx="69854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প্রধানত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অফুরন্ত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পরিচ্ছন্ন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উৎপাদন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উন্নত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অস্ত্র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তৈরিতে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হাইড্রোজেন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বোমার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ফিউশন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356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9587" y="1558977"/>
            <a:ext cx="9308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ফিশান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ফিউশন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20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329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128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</cp:revision>
  <dcterms:created xsi:type="dcterms:W3CDTF">2026-07-11T10:53:52Z</dcterms:created>
  <dcterms:modified xsi:type="dcterms:W3CDTF">2026-07-11T11:45:36Z</dcterms:modified>
</cp:coreProperties>
</file>