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790238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60" y="-90"/>
      </p:cViewPr>
      <p:guideLst>
        <p:guide orient="horz" pos="2016"/>
        <p:guide pos="33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268" y="1988397"/>
            <a:ext cx="9171702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536" y="3627120"/>
            <a:ext cx="7553167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1648" y="238549"/>
            <a:ext cx="2864284" cy="50984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6924" y="238549"/>
            <a:ext cx="8414887" cy="50984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55" y="4113107"/>
            <a:ext cx="9171702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2355" y="2712932"/>
            <a:ext cx="9171702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6924" y="1394249"/>
            <a:ext cx="5638649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5410" y="1394249"/>
            <a:ext cx="5640523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32772"/>
            <a:ext cx="4767562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12" y="2029883"/>
            <a:ext cx="4767562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292" y="1432772"/>
            <a:ext cx="4769435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292" y="2029883"/>
            <a:ext cx="4769435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4847"/>
            <a:ext cx="3549914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8683" y="254847"/>
            <a:ext cx="6032043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12" y="1339427"/>
            <a:ext cx="3549914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962" y="4480560"/>
            <a:ext cx="6474143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4962" y="571923"/>
            <a:ext cx="6474143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4962" y="5009515"/>
            <a:ext cx="6474143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93521"/>
            <a:ext cx="9711214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512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EAF6F-7CC5-40E6-8263-7CAFB6146E2B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665" y="5932594"/>
            <a:ext cx="341690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3004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8A216-8DC4-4C67-895D-7657DB1C8B5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919" y="228600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228599"/>
            <a:ext cx="10287000" cy="58674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919" y="1524000"/>
            <a:ext cx="9677400" cy="31547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99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ধন্যবাদ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</Words>
  <Application>Microsoft Office PowerPoint</Application>
  <PresentationFormat>Custom</PresentationFormat>
  <Paragraphs>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</cp:revision>
  <dcterms:created xsi:type="dcterms:W3CDTF">2026-07-09T22:55:17Z</dcterms:created>
  <dcterms:modified xsi:type="dcterms:W3CDTF">2026-07-09T23:06:35Z</dcterms:modified>
</cp:coreProperties>
</file>