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81" r:id="rId2"/>
    <p:sldId id="278" r:id="rId3"/>
    <p:sldId id="292" r:id="rId4"/>
    <p:sldId id="280" r:id="rId5"/>
    <p:sldId id="277" r:id="rId6"/>
    <p:sldId id="293" r:id="rId7"/>
    <p:sldId id="258" r:id="rId8"/>
    <p:sldId id="259" r:id="rId9"/>
    <p:sldId id="294" r:id="rId10"/>
    <p:sldId id="307" r:id="rId11"/>
    <p:sldId id="308" r:id="rId12"/>
    <p:sldId id="309" r:id="rId13"/>
    <p:sldId id="310" r:id="rId14"/>
    <p:sldId id="286" r:id="rId15"/>
    <p:sldId id="282" r:id="rId16"/>
    <p:sldId id="283" r:id="rId17"/>
    <p:sldId id="284" r:id="rId18"/>
    <p:sldId id="28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29CC2D-C73D-45DB-9532-F420134CEDB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C21753-741B-44CF-8D22-7588875447E2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as-IN" sz="1800" dirty="0" smtClean="0"/>
            <a:t>আমরা সাধারণত কোন সংখ্যা পদ্ধতিতে যোগ করি? </a:t>
          </a:r>
          <a:endParaRPr lang="en-US" sz="1800" dirty="0"/>
        </a:p>
      </dgm:t>
    </dgm:pt>
    <dgm:pt modelId="{0E71BA9A-D98B-45BC-BB86-E3CA23AFCA40}" type="parTrans" cxnId="{E7BD9E4D-C79E-4026-A8AB-A251D15379AA}">
      <dgm:prSet/>
      <dgm:spPr/>
      <dgm:t>
        <a:bodyPr/>
        <a:lstStyle/>
        <a:p>
          <a:endParaRPr lang="en-US" sz="3200"/>
        </a:p>
      </dgm:t>
    </dgm:pt>
    <dgm:pt modelId="{5BFFF9D5-FB8F-4962-B3FC-AAD0DA6A49AE}" type="sibTrans" cxnId="{E7BD9E4D-C79E-4026-A8AB-A251D15379AA}">
      <dgm:prSet/>
      <dgm:spPr/>
      <dgm:t>
        <a:bodyPr/>
        <a:lstStyle/>
        <a:p>
          <a:endParaRPr lang="en-US" sz="3200"/>
        </a:p>
      </dgm:t>
    </dgm:pt>
    <dgm:pt modelId="{22E258E2-D681-494C-A5BF-D13860C6A56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as-IN" sz="1800" dirty="0" smtClean="0"/>
            <a:t>বাইনারি সংখ্যা পদ্ধতির ভিত্তি কত? </a:t>
          </a:r>
          <a:endParaRPr lang="en-US" sz="1800" dirty="0"/>
        </a:p>
      </dgm:t>
    </dgm:pt>
    <dgm:pt modelId="{E925E658-5502-4283-94A6-6A227CA8BEE2}" type="parTrans" cxnId="{FB7B9D3D-17E7-4485-BD5F-BB09FEE7BA5C}">
      <dgm:prSet/>
      <dgm:spPr/>
      <dgm:t>
        <a:bodyPr/>
        <a:lstStyle/>
        <a:p>
          <a:endParaRPr lang="en-US" sz="3200"/>
        </a:p>
      </dgm:t>
    </dgm:pt>
    <dgm:pt modelId="{7B2EF475-4241-4929-B236-31EF07DD610F}" type="sibTrans" cxnId="{FB7B9D3D-17E7-4485-BD5F-BB09FEE7BA5C}">
      <dgm:prSet/>
      <dgm:spPr/>
      <dgm:t>
        <a:bodyPr/>
        <a:lstStyle/>
        <a:p>
          <a:endParaRPr lang="en-US" sz="3200"/>
        </a:p>
      </dgm:t>
    </dgm:pt>
    <dgm:pt modelId="{3A7CEE0A-9A88-4B2E-80D6-BCDAB495A0FB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as-IN" sz="1800" dirty="0" smtClean="0"/>
            <a:t>যদি ১ + ১ করি, তাহলে ফলাফল কত হবে?</a:t>
          </a:r>
          <a:endParaRPr lang="en-US" sz="1800" dirty="0"/>
        </a:p>
      </dgm:t>
    </dgm:pt>
    <dgm:pt modelId="{DF0BA990-002B-48A4-8E70-9DC523693208}" type="parTrans" cxnId="{2D22BE1F-999E-417D-BCDC-EFF91172A9B9}">
      <dgm:prSet/>
      <dgm:spPr/>
      <dgm:t>
        <a:bodyPr/>
        <a:lstStyle/>
        <a:p>
          <a:endParaRPr lang="en-US" sz="3200"/>
        </a:p>
      </dgm:t>
    </dgm:pt>
    <dgm:pt modelId="{2D2E647D-0A94-482C-96D7-CAF424D22865}" type="sibTrans" cxnId="{2D22BE1F-999E-417D-BCDC-EFF91172A9B9}">
      <dgm:prSet/>
      <dgm:spPr/>
      <dgm:t>
        <a:bodyPr/>
        <a:lstStyle/>
        <a:p>
          <a:endParaRPr lang="en-US" sz="3200"/>
        </a:p>
      </dgm:t>
    </dgm:pt>
    <dgm:pt modelId="{F958E94B-7FAE-423C-9B4F-2E92914CF8E7}" type="pres">
      <dgm:prSet presAssocID="{1129CC2D-C73D-45DB-9532-F420134CEDB8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4DF093-C6A6-420A-99A0-B5D06FE6D826}" type="pres">
      <dgm:prSet presAssocID="{1129CC2D-C73D-45DB-9532-F420134CEDB8}" presName="arrow" presStyleLbl="bgShp" presStyleIdx="0" presStyleCnt="1"/>
      <dgm:spPr/>
    </dgm:pt>
    <dgm:pt modelId="{8C1F62AA-0C03-41F7-B933-513ADD8E91E3}" type="pres">
      <dgm:prSet presAssocID="{1129CC2D-C73D-45DB-9532-F420134CEDB8}" presName="linearProcess" presStyleCnt="0"/>
      <dgm:spPr/>
    </dgm:pt>
    <dgm:pt modelId="{8E7FAF0B-E539-45C5-AE09-3FA3E76A5A25}" type="pres">
      <dgm:prSet presAssocID="{15C21753-741B-44CF-8D22-7588875447E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2F007E-DCDC-46D5-96EA-D474A2F0B757}" type="pres">
      <dgm:prSet presAssocID="{5BFFF9D5-FB8F-4962-B3FC-AAD0DA6A49AE}" presName="sibTrans" presStyleCnt="0"/>
      <dgm:spPr/>
    </dgm:pt>
    <dgm:pt modelId="{6ADD6266-B6D3-4943-94D3-F56E8BCB3A5E}" type="pres">
      <dgm:prSet presAssocID="{22E258E2-D681-494C-A5BF-D13860C6A566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D8D6F6-BE54-4387-B050-54684ECECC30}" type="pres">
      <dgm:prSet presAssocID="{7B2EF475-4241-4929-B236-31EF07DD610F}" presName="sibTrans" presStyleCnt="0"/>
      <dgm:spPr/>
    </dgm:pt>
    <dgm:pt modelId="{ED64D13A-DE7A-4387-965C-9D1D487BCE2E}" type="pres">
      <dgm:prSet presAssocID="{3A7CEE0A-9A88-4B2E-80D6-BCDAB495A0F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BD9E4D-C79E-4026-A8AB-A251D15379AA}" srcId="{1129CC2D-C73D-45DB-9532-F420134CEDB8}" destId="{15C21753-741B-44CF-8D22-7588875447E2}" srcOrd="0" destOrd="0" parTransId="{0E71BA9A-D98B-45BC-BB86-E3CA23AFCA40}" sibTransId="{5BFFF9D5-FB8F-4962-B3FC-AAD0DA6A49AE}"/>
    <dgm:cxn modelId="{5A8AC331-8347-488E-AFC0-515BCCD9EBA5}" type="presOf" srcId="{15C21753-741B-44CF-8D22-7588875447E2}" destId="{8E7FAF0B-E539-45C5-AE09-3FA3E76A5A25}" srcOrd="0" destOrd="0" presId="urn:microsoft.com/office/officeart/2005/8/layout/hProcess9"/>
    <dgm:cxn modelId="{2D22BE1F-999E-417D-BCDC-EFF91172A9B9}" srcId="{1129CC2D-C73D-45DB-9532-F420134CEDB8}" destId="{3A7CEE0A-9A88-4B2E-80D6-BCDAB495A0FB}" srcOrd="2" destOrd="0" parTransId="{DF0BA990-002B-48A4-8E70-9DC523693208}" sibTransId="{2D2E647D-0A94-482C-96D7-CAF424D22865}"/>
    <dgm:cxn modelId="{89D85401-4DE8-4BAB-A205-1843E0216A8F}" type="presOf" srcId="{1129CC2D-C73D-45DB-9532-F420134CEDB8}" destId="{F958E94B-7FAE-423C-9B4F-2E92914CF8E7}" srcOrd="0" destOrd="0" presId="urn:microsoft.com/office/officeart/2005/8/layout/hProcess9"/>
    <dgm:cxn modelId="{B9515E63-A8FB-4346-B86C-D40619AD03AD}" type="presOf" srcId="{22E258E2-D681-494C-A5BF-D13860C6A566}" destId="{6ADD6266-B6D3-4943-94D3-F56E8BCB3A5E}" srcOrd="0" destOrd="0" presId="urn:microsoft.com/office/officeart/2005/8/layout/hProcess9"/>
    <dgm:cxn modelId="{F1D6BF44-CE35-4E09-93C8-A89B67229CDB}" type="presOf" srcId="{3A7CEE0A-9A88-4B2E-80D6-BCDAB495A0FB}" destId="{ED64D13A-DE7A-4387-965C-9D1D487BCE2E}" srcOrd="0" destOrd="0" presId="urn:microsoft.com/office/officeart/2005/8/layout/hProcess9"/>
    <dgm:cxn modelId="{FB7B9D3D-17E7-4485-BD5F-BB09FEE7BA5C}" srcId="{1129CC2D-C73D-45DB-9532-F420134CEDB8}" destId="{22E258E2-D681-494C-A5BF-D13860C6A566}" srcOrd="1" destOrd="0" parTransId="{E925E658-5502-4283-94A6-6A227CA8BEE2}" sibTransId="{7B2EF475-4241-4929-B236-31EF07DD610F}"/>
    <dgm:cxn modelId="{165A3107-F05B-42E4-B297-CDF9810EA969}" type="presParOf" srcId="{F958E94B-7FAE-423C-9B4F-2E92914CF8E7}" destId="{744DF093-C6A6-420A-99A0-B5D06FE6D826}" srcOrd="0" destOrd="0" presId="urn:microsoft.com/office/officeart/2005/8/layout/hProcess9"/>
    <dgm:cxn modelId="{DE2CD6E6-B6D0-403C-80E6-E790762E261B}" type="presParOf" srcId="{F958E94B-7FAE-423C-9B4F-2E92914CF8E7}" destId="{8C1F62AA-0C03-41F7-B933-513ADD8E91E3}" srcOrd="1" destOrd="0" presId="urn:microsoft.com/office/officeart/2005/8/layout/hProcess9"/>
    <dgm:cxn modelId="{40D79EB5-58FC-4019-BE6B-577FB2B99602}" type="presParOf" srcId="{8C1F62AA-0C03-41F7-B933-513ADD8E91E3}" destId="{8E7FAF0B-E539-45C5-AE09-3FA3E76A5A25}" srcOrd="0" destOrd="0" presId="urn:microsoft.com/office/officeart/2005/8/layout/hProcess9"/>
    <dgm:cxn modelId="{58BADA14-364D-49A5-93B4-B63CEE89BB6F}" type="presParOf" srcId="{8C1F62AA-0C03-41F7-B933-513ADD8E91E3}" destId="{E52F007E-DCDC-46D5-96EA-D474A2F0B757}" srcOrd="1" destOrd="0" presId="urn:microsoft.com/office/officeart/2005/8/layout/hProcess9"/>
    <dgm:cxn modelId="{2B631A8C-C5AC-4EDE-9FB3-3C8AB0F824EF}" type="presParOf" srcId="{8C1F62AA-0C03-41F7-B933-513ADD8E91E3}" destId="{6ADD6266-B6D3-4943-94D3-F56E8BCB3A5E}" srcOrd="2" destOrd="0" presId="urn:microsoft.com/office/officeart/2005/8/layout/hProcess9"/>
    <dgm:cxn modelId="{43780510-205E-457B-B878-BAC37C5DA48D}" type="presParOf" srcId="{8C1F62AA-0C03-41F7-B933-513ADD8E91E3}" destId="{52D8D6F6-BE54-4387-B050-54684ECECC30}" srcOrd="3" destOrd="0" presId="urn:microsoft.com/office/officeart/2005/8/layout/hProcess9"/>
    <dgm:cxn modelId="{5CC529F9-19D1-4F71-96B9-88BBAFC6BAC8}" type="presParOf" srcId="{8C1F62AA-0C03-41F7-B933-513ADD8E91E3}" destId="{ED64D13A-DE7A-4387-965C-9D1D487BCE2E}" srcOrd="4" destOrd="0" presId="urn:microsoft.com/office/officeart/2005/8/layout/hProcess9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E9F34F-AA26-4CDA-B2CA-DD4081B1AEB0}" type="doc">
      <dgm:prSet loTypeId="urn:microsoft.com/office/officeart/2005/8/layout/vList2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27129BF-F859-43ED-B4CB-B8BD8C9F0827}">
      <dgm:prSet/>
      <dgm:spPr/>
      <dgm:t>
        <a:bodyPr/>
        <a:lstStyle/>
        <a:p>
          <a:pPr rtl="0"/>
          <a:r>
            <a:rPr lang="as-IN" dirty="0" smtClean="0">
              <a:solidFill>
                <a:schemeClr val="tx1"/>
              </a:solidFill>
            </a:rPr>
            <a:t>পাঠ শেষে শিক্ষার্থীরা—</a:t>
          </a:r>
          <a:endParaRPr lang="en-US" dirty="0">
            <a:solidFill>
              <a:schemeClr val="tx1"/>
            </a:solidFill>
          </a:endParaRPr>
        </a:p>
      </dgm:t>
    </dgm:pt>
    <dgm:pt modelId="{271EDAE0-0198-40F9-9764-E6F2ECDB9E5B}" type="parTrans" cxnId="{EF982056-0DDB-4CF0-8DAC-59A862EF6E4C}">
      <dgm:prSet/>
      <dgm:spPr/>
      <dgm:t>
        <a:bodyPr/>
        <a:lstStyle/>
        <a:p>
          <a:endParaRPr lang="en-US"/>
        </a:p>
      </dgm:t>
    </dgm:pt>
    <dgm:pt modelId="{481DBD30-1A3F-4FDA-A5A5-13B4BAF8429A}" type="sibTrans" cxnId="{EF982056-0DDB-4CF0-8DAC-59A862EF6E4C}">
      <dgm:prSet/>
      <dgm:spPr/>
      <dgm:t>
        <a:bodyPr/>
        <a:lstStyle/>
        <a:p>
          <a:endParaRPr lang="en-US"/>
        </a:p>
      </dgm:t>
    </dgm:pt>
    <dgm:pt modelId="{D4207690-33AE-444D-8326-F6B5728C8938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✅ </a:t>
          </a:r>
          <a:r>
            <a:rPr lang="as-IN" dirty="0" smtClean="0">
              <a:solidFill>
                <a:schemeClr val="tx1"/>
              </a:solidFill>
            </a:rPr>
            <a:t> বিভিন্ন সংখ্যা পদ্ধতিতে যোগ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17BA4856-8C12-4256-A93B-636905F78CAD}" type="parTrans" cxnId="{FA1A1382-F9DA-43F3-884F-6EBCAAE1BB7F}">
      <dgm:prSet/>
      <dgm:spPr/>
      <dgm:t>
        <a:bodyPr/>
        <a:lstStyle/>
        <a:p>
          <a:endParaRPr lang="en-US"/>
        </a:p>
      </dgm:t>
    </dgm:pt>
    <dgm:pt modelId="{0E5B78D7-6BE9-4D28-8542-18FE2A00A555}" type="sibTrans" cxnId="{FA1A1382-F9DA-43F3-884F-6EBCAAE1BB7F}">
      <dgm:prSet/>
      <dgm:spPr/>
      <dgm:t>
        <a:bodyPr/>
        <a:lstStyle/>
        <a:p>
          <a:endParaRPr lang="en-US"/>
        </a:p>
      </dgm:t>
    </dgm:pt>
    <dgm:pt modelId="{0121FEBF-A8F8-43EE-A89D-95125F819666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✅ </a:t>
          </a:r>
          <a:r>
            <a:rPr lang="as-IN" dirty="0" smtClean="0">
              <a:solidFill>
                <a:schemeClr val="tx1"/>
              </a:solidFill>
            </a:rPr>
            <a:t>যোগের নিয়ম ব্যাখ্যা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2F69682F-987C-4CAF-B4C1-2EB859C9D5D5}" type="parTrans" cxnId="{496184FA-67BC-4798-A389-814F9CEEC5E9}">
      <dgm:prSet/>
      <dgm:spPr/>
      <dgm:t>
        <a:bodyPr/>
        <a:lstStyle/>
        <a:p>
          <a:endParaRPr lang="en-US"/>
        </a:p>
      </dgm:t>
    </dgm:pt>
    <dgm:pt modelId="{ED17FF2E-623F-4C78-9E7C-38A7D51C9877}" type="sibTrans" cxnId="{496184FA-67BC-4798-A389-814F9CEEC5E9}">
      <dgm:prSet/>
      <dgm:spPr/>
      <dgm:t>
        <a:bodyPr/>
        <a:lstStyle/>
        <a:p>
          <a:endParaRPr lang="en-US"/>
        </a:p>
      </dgm:t>
    </dgm:pt>
    <dgm:pt modelId="{C3A62852-FAA8-4EB7-A2A2-AF07C7DC1025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✅ </a:t>
          </a:r>
          <a:r>
            <a:rPr lang="as-IN" dirty="0" smtClean="0">
              <a:solidFill>
                <a:schemeClr val="tx1"/>
              </a:solidFill>
            </a:rPr>
            <a:t>ক্যারি (</a:t>
          </a:r>
          <a:r>
            <a:rPr lang="en-US" dirty="0" smtClean="0">
              <a:solidFill>
                <a:schemeClr val="tx1"/>
              </a:solidFill>
            </a:rPr>
            <a:t>Carry) </a:t>
          </a:r>
          <a:r>
            <a:rPr lang="as-IN" dirty="0" smtClean="0">
              <a:solidFill>
                <a:schemeClr val="tx1"/>
              </a:solidFill>
            </a:rPr>
            <a:t>সঠিকভাবে নির্ণয়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D9A29707-1EAF-401E-A9B9-2CF7A7701921}" type="parTrans" cxnId="{9BC28F8E-58AC-46D5-8EB0-8E213A110A94}">
      <dgm:prSet/>
      <dgm:spPr/>
      <dgm:t>
        <a:bodyPr/>
        <a:lstStyle/>
        <a:p>
          <a:endParaRPr lang="en-US"/>
        </a:p>
      </dgm:t>
    </dgm:pt>
    <dgm:pt modelId="{2CC89209-E1B4-4283-9605-407A3F2EE264}" type="sibTrans" cxnId="{9BC28F8E-58AC-46D5-8EB0-8E213A110A94}">
      <dgm:prSet/>
      <dgm:spPr/>
      <dgm:t>
        <a:bodyPr/>
        <a:lstStyle/>
        <a:p>
          <a:endParaRPr lang="en-US"/>
        </a:p>
      </dgm:t>
    </dgm:pt>
    <dgm:pt modelId="{F4264B31-65AD-4037-980D-A23E3E93E501}" type="pres">
      <dgm:prSet presAssocID="{E7E9F34F-AA26-4CDA-B2CA-DD4081B1AE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484A48-39B9-492B-9785-56894BE01C1D}" type="pres">
      <dgm:prSet presAssocID="{427129BF-F859-43ED-B4CB-B8BD8C9F0827}" presName="parentText" presStyleLbl="node1" presStyleIdx="0" presStyleCnt="4" custLinFactY="-9705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969EAE-C7CF-48A7-B73B-88ECA95B395A}" type="pres">
      <dgm:prSet presAssocID="{481DBD30-1A3F-4FDA-A5A5-13B4BAF8429A}" presName="spacer" presStyleCnt="0"/>
      <dgm:spPr/>
      <dgm:t>
        <a:bodyPr/>
        <a:lstStyle/>
        <a:p>
          <a:endParaRPr lang="en-US"/>
        </a:p>
      </dgm:t>
    </dgm:pt>
    <dgm:pt modelId="{8667FDCF-104F-4C1E-8587-ED541F711377}" type="pres">
      <dgm:prSet presAssocID="{D4207690-33AE-444D-8326-F6B5728C8938}" presName="parentText" presStyleLbl="node1" presStyleIdx="1" presStyleCnt="4" custLinFactY="-6022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4F388F-9953-471F-8E21-76248373B59D}" type="pres">
      <dgm:prSet presAssocID="{0E5B78D7-6BE9-4D28-8542-18FE2A00A555}" presName="spacer" presStyleCnt="0"/>
      <dgm:spPr/>
      <dgm:t>
        <a:bodyPr/>
        <a:lstStyle/>
        <a:p>
          <a:endParaRPr lang="en-US"/>
        </a:p>
      </dgm:t>
    </dgm:pt>
    <dgm:pt modelId="{86F03866-00D6-4C22-9677-5946FB8B3100}" type="pres">
      <dgm:prSet presAssocID="{0121FEBF-A8F8-43EE-A89D-95125F819666}" presName="parentText" presStyleLbl="node1" presStyleIdx="2" presStyleCnt="4" custLinFactY="-5863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167CD1-98DA-4411-8F4D-2F8EBF6A50BE}" type="pres">
      <dgm:prSet presAssocID="{ED17FF2E-623F-4C78-9E7C-38A7D51C9877}" presName="spacer" presStyleCnt="0"/>
      <dgm:spPr/>
      <dgm:t>
        <a:bodyPr/>
        <a:lstStyle/>
        <a:p>
          <a:endParaRPr lang="en-US"/>
        </a:p>
      </dgm:t>
    </dgm:pt>
    <dgm:pt modelId="{7D6FE0F2-BD2B-4AAF-B5D4-02D769695539}" type="pres">
      <dgm:prSet presAssocID="{C3A62852-FAA8-4EB7-A2A2-AF07C7DC1025}" presName="parentText" presStyleLbl="node1" presStyleIdx="3" presStyleCnt="4" custLinFactY="-5704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E1B0B1-0FC3-4A2F-A6CA-2807F6CCE7DB}" type="presOf" srcId="{C3A62852-FAA8-4EB7-A2A2-AF07C7DC1025}" destId="{7D6FE0F2-BD2B-4AAF-B5D4-02D769695539}" srcOrd="0" destOrd="0" presId="urn:microsoft.com/office/officeart/2005/8/layout/vList2"/>
    <dgm:cxn modelId="{BF70BDC3-5378-44AD-A34A-D00F9F188830}" type="presOf" srcId="{0121FEBF-A8F8-43EE-A89D-95125F819666}" destId="{86F03866-00D6-4C22-9677-5946FB8B3100}" srcOrd="0" destOrd="0" presId="urn:microsoft.com/office/officeart/2005/8/layout/vList2"/>
    <dgm:cxn modelId="{1DA337BD-94B7-4A1B-A2CB-7197232F8AA1}" type="presOf" srcId="{D4207690-33AE-444D-8326-F6B5728C8938}" destId="{8667FDCF-104F-4C1E-8587-ED541F711377}" srcOrd="0" destOrd="0" presId="urn:microsoft.com/office/officeart/2005/8/layout/vList2"/>
    <dgm:cxn modelId="{ED4EB8C4-439B-4AD5-A098-60C693ACDFF0}" type="presOf" srcId="{427129BF-F859-43ED-B4CB-B8BD8C9F0827}" destId="{7F484A48-39B9-492B-9785-56894BE01C1D}" srcOrd="0" destOrd="0" presId="urn:microsoft.com/office/officeart/2005/8/layout/vList2"/>
    <dgm:cxn modelId="{5CE8954A-BC80-4A23-AE1A-778E98552931}" type="presOf" srcId="{E7E9F34F-AA26-4CDA-B2CA-DD4081B1AEB0}" destId="{F4264B31-65AD-4037-980D-A23E3E93E501}" srcOrd="0" destOrd="0" presId="urn:microsoft.com/office/officeart/2005/8/layout/vList2"/>
    <dgm:cxn modelId="{9BC28F8E-58AC-46D5-8EB0-8E213A110A94}" srcId="{E7E9F34F-AA26-4CDA-B2CA-DD4081B1AEB0}" destId="{C3A62852-FAA8-4EB7-A2A2-AF07C7DC1025}" srcOrd="3" destOrd="0" parTransId="{D9A29707-1EAF-401E-A9B9-2CF7A7701921}" sibTransId="{2CC89209-E1B4-4283-9605-407A3F2EE264}"/>
    <dgm:cxn modelId="{496184FA-67BC-4798-A389-814F9CEEC5E9}" srcId="{E7E9F34F-AA26-4CDA-B2CA-DD4081B1AEB0}" destId="{0121FEBF-A8F8-43EE-A89D-95125F819666}" srcOrd="2" destOrd="0" parTransId="{2F69682F-987C-4CAF-B4C1-2EB859C9D5D5}" sibTransId="{ED17FF2E-623F-4C78-9E7C-38A7D51C9877}"/>
    <dgm:cxn modelId="{FA1A1382-F9DA-43F3-884F-6EBCAAE1BB7F}" srcId="{E7E9F34F-AA26-4CDA-B2CA-DD4081B1AEB0}" destId="{D4207690-33AE-444D-8326-F6B5728C8938}" srcOrd="1" destOrd="0" parTransId="{17BA4856-8C12-4256-A93B-636905F78CAD}" sibTransId="{0E5B78D7-6BE9-4D28-8542-18FE2A00A555}"/>
    <dgm:cxn modelId="{EF982056-0DDB-4CF0-8DAC-59A862EF6E4C}" srcId="{E7E9F34F-AA26-4CDA-B2CA-DD4081B1AEB0}" destId="{427129BF-F859-43ED-B4CB-B8BD8C9F0827}" srcOrd="0" destOrd="0" parTransId="{271EDAE0-0198-40F9-9764-E6F2ECDB9E5B}" sibTransId="{481DBD30-1A3F-4FDA-A5A5-13B4BAF8429A}"/>
    <dgm:cxn modelId="{515BA0AC-EB37-4589-87E0-E354B4FB5841}" type="presParOf" srcId="{F4264B31-65AD-4037-980D-A23E3E93E501}" destId="{7F484A48-39B9-492B-9785-56894BE01C1D}" srcOrd="0" destOrd="0" presId="urn:microsoft.com/office/officeart/2005/8/layout/vList2"/>
    <dgm:cxn modelId="{A6349F56-2B45-470A-9449-1623EBB8DA29}" type="presParOf" srcId="{F4264B31-65AD-4037-980D-A23E3E93E501}" destId="{D7969EAE-C7CF-48A7-B73B-88ECA95B395A}" srcOrd="1" destOrd="0" presId="urn:microsoft.com/office/officeart/2005/8/layout/vList2"/>
    <dgm:cxn modelId="{2694ECFC-8E0C-4550-8C7A-A7F26092EAF9}" type="presParOf" srcId="{F4264B31-65AD-4037-980D-A23E3E93E501}" destId="{8667FDCF-104F-4C1E-8587-ED541F711377}" srcOrd="2" destOrd="0" presId="urn:microsoft.com/office/officeart/2005/8/layout/vList2"/>
    <dgm:cxn modelId="{9EC390F6-0683-43EE-AEE1-C3FF29E5B183}" type="presParOf" srcId="{F4264B31-65AD-4037-980D-A23E3E93E501}" destId="{BD4F388F-9953-471F-8E21-76248373B59D}" srcOrd="3" destOrd="0" presId="urn:microsoft.com/office/officeart/2005/8/layout/vList2"/>
    <dgm:cxn modelId="{41ECA735-97F2-4770-BEBE-E2B022A23111}" type="presParOf" srcId="{F4264B31-65AD-4037-980D-A23E3E93E501}" destId="{86F03866-00D6-4C22-9677-5946FB8B3100}" srcOrd="4" destOrd="0" presId="urn:microsoft.com/office/officeart/2005/8/layout/vList2"/>
    <dgm:cxn modelId="{BC1AAC8D-A184-4049-B46A-8B72F8AD0691}" type="presParOf" srcId="{F4264B31-65AD-4037-980D-A23E3E93E501}" destId="{83167CD1-98DA-4411-8F4D-2F8EBF6A50BE}" srcOrd="5" destOrd="0" presId="urn:microsoft.com/office/officeart/2005/8/layout/vList2"/>
    <dgm:cxn modelId="{6984127D-28C0-43BB-8493-DCF2C51C56A7}" type="presParOf" srcId="{F4264B31-65AD-4037-980D-A23E3E93E501}" destId="{7D6FE0F2-BD2B-4AAF-B5D4-02D769695539}" srcOrd="6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FD999A-1A9B-409A-BF47-E578CA8535BE}" type="doc">
      <dgm:prSet loTypeId="urn:microsoft.com/office/officeart/2005/8/layout/cycle8" loCatId="cycle" qsTypeId="urn:microsoft.com/office/officeart/2005/8/quickstyle/simple1" qsCatId="simple" csTypeId="urn:microsoft.com/office/officeart/2005/8/colors/colorful4" csCatId="colorful" phldr="1"/>
      <dgm:spPr/>
    </dgm:pt>
    <dgm:pt modelId="{0DB9094E-0BF3-4A72-AAC2-6D31C8151F64}">
      <dgm:prSet phldrT="[Text]" custT="1"/>
      <dgm:spPr/>
      <dgm:t>
        <a:bodyPr/>
        <a:lstStyle/>
        <a:p>
          <a:r>
            <a:rPr lang="as-IN" sz="2000" dirty="0" smtClean="0">
              <a:solidFill>
                <a:schemeClr val="tx1"/>
              </a:solidFill>
            </a:rPr>
            <a:t>সংখ্যা পদ্ধতি</a:t>
          </a:r>
          <a:r>
            <a:rPr lang="en-US" sz="2000" dirty="0" smtClean="0">
              <a:solidFill>
                <a:schemeClr val="tx1"/>
              </a:solidFill>
            </a:rPr>
            <a:t>  </a:t>
          </a:r>
          <a:r>
            <a:rPr lang="en-US" sz="2000" dirty="0" err="1" smtClean="0">
              <a:solidFill>
                <a:schemeClr val="tx1"/>
              </a:solidFill>
            </a:rPr>
            <a:t>কি</a:t>
          </a:r>
          <a:r>
            <a:rPr lang="en-US" sz="2000" dirty="0" smtClean="0">
              <a:solidFill>
                <a:schemeClr val="tx1"/>
              </a:solidFill>
            </a:rPr>
            <a:t>?</a:t>
          </a:r>
          <a:endParaRPr lang="en-US" sz="2000" dirty="0">
            <a:solidFill>
              <a:schemeClr val="tx1"/>
            </a:solidFill>
          </a:endParaRPr>
        </a:p>
      </dgm:t>
    </dgm:pt>
    <dgm:pt modelId="{87494961-E0AE-467E-A6C6-E5492F45D0BF}" type="parTrans" cxnId="{3CA1A6F0-D60F-4096-BAE0-9C8FF17A65C5}">
      <dgm:prSet/>
      <dgm:spPr/>
      <dgm:t>
        <a:bodyPr/>
        <a:lstStyle/>
        <a:p>
          <a:endParaRPr lang="en-US"/>
        </a:p>
      </dgm:t>
    </dgm:pt>
    <dgm:pt modelId="{7C2E3DF5-06E1-4F5F-ACD2-AAFF71AA9766}" type="sibTrans" cxnId="{3CA1A6F0-D60F-4096-BAE0-9C8FF17A65C5}">
      <dgm:prSet/>
      <dgm:spPr/>
      <dgm:t>
        <a:bodyPr/>
        <a:lstStyle/>
        <a:p>
          <a:endParaRPr lang="en-US"/>
        </a:p>
      </dgm:t>
    </dgm:pt>
    <dgm:pt modelId="{FCD6E2C4-2F54-4A00-A1D3-E530612B31E2}">
      <dgm:prSet phldrT="[Text]" custT="1"/>
      <dgm:spPr/>
      <dgm:t>
        <a:bodyPr/>
        <a:lstStyle/>
        <a:p>
          <a:r>
            <a:rPr lang="as-IN" sz="2000" dirty="0" smtClean="0">
              <a:solidFill>
                <a:schemeClr val="tx1"/>
              </a:solidFill>
            </a:rPr>
            <a:t>দশমিক, বাইনারি, অক্টাল ও হেক্সাডেসিমেল সংখ্যা</a:t>
          </a:r>
          <a:r>
            <a:rPr lang="en-US" sz="2000" dirty="0" smtClean="0">
              <a:solidFill>
                <a:schemeClr val="tx1"/>
              </a:solidFill>
            </a:rPr>
            <a:t>?</a:t>
          </a:r>
          <a:endParaRPr lang="en-US" sz="2000" dirty="0">
            <a:solidFill>
              <a:schemeClr val="tx1"/>
            </a:solidFill>
          </a:endParaRPr>
        </a:p>
      </dgm:t>
    </dgm:pt>
    <dgm:pt modelId="{C64D1806-383A-4EEF-97AD-7FD9C9E5B570}" type="parTrans" cxnId="{C71459EF-58AC-4F31-8223-3D17618EFADA}">
      <dgm:prSet/>
      <dgm:spPr/>
      <dgm:t>
        <a:bodyPr/>
        <a:lstStyle/>
        <a:p>
          <a:endParaRPr lang="en-US"/>
        </a:p>
      </dgm:t>
    </dgm:pt>
    <dgm:pt modelId="{164B313A-5B79-44AC-801F-951EC63B9C13}" type="sibTrans" cxnId="{C71459EF-58AC-4F31-8223-3D17618EFADA}">
      <dgm:prSet/>
      <dgm:spPr/>
      <dgm:t>
        <a:bodyPr/>
        <a:lstStyle/>
        <a:p>
          <a:endParaRPr lang="en-US"/>
        </a:p>
      </dgm:t>
    </dgm:pt>
    <dgm:pt modelId="{8BC88172-2AE6-491F-8799-0DDC207A0CD0}">
      <dgm:prSet phldrT="[Text]" custT="1"/>
      <dgm:spPr/>
      <dgm:t>
        <a:bodyPr/>
        <a:lstStyle/>
        <a:p>
          <a:r>
            <a:rPr lang="as-IN" sz="2000" dirty="0" smtClean="0">
              <a:solidFill>
                <a:schemeClr val="tx1"/>
              </a:solidFill>
            </a:rPr>
            <a:t>ভিত্তি (</a:t>
          </a:r>
          <a:r>
            <a:rPr lang="en-US" sz="2000" dirty="0" smtClean="0">
              <a:solidFill>
                <a:schemeClr val="tx1"/>
              </a:solidFill>
            </a:rPr>
            <a:t>Base/Radix)?</a:t>
          </a:r>
          <a:endParaRPr lang="en-US" sz="2000" dirty="0">
            <a:solidFill>
              <a:schemeClr val="tx1"/>
            </a:solidFill>
          </a:endParaRPr>
        </a:p>
      </dgm:t>
    </dgm:pt>
    <dgm:pt modelId="{FF4A78E5-E336-4E93-B34F-4049111451D3}" type="parTrans" cxnId="{BA97B3DD-23EE-41C4-A389-9AA83F93B08C}">
      <dgm:prSet/>
      <dgm:spPr/>
      <dgm:t>
        <a:bodyPr/>
        <a:lstStyle/>
        <a:p>
          <a:endParaRPr lang="en-US"/>
        </a:p>
      </dgm:t>
    </dgm:pt>
    <dgm:pt modelId="{5AE52141-1819-472A-9AC0-31425024D304}" type="sibTrans" cxnId="{BA97B3DD-23EE-41C4-A389-9AA83F93B08C}">
      <dgm:prSet/>
      <dgm:spPr/>
      <dgm:t>
        <a:bodyPr/>
        <a:lstStyle/>
        <a:p>
          <a:endParaRPr lang="en-US"/>
        </a:p>
      </dgm:t>
    </dgm:pt>
    <dgm:pt modelId="{D7C23E5E-DA88-4F65-ACE2-216F0EFEA6DD}" type="pres">
      <dgm:prSet presAssocID="{DBFD999A-1A9B-409A-BF47-E578CA8535BE}" presName="compositeShape" presStyleCnt="0">
        <dgm:presLayoutVars>
          <dgm:chMax val="7"/>
          <dgm:dir/>
          <dgm:resizeHandles val="exact"/>
        </dgm:presLayoutVars>
      </dgm:prSet>
      <dgm:spPr/>
    </dgm:pt>
    <dgm:pt modelId="{CD07DCEE-BD34-4BA1-A330-5162C98BB8A4}" type="pres">
      <dgm:prSet presAssocID="{DBFD999A-1A9B-409A-BF47-E578CA8535BE}" presName="wedge1" presStyleLbl="node1" presStyleIdx="0" presStyleCnt="3"/>
      <dgm:spPr/>
      <dgm:t>
        <a:bodyPr/>
        <a:lstStyle/>
        <a:p>
          <a:endParaRPr lang="en-US"/>
        </a:p>
      </dgm:t>
    </dgm:pt>
    <dgm:pt modelId="{367B8A98-1DBC-47FE-BF80-BAB52E025847}" type="pres">
      <dgm:prSet presAssocID="{DBFD999A-1A9B-409A-BF47-E578CA8535BE}" presName="dummy1a" presStyleCnt="0"/>
      <dgm:spPr/>
    </dgm:pt>
    <dgm:pt modelId="{83BEB0C6-82E8-4F83-8625-83DB20CD06C9}" type="pres">
      <dgm:prSet presAssocID="{DBFD999A-1A9B-409A-BF47-E578CA8535BE}" presName="dummy1b" presStyleCnt="0"/>
      <dgm:spPr/>
    </dgm:pt>
    <dgm:pt modelId="{26ADCA65-E955-4971-8C90-E283E05AB8F2}" type="pres">
      <dgm:prSet presAssocID="{DBFD999A-1A9B-409A-BF47-E578CA8535B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BDAE56-3A41-49E5-9F45-FA9CEB63FEDD}" type="pres">
      <dgm:prSet presAssocID="{DBFD999A-1A9B-409A-BF47-E578CA8535BE}" presName="wedge2" presStyleLbl="node1" presStyleIdx="1" presStyleCnt="3"/>
      <dgm:spPr/>
      <dgm:t>
        <a:bodyPr/>
        <a:lstStyle/>
        <a:p>
          <a:endParaRPr lang="en-US"/>
        </a:p>
      </dgm:t>
    </dgm:pt>
    <dgm:pt modelId="{C461D48A-D7B3-47F3-AE45-C848343FAE34}" type="pres">
      <dgm:prSet presAssocID="{DBFD999A-1A9B-409A-BF47-E578CA8535BE}" presName="dummy2a" presStyleCnt="0"/>
      <dgm:spPr/>
    </dgm:pt>
    <dgm:pt modelId="{4294B4BB-B5B2-4B5E-8A64-8B274D4EBB82}" type="pres">
      <dgm:prSet presAssocID="{DBFD999A-1A9B-409A-BF47-E578CA8535BE}" presName="dummy2b" presStyleCnt="0"/>
      <dgm:spPr/>
    </dgm:pt>
    <dgm:pt modelId="{1E84921E-60D5-4AC9-BF67-F427A1DD35A1}" type="pres">
      <dgm:prSet presAssocID="{DBFD999A-1A9B-409A-BF47-E578CA8535B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05613-58BD-494D-A75F-C24CEAEB256F}" type="pres">
      <dgm:prSet presAssocID="{DBFD999A-1A9B-409A-BF47-E578CA8535BE}" presName="wedge3" presStyleLbl="node1" presStyleIdx="2" presStyleCnt="3"/>
      <dgm:spPr/>
      <dgm:t>
        <a:bodyPr/>
        <a:lstStyle/>
        <a:p>
          <a:endParaRPr lang="en-US"/>
        </a:p>
      </dgm:t>
    </dgm:pt>
    <dgm:pt modelId="{7E2AA5E0-1767-4CE3-A971-4A3E797943C3}" type="pres">
      <dgm:prSet presAssocID="{DBFD999A-1A9B-409A-BF47-E578CA8535BE}" presName="dummy3a" presStyleCnt="0"/>
      <dgm:spPr/>
    </dgm:pt>
    <dgm:pt modelId="{4ACFBF27-D8E6-4D15-9B69-9AB31102D071}" type="pres">
      <dgm:prSet presAssocID="{DBFD999A-1A9B-409A-BF47-E578CA8535BE}" presName="dummy3b" presStyleCnt="0"/>
      <dgm:spPr/>
    </dgm:pt>
    <dgm:pt modelId="{EEDA639C-B9E3-47F3-A00D-AE700AC61998}" type="pres">
      <dgm:prSet presAssocID="{DBFD999A-1A9B-409A-BF47-E578CA8535B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64AE72-DAB9-4E38-9C33-EBAE7F418E57}" type="pres">
      <dgm:prSet presAssocID="{7C2E3DF5-06E1-4F5F-ACD2-AAFF71AA9766}" presName="arrowWedge1" presStyleLbl="fgSibTrans2D1" presStyleIdx="0" presStyleCnt="3"/>
      <dgm:spPr/>
    </dgm:pt>
    <dgm:pt modelId="{6C51B002-106A-4C28-A651-DF0985D7BF67}" type="pres">
      <dgm:prSet presAssocID="{164B313A-5B79-44AC-801F-951EC63B9C13}" presName="arrowWedge2" presStyleLbl="fgSibTrans2D1" presStyleIdx="1" presStyleCnt="3"/>
      <dgm:spPr/>
    </dgm:pt>
    <dgm:pt modelId="{BA0D1CAF-DD04-4067-A869-0F21FCAA1E35}" type="pres">
      <dgm:prSet presAssocID="{5AE52141-1819-472A-9AC0-31425024D304}" presName="arrowWedge3" presStyleLbl="fgSibTrans2D1" presStyleIdx="2" presStyleCnt="3"/>
      <dgm:spPr/>
    </dgm:pt>
  </dgm:ptLst>
  <dgm:cxnLst>
    <dgm:cxn modelId="{8E24F887-0C21-4C01-8F4D-D10541C34441}" type="presOf" srcId="{0DB9094E-0BF3-4A72-AAC2-6D31C8151F64}" destId="{CD07DCEE-BD34-4BA1-A330-5162C98BB8A4}" srcOrd="0" destOrd="0" presId="urn:microsoft.com/office/officeart/2005/8/layout/cycle8"/>
    <dgm:cxn modelId="{B0F7D296-3FC0-4387-A88F-FF9BD2A8A8FC}" type="presOf" srcId="{FCD6E2C4-2F54-4A00-A1D3-E530612B31E2}" destId="{F5BDAE56-3A41-49E5-9F45-FA9CEB63FEDD}" srcOrd="0" destOrd="0" presId="urn:microsoft.com/office/officeart/2005/8/layout/cycle8"/>
    <dgm:cxn modelId="{050B3962-928B-42D2-AB24-487D1AC6C141}" type="presOf" srcId="{0DB9094E-0BF3-4A72-AAC2-6D31C8151F64}" destId="{26ADCA65-E955-4971-8C90-E283E05AB8F2}" srcOrd="1" destOrd="0" presId="urn:microsoft.com/office/officeart/2005/8/layout/cycle8"/>
    <dgm:cxn modelId="{7C13AE81-2AB5-49D8-B4D9-E8DBAC8AB7E3}" type="presOf" srcId="{8BC88172-2AE6-491F-8799-0DDC207A0CD0}" destId="{4A305613-58BD-494D-A75F-C24CEAEB256F}" srcOrd="0" destOrd="0" presId="urn:microsoft.com/office/officeart/2005/8/layout/cycle8"/>
    <dgm:cxn modelId="{3CA1A6F0-D60F-4096-BAE0-9C8FF17A65C5}" srcId="{DBFD999A-1A9B-409A-BF47-E578CA8535BE}" destId="{0DB9094E-0BF3-4A72-AAC2-6D31C8151F64}" srcOrd="0" destOrd="0" parTransId="{87494961-E0AE-467E-A6C6-E5492F45D0BF}" sibTransId="{7C2E3DF5-06E1-4F5F-ACD2-AAFF71AA9766}"/>
    <dgm:cxn modelId="{D87E52A8-B36B-4182-AB2A-BF3D13F35D30}" type="presOf" srcId="{8BC88172-2AE6-491F-8799-0DDC207A0CD0}" destId="{EEDA639C-B9E3-47F3-A00D-AE700AC61998}" srcOrd="1" destOrd="0" presId="urn:microsoft.com/office/officeart/2005/8/layout/cycle8"/>
    <dgm:cxn modelId="{57E25DCA-C601-4BAE-8568-57EEB418A9FA}" type="presOf" srcId="{DBFD999A-1A9B-409A-BF47-E578CA8535BE}" destId="{D7C23E5E-DA88-4F65-ACE2-216F0EFEA6DD}" srcOrd="0" destOrd="0" presId="urn:microsoft.com/office/officeart/2005/8/layout/cycle8"/>
    <dgm:cxn modelId="{24703E8F-2200-4C03-AE21-5D66604C8E10}" type="presOf" srcId="{FCD6E2C4-2F54-4A00-A1D3-E530612B31E2}" destId="{1E84921E-60D5-4AC9-BF67-F427A1DD35A1}" srcOrd="1" destOrd="0" presId="urn:microsoft.com/office/officeart/2005/8/layout/cycle8"/>
    <dgm:cxn modelId="{BA97B3DD-23EE-41C4-A389-9AA83F93B08C}" srcId="{DBFD999A-1A9B-409A-BF47-E578CA8535BE}" destId="{8BC88172-2AE6-491F-8799-0DDC207A0CD0}" srcOrd="2" destOrd="0" parTransId="{FF4A78E5-E336-4E93-B34F-4049111451D3}" sibTransId="{5AE52141-1819-472A-9AC0-31425024D304}"/>
    <dgm:cxn modelId="{C71459EF-58AC-4F31-8223-3D17618EFADA}" srcId="{DBFD999A-1A9B-409A-BF47-E578CA8535BE}" destId="{FCD6E2C4-2F54-4A00-A1D3-E530612B31E2}" srcOrd="1" destOrd="0" parTransId="{C64D1806-383A-4EEF-97AD-7FD9C9E5B570}" sibTransId="{164B313A-5B79-44AC-801F-951EC63B9C13}"/>
    <dgm:cxn modelId="{8E59C0FB-5777-4AF6-A0C7-024CDA5E737F}" type="presParOf" srcId="{D7C23E5E-DA88-4F65-ACE2-216F0EFEA6DD}" destId="{CD07DCEE-BD34-4BA1-A330-5162C98BB8A4}" srcOrd="0" destOrd="0" presId="urn:microsoft.com/office/officeart/2005/8/layout/cycle8"/>
    <dgm:cxn modelId="{1176A341-0237-42AF-B827-B4D5C8739B73}" type="presParOf" srcId="{D7C23E5E-DA88-4F65-ACE2-216F0EFEA6DD}" destId="{367B8A98-1DBC-47FE-BF80-BAB52E025847}" srcOrd="1" destOrd="0" presId="urn:microsoft.com/office/officeart/2005/8/layout/cycle8"/>
    <dgm:cxn modelId="{484FE4E9-3E11-4CD7-ADA6-8AE3F0B5BF2B}" type="presParOf" srcId="{D7C23E5E-DA88-4F65-ACE2-216F0EFEA6DD}" destId="{83BEB0C6-82E8-4F83-8625-83DB20CD06C9}" srcOrd="2" destOrd="0" presId="urn:microsoft.com/office/officeart/2005/8/layout/cycle8"/>
    <dgm:cxn modelId="{D2883E91-AEF6-4E5B-9393-E0F4504CF38A}" type="presParOf" srcId="{D7C23E5E-DA88-4F65-ACE2-216F0EFEA6DD}" destId="{26ADCA65-E955-4971-8C90-E283E05AB8F2}" srcOrd="3" destOrd="0" presId="urn:microsoft.com/office/officeart/2005/8/layout/cycle8"/>
    <dgm:cxn modelId="{FCF91C36-0252-40FB-BC13-F8F80158DF2F}" type="presParOf" srcId="{D7C23E5E-DA88-4F65-ACE2-216F0EFEA6DD}" destId="{F5BDAE56-3A41-49E5-9F45-FA9CEB63FEDD}" srcOrd="4" destOrd="0" presId="urn:microsoft.com/office/officeart/2005/8/layout/cycle8"/>
    <dgm:cxn modelId="{B6724BCB-57D2-4454-861E-46D992642556}" type="presParOf" srcId="{D7C23E5E-DA88-4F65-ACE2-216F0EFEA6DD}" destId="{C461D48A-D7B3-47F3-AE45-C848343FAE34}" srcOrd="5" destOrd="0" presId="urn:microsoft.com/office/officeart/2005/8/layout/cycle8"/>
    <dgm:cxn modelId="{3AC34604-BECC-4C14-B0F2-B20F7F6E8C7A}" type="presParOf" srcId="{D7C23E5E-DA88-4F65-ACE2-216F0EFEA6DD}" destId="{4294B4BB-B5B2-4B5E-8A64-8B274D4EBB82}" srcOrd="6" destOrd="0" presId="urn:microsoft.com/office/officeart/2005/8/layout/cycle8"/>
    <dgm:cxn modelId="{C00E3A0A-EB37-41C3-96D7-837ECA7E5CB7}" type="presParOf" srcId="{D7C23E5E-DA88-4F65-ACE2-216F0EFEA6DD}" destId="{1E84921E-60D5-4AC9-BF67-F427A1DD35A1}" srcOrd="7" destOrd="0" presId="urn:microsoft.com/office/officeart/2005/8/layout/cycle8"/>
    <dgm:cxn modelId="{6F2A8AB4-C869-4E5D-80DD-6A81292AD06D}" type="presParOf" srcId="{D7C23E5E-DA88-4F65-ACE2-216F0EFEA6DD}" destId="{4A305613-58BD-494D-A75F-C24CEAEB256F}" srcOrd="8" destOrd="0" presId="urn:microsoft.com/office/officeart/2005/8/layout/cycle8"/>
    <dgm:cxn modelId="{94EB3F79-251C-4F87-94CF-C8BA66AE0DBD}" type="presParOf" srcId="{D7C23E5E-DA88-4F65-ACE2-216F0EFEA6DD}" destId="{7E2AA5E0-1767-4CE3-A971-4A3E797943C3}" srcOrd="9" destOrd="0" presId="urn:microsoft.com/office/officeart/2005/8/layout/cycle8"/>
    <dgm:cxn modelId="{41ECD308-DF60-4040-94E9-41051D9A95E3}" type="presParOf" srcId="{D7C23E5E-DA88-4F65-ACE2-216F0EFEA6DD}" destId="{4ACFBF27-D8E6-4D15-9B69-9AB31102D071}" srcOrd="10" destOrd="0" presId="urn:microsoft.com/office/officeart/2005/8/layout/cycle8"/>
    <dgm:cxn modelId="{ED8ED659-774F-46AB-86AD-8B2B1F10CAFD}" type="presParOf" srcId="{D7C23E5E-DA88-4F65-ACE2-216F0EFEA6DD}" destId="{EEDA639C-B9E3-47F3-A00D-AE700AC61998}" srcOrd="11" destOrd="0" presId="urn:microsoft.com/office/officeart/2005/8/layout/cycle8"/>
    <dgm:cxn modelId="{CEECD2F7-E6A2-41DE-A03B-E11DBA5E6553}" type="presParOf" srcId="{D7C23E5E-DA88-4F65-ACE2-216F0EFEA6DD}" destId="{D064AE72-DAB9-4E38-9C33-EBAE7F418E57}" srcOrd="12" destOrd="0" presId="urn:microsoft.com/office/officeart/2005/8/layout/cycle8"/>
    <dgm:cxn modelId="{93C81203-D200-4940-B399-1C86A966F980}" type="presParOf" srcId="{D7C23E5E-DA88-4F65-ACE2-216F0EFEA6DD}" destId="{6C51B002-106A-4C28-A651-DF0985D7BF67}" srcOrd="13" destOrd="0" presId="urn:microsoft.com/office/officeart/2005/8/layout/cycle8"/>
    <dgm:cxn modelId="{34DED4BA-2B8E-4C49-B9A7-58CD79F9D6D7}" type="presParOf" srcId="{D7C23E5E-DA88-4F65-ACE2-216F0EFEA6DD}" destId="{BA0D1CAF-DD04-4067-A869-0F21FCAA1E35}" srcOrd="14" destOrd="0" presId="urn:microsoft.com/office/officeart/2005/8/layout/cycle8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76B14E-DCEC-4E2C-B96B-020F6781E11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5C973DB-DCFE-4BE6-AE41-B363D6616BCB}">
      <dgm:prSet phldrT="[Text]" custT="1"/>
      <dgm:spPr>
        <a:gradFill rotWithShape="0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5400000" scaled="0"/>
        </a:gradFill>
      </dgm:spPr>
      <dgm:t>
        <a:bodyPr/>
        <a:lstStyle/>
        <a:p>
          <a:r>
            <a:rPr lang="as-IN" sz="3600" b="1" dirty="0" smtClean="0">
              <a:solidFill>
                <a:schemeClr val="tx1"/>
              </a:solidFill>
            </a:rPr>
            <a:t>কেন ক্যারি সবসময় ১ দেখা যায়?</a:t>
          </a:r>
          <a:endParaRPr lang="en-US" sz="3600" b="1" dirty="0">
            <a:solidFill>
              <a:schemeClr val="tx1"/>
            </a:solidFill>
          </a:endParaRPr>
        </a:p>
      </dgm:t>
    </dgm:pt>
    <dgm:pt modelId="{7B11DA6C-CD7A-4DC4-B4F1-653C8F367039}" type="parTrans" cxnId="{0FD63D34-FA76-467B-AF39-F155A65D7EA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9161000-3016-4717-AE2F-BF00BFF95C65}" type="sibTrans" cxnId="{0FD63D34-FA76-467B-AF39-F155A65D7EA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CCCFB02-2D9C-4754-890A-C060DBC6F809}" type="pres">
      <dgm:prSet presAssocID="{D776B14E-DCEC-4E2C-B96B-020F6781E11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021DE8-48BD-4CC1-B8FD-EEB28AA8B8B1}" type="pres">
      <dgm:prSet presAssocID="{35C973DB-DCFE-4BE6-AE41-B363D6616BCB}" presName="node" presStyleLbl="node1" presStyleIdx="0" presStyleCnt="1" custScaleY="1327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27EA3A-B210-4978-9AEB-A6AAC909242E}" type="presOf" srcId="{D776B14E-DCEC-4E2C-B96B-020F6781E11B}" destId="{FCCCFB02-2D9C-4754-890A-C060DBC6F809}" srcOrd="0" destOrd="0" presId="urn:microsoft.com/office/officeart/2005/8/layout/default"/>
    <dgm:cxn modelId="{0FD63D34-FA76-467B-AF39-F155A65D7EAF}" srcId="{D776B14E-DCEC-4E2C-B96B-020F6781E11B}" destId="{35C973DB-DCFE-4BE6-AE41-B363D6616BCB}" srcOrd="0" destOrd="0" parTransId="{7B11DA6C-CD7A-4DC4-B4F1-653C8F367039}" sibTransId="{39161000-3016-4717-AE2F-BF00BFF95C65}"/>
    <dgm:cxn modelId="{B93E9196-977C-4433-AB0B-60C8B14881EF}" type="presOf" srcId="{35C973DB-DCFE-4BE6-AE41-B363D6616BCB}" destId="{AD021DE8-48BD-4CC1-B8FD-EEB28AA8B8B1}" srcOrd="0" destOrd="0" presId="urn:microsoft.com/office/officeart/2005/8/layout/default"/>
    <dgm:cxn modelId="{B61974B0-0029-4B12-BA2E-624DB347F60C}" type="presParOf" srcId="{FCCCFB02-2D9C-4754-890A-C060DBC6F809}" destId="{AD021DE8-48BD-4CC1-B8FD-EEB28AA8B8B1}" srcOrd="0" destOrd="0" presId="urn:microsoft.com/office/officeart/2005/8/layout/default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76B14E-DCEC-4E2C-B96B-020F6781E11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1F439BB-ECB3-477F-AC7D-061BB55C9D31}">
      <dgm:prSet phldrT="[Text]"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</dgm:spPr>
      <dgm:t>
        <a:bodyPr/>
        <a:lstStyle/>
        <a:p>
          <a:r>
            <a:rPr lang="as-IN" sz="3200" b="1" dirty="0" smtClean="0">
              <a:solidFill>
                <a:schemeClr val="tx1"/>
              </a:solidFill>
            </a:rPr>
            <a:t>হেক্সাডেসিমেল সংখ্যা পদ্ধতিতে যোগ করার সময় ১৬ বা তার বেশি হলে কেন ১ ক্যারি হয়?</a:t>
          </a:r>
          <a:endParaRPr lang="en-US" sz="3200" b="1" dirty="0">
            <a:solidFill>
              <a:schemeClr val="tx1"/>
            </a:solidFill>
          </a:endParaRPr>
        </a:p>
      </dgm:t>
    </dgm:pt>
    <dgm:pt modelId="{98B93909-FFEF-4E1D-99B3-DB44E8027B0B}" type="parTrans" cxnId="{BAD60347-86B2-41EB-96A7-40A44129AAA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D76C1AD-42B6-4404-9734-33D03A58F6C3}" type="sibTrans" cxnId="{BAD60347-86B2-41EB-96A7-40A44129AAA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CCCFB02-2D9C-4754-890A-C060DBC6F809}" type="pres">
      <dgm:prSet presAssocID="{D776B14E-DCEC-4E2C-B96B-020F6781E11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51AC8A-30DE-4286-8CD3-8374AA5C7FFC}" type="pres">
      <dgm:prSet presAssocID="{A1F439BB-ECB3-477F-AC7D-061BB55C9D31}" presName="node" presStyleLbl="node1" presStyleIdx="0" presStyleCnt="1" custScaleY="1327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6D6B14-F026-460E-A08F-EB78F023AD1D}" type="presOf" srcId="{D776B14E-DCEC-4E2C-B96B-020F6781E11B}" destId="{FCCCFB02-2D9C-4754-890A-C060DBC6F809}" srcOrd="0" destOrd="0" presId="urn:microsoft.com/office/officeart/2005/8/layout/default"/>
    <dgm:cxn modelId="{BAD60347-86B2-41EB-96A7-40A44129AAA5}" srcId="{D776B14E-DCEC-4E2C-B96B-020F6781E11B}" destId="{A1F439BB-ECB3-477F-AC7D-061BB55C9D31}" srcOrd="0" destOrd="0" parTransId="{98B93909-FFEF-4E1D-99B3-DB44E8027B0B}" sibTransId="{2D76C1AD-42B6-4404-9734-33D03A58F6C3}"/>
    <dgm:cxn modelId="{3E21928A-CC1B-447F-A277-88E7EA91FD12}" type="presOf" srcId="{A1F439BB-ECB3-477F-AC7D-061BB55C9D31}" destId="{BC51AC8A-30DE-4286-8CD3-8374AA5C7FFC}" srcOrd="0" destOrd="0" presId="urn:microsoft.com/office/officeart/2005/8/layout/default"/>
    <dgm:cxn modelId="{46EDDB7E-BE1C-4574-AB83-EF983B72614A}" type="presParOf" srcId="{FCCCFB02-2D9C-4754-890A-C060DBC6F809}" destId="{BC51AC8A-30DE-4286-8CD3-8374AA5C7FFC}" srcOrd="0" destOrd="0" presId="urn:microsoft.com/office/officeart/2005/8/layout/default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9C7978-BB4B-4CE9-A0BC-6A67EE03A57C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4E2F152-B6AF-4E4A-85EC-CF0A0B523088}">
      <dgm:prSet/>
      <dgm:spPr/>
      <dgm:t>
        <a:bodyPr/>
        <a:lstStyle/>
        <a:p>
          <a:pPr rtl="0"/>
          <a:r>
            <a:rPr lang="as-IN" dirty="0" smtClean="0"/>
            <a:t>দশমিক যোগ</a:t>
          </a:r>
          <a:endParaRPr lang="en-US" dirty="0"/>
        </a:p>
      </dgm:t>
    </dgm:pt>
    <dgm:pt modelId="{5CC12E10-8FC9-4647-9EA9-754FE52FFA06}" type="parTrans" cxnId="{FD03F846-21A8-46B2-B6AE-5CF250F3B734}">
      <dgm:prSet/>
      <dgm:spPr/>
      <dgm:t>
        <a:bodyPr/>
        <a:lstStyle/>
        <a:p>
          <a:endParaRPr lang="en-US"/>
        </a:p>
      </dgm:t>
    </dgm:pt>
    <dgm:pt modelId="{FDFAFEC6-B72F-4C6C-989E-58DDA466C144}" type="sibTrans" cxnId="{FD03F846-21A8-46B2-B6AE-5CF250F3B734}">
      <dgm:prSet/>
      <dgm:spPr/>
      <dgm:t>
        <a:bodyPr/>
        <a:lstStyle/>
        <a:p>
          <a:endParaRPr lang="en-US"/>
        </a:p>
      </dgm:t>
    </dgm:pt>
    <dgm:pt modelId="{A96FE398-F499-4466-A46D-3AAA8E60D01F}">
      <dgm:prSet/>
      <dgm:spPr/>
      <dgm:t>
        <a:bodyPr/>
        <a:lstStyle/>
        <a:p>
          <a:pPr rtl="0"/>
          <a:r>
            <a:rPr lang="as-IN" dirty="0" smtClean="0"/>
            <a:t>বাইনারি যোগ</a:t>
          </a:r>
          <a:endParaRPr lang="en-US" dirty="0"/>
        </a:p>
      </dgm:t>
    </dgm:pt>
    <dgm:pt modelId="{0432E36C-721B-42E7-8E6B-7497AC0F9D61}" type="parTrans" cxnId="{9E06EDA4-309A-48B4-A441-ADD144EFF407}">
      <dgm:prSet/>
      <dgm:spPr/>
      <dgm:t>
        <a:bodyPr/>
        <a:lstStyle/>
        <a:p>
          <a:endParaRPr lang="en-US"/>
        </a:p>
      </dgm:t>
    </dgm:pt>
    <dgm:pt modelId="{7D3599CD-5D8F-448E-B784-D357AFE65669}" type="sibTrans" cxnId="{9E06EDA4-309A-48B4-A441-ADD144EFF407}">
      <dgm:prSet/>
      <dgm:spPr/>
      <dgm:t>
        <a:bodyPr/>
        <a:lstStyle/>
        <a:p>
          <a:endParaRPr lang="en-US"/>
        </a:p>
      </dgm:t>
    </dgm:pt>
    <dgm:pt modelId="{62EC3F86-8145-414B-92B5-73F88B6CF676}">
      <dgm:prSet/>
      <dgm:spPr/>
      <dgm:t>
        <a:bodyPr/>
        <a:lstStyle/>
        <a:p>
          <a:pPr rtl="0"/>
          <a:r>
            <a:rPr lang="as-IN" dirty="0" smtClean="0"/>
            <a:t>অক্টাল যোগ</a:t>
          </a:r>
          <a:endParaRPr lang="en-US" dirty="0"/>
        </a:p>
      </dgm:t>
    </dgm:pt>
    <dgm:pt modelId="{31AAB522-4EEE-4652-A186-23DAB9CA5529}" type="parTrans" cxnId="{93C7EA30-76A1-4286-946D-EBF8997A2447}">
      <dgm:prSet/>
      <dgm:spPr/>
      <dgm:t>
        <a:bodyPr/>
        <a:lstStyle/>
        <a:p>
          <a:endParaRPr lang="en-US"/>
        </a:p>
      </dgm:t>
    </dgm:pt>
    <dgm:pt modelId="{B8B92DCD-E5FD-4840-B8E1-023E7567AA77}" type="sibTrans" cxnId="{93C7EA30-76A1-4286-946D-EBF8997A2447}">
      <dgm:prSet/>
      <dgm:spPr/>
      <dgm:t>
        <a:bodyPr/>
        <a:lstStyle/>
        <a:p>
          <a:endParaRPr lang="en-US"/>
        </a:p>
      </dgm:t>
    </dgm:pt>
    <dgm:pt modelId="{72A896AA-AF40-4C27-8BF0-53C02A066514}">
      <dgm:prSet/>
      <dgm:spPr/>
      <dgm:t>
        <a:bodyPr/>
        <a:lstStyle/>
        <a:p>
          <a:pPr rtl="0"/>
          <a:r>
            <a:rPr lang="as-IN" dirty="0" smtClean="0"/>
            <a:t>হেক্সাডেসিমেল যোগ</a:t>
          </a:r>
          <a:endParaRPr lang="en-US" dirty="0"/>
        </a:p>
      </dgm:t>
    </dgm:pt>
    <dgm:pt modelId="{AA287D06-5973-4DE7-BB70-A58975D267DA}" type="parTrans" cxnId="{59AFDC19-705F-4AA4-8570-80746A58C802}">
      <dgm:prSet/>
      <dgm:spPr/>
      <dgm:t>
        <a:bodyPr/>
        <a:lstStyle/>
        <a:p>
          <a:endParaRPr lang="en-US"/>
        </a:p>
      </dgm:t>
    </dgm:pt>
    <dgm:pt modelId="{05965647-5220-4135-A82D-8E06EA4C6901}" type="sibTrans" cxnId="{59AFDC19-705F-4AA4-8570-80746A58C802}">
      <dgm:prSet/>
      <dgm:spPr/>
      <dgm:t>
        <a:bodyPr/>
        <a:lstStyle/>
        <a:p>
          <a:endParaRPr lang="en-US"/>
        </a:p>
      </dgm:t>
    </dgm:pt>
    <dgm:pt modelId="{4830F09A-EE2B-4BF3-A5A6-24CBB4017DE7}">
      <dgm:prSet/>
      <dgm:spPr/>
      <dgm:t>
        <a:bodyPr/>
        <a:lstStyle/>
        <a:p>
          <a:pPr rtl="0"/>
          <a:r>
            <a:rPr lang="as-IN" dirty="0" smtClean="0"/>
            <a:t>ক্যারি নির্ণয়</a:t>
          </a:r>
          <a:endParaRPr lang="en-US" dirty="0"/>
        </a:p>
      </dgm:t>
    </dgm:pt>
    <dgm:pt modelId="{53B3EAAD-D0D2-4B1C-A04C-EFE7065153F9}" type="parTrans" cxnId="{4898D1FC-0653-4954-9766-D6523F8BB0D7}">
      <dgm:prSet/>
      <dgm:spPr/>
    </dgm:pt>
    <dgm:pt modelId="{B4E06847-4455-49DE-80F1-13D872584973}" type="sibTrans" cxnId="{4898D1FC-0653-4954-9766-D6523F8BB0D7}">
      <dgm:prSet/>
      <dgm:spPr/>
    </dgm:pt>
    <dgm:pt modelId="{11881B79-6C9F-4FF6-B46F-286A3EB8EA55}" type="pres">
      <dgm:prSet presAssocID="{609C7978-BB4B-4CE9-A0BC-6A67EE03A5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513333-31FA-4A43-921B-CF85060F4567}" type="pres">
      <dgm:prSet presAssocID="{04E2F152-B6AF-4E4A-85EC-CF0A0B523088}" presName="parentLin" presStyleCnt="0"/>
      <dgm:spPr/>
    </dgm:pt>
    <dgm:pt modelId="{05F10BF6-0361-47F4-848A-0327730102E4}" type="pres">
      <dgm:prSet presAssocID="{04E2F152-B6AF-4E4A-85EC-CF0A0B523088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E93983C7-5C65-4A3A-AD6D-D643ED025B03}" type="pres">
      <dgm:prSet presAssocID="{04E2F152-B6AF-4E4A-85EC-CF0A0B52308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14C5EE-636F-4ED8-AFC0-52B043E71D6B}" type="pres">
      <dgm:prSet presAssocID="{04E2F152-B6AF-4E4A-85EC-CF0A0B523088}" presName="negativeSpace" presStyleCnt="0"/>
      <dgm:spPr/>
    </dgm:pt>
    <dgm:pt modelId="{8BCFCA08-9C32-4A69-9E53-67C2C6A6E340}" type="pres">
      <dgm:prSet presAssocID="{04E2F152-B6AF-4E4A-85EC-CF0A0B523088}" presName="childText" presStyleLbl="conFgAcc1" presStyleIdx="0" presStyleCnt="5">
        <dgm:presLayoutVars>
          <dgm:bulletEnabled val="1"/>
        </dgm:presLayoutVars>
      </dgm:prSet>
      <dgm:spPr/>
    </dgm:pt>
    <dgm:pt modelId="{7F7C82F5-D670-466B-BE91-F54122D50F65}" type="pres">
      <dgm:prSet presAssocID="{FDFAFEC6-B72F-4C6C-989E-58DDA466C144}" presName="spaceBetweenRectangles" presStyleCnt="0"/>
      <dgm:spPr/>
    </dgm:pt>
    <dgm:pt modelId="{85684BA6-3CC6-4F6B-AC30-33BF69905817}" type="pres">
      <dgm:prSet presAssocID="{A96FE398-F499-4466-A46D-3AAA8E60D01F}" presName="parentLin" presStyleCnt="0"/>
      <dgm:spPr/>
    </dgm:pt>
    <dgm:pt modelId="{A57364A0-B69B-4BBB-BF1D-AE43A701A75C}" type="pres">
      <dgm:prSet presAssocID="{A96FE398-F499-4466-A46D-3AAA8E60D01F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6C0FFB0A-9495-4F54-BABC-CA89547AFC38}" type="pres">
      <dgm:prSet presAssocID="{A96FE398-F499-4466-A46D-3AAA8E60D01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4192D4-2AC7-4DC5-A10D-1CD95930DBD0}" type="pres">
      <dgm:prSet presAssocID="{A96FE398-F499-4466-A46D-3AAA8E60D01F}" presName="negativeSpace" presStyleCnt="0"/>
      <dgm:spPr/>
    </dgm:pt>
    <dgm:pt modelId="{44A5B40A-C877-4D13-B56F-1C709729787D}" type="pres">
      <dgm:prSet presAssocID="{A96FE398-F499-4466-A46D-3AAA8E60D01F}" presName="childText" presStyleLbl="conFgAcc1" presStyleIdx="1" presStyleCnt="5">
        <dgm:presLayoutVars>
          <dgm:bulletEnabled val="1"/>
        </dgm:presLayoutVars>
      </dgm:prSet>
      <dgm:spPr/>
    </dgm:pt>
    <dgm:pt modelId="{C7CC6ABD-2836-4617-B089-24735F9AE0F4}" type="pres">
      <dgm:prSet presAssocID="{7D3599CD-5D8F-448E-B784-D357AFE65669}" presName="spaceBetweenRectangles" presStyleCnt="0"/>
      <dgm:spPr/>
    </dgm:pt>
    <dgm:pt modelId="{59C1FF60-C1E2-44B4-A492-0D1DF270C91B}" type="pres">
      <dgm:prSet presAssocID="{62EC3F86-8145-414B-92B5-73F88B6CF676}" presName="parentLin" presStyleCnt="0"/>
      <dgm:spPr/>
    </dgm:pt>
    <dgm:pt modelId="{5D914841-828E-4FEA-BF3E-454A06299072}" type="pres">
      <dgm:prSet presAssocID="{62EC3F86-8145-414B-92B5-73F88B6CF676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616F8855-CE04-43A3-81D5-556B0491C06F}" type="pres">
      <dgm:prSet presAssocID="{62EC3F86-8145-414B-92B5-73F88B6CF67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C98D6E-BDB3-46EE-B16F-29B92C653C6D}" type="pres">
      <dgm:prSet presAssocID="{62EC3F86-8145-414B-92B5-73F88B6CF676}" presName="negativeSpace" presStyleCnt="0"/>
      <dgm:spPr/>
    </dgm:pt>
    <dgm:pt modelId="{ACC11D1E-AEA4-44B7-9420-416849916E35}" type="pres">
      <dgm:prSet presAssocID="{62EC3F86-8145-414B-92B5-73F88B6CF676}" presName="childText" presStyleLbl="conFgAcc1" presStyleIdx="2" presStyleCnt="5">
        <dgm:presLayoutVars>
          <dgm:bulletEnabled val="1"/>
        </dgm:presLayoutVars>
      </dgm:prSet>
      <dgm:spPr/>
    </dgm:pt>
    <dgm:pt modelId="{341F8BAC-76C1-45C6-A5B6-755F04F795BB}" type="pres">
      <dgm:prSet presAssocID="{B8B92DCD-E5FD-4840-B8E1-023E7567AA77}" presName="spaceBetweenRectangles" presStyleCnt="0"/>
      <dgm:spPr/>
    </dgm:pt>
    <dgm:pt modelId="{29104E0B-A335-41CE-B47C-294BCEBAF1CA}" type="pres">
      <dgm:prSet presAssocID="{72A896AA-AF40-4C27-8BF0-53C02A066514}" presName="parentLin" presStyleCnt="0"/>
      <dgm:spPr/>
    </dgm:pt>
    <dgm:pt modelId="{CC4A662A-86F0-4E79-B176-27CA97BCB876}" type="pres">
      <dgm:prSet presAssocID="{72A896AA-AF40-4C27-8BF0-53C02A066514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E8B5FE27-F5D1-497A-BB0D-4CFE4EEDE7A9}" type="pres">
      <dgm:prSet presAssocID="{72A896AA-AF40-4C27-8BF0-53C02A06651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D9C40-B9A9-4C90-A576-72351AA2482E}" type="pres">
      <dgm:prSet presAssocID="{72A896AA-AF40-4C27-8BF0-53C02A066514}" presName="negativeSpace" presStyleCnt="0"/>
      <dgm:spPr/>
    </dgm:pt>
    <dgm:pt modelId="{DDB337B4-4CD7-4FE6-83A7-8B0F15BA791C}" type="pres">
      <dgm:prSet presAssocID="{72A896AA-AF40-4C27-8BF0-53C02A066514}" presName="childText" presStyleLbl="conFgAcc1" presStyleIdx="3" presStyleCnt="5">
        <dgm:presLayoutVars>
          <dgm:bulletEnabled val="1"/>
        </dgm:presLayoutVars>
      </dgm:prSet>
      <dgm:spPr/>
    </dgm:pt>
    <dgm:pt modelId="{9615F858-498D-40E5-8153-0C8EA4DD3379}" type="pres">
      <dgm:prSet presAssocID="{05965647-5220-4135-A82D-8E06EA4C6901}" presName="spaceBetweenRectangles" presStyleCnt="0"/>
      <dgm:spPr/>
    </dgm:pt>
    <dgm:pt modelId="{FE42AC41-07A9-4E43-BE74-882A7CE20F57}" type="pres">
      <dgm:prSet presAssocID="{4830F09A-EE2B-4BF3-A5A6-24CBB4017DE7}" presName="parentLin" presStyleCnt="0"/>
      <dgm:spPr/>
    </dgm:pt>
    <dgm:pt modelId="{15A07FEF-ECD5-4D36-9749-2A3D971F468C}" type="pres">
      <dgm:prSet presAssocID="{4830F09A-EE2B-4BF3-A5A6-24CBB4017DE7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A765AB29-FDE5-4F45-A1F0-F0D4DD8BCBA1}" type="pres">
      <dgm:prSet presAssocID="{4830F09A-EE2B-4BF3-A5A6-24CBB4017DE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5676AD-D0EB-45DE-940F-597CFBD1D577}" type="pres">
      <dgm:prSet presAssocID="{4830F09A-EE2B-4BF3-A5A6-24CBB4017DE7}" presName="negativeSpace" presStyleCnt="0"/>
      <dgm:spPr/>
    </dgm:pt>
    <dgm:pt modelId="{DB74D33F-E962-4F03-BB9D-378A4179A2AE}" type="pres">
      <dgm:prSet presAssocID="{4830F09A-EE2B-4BF3-A5A6-24CBB4017DE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D5FCD13-681D-4822-A13B-E6947C4A8D07}" type="presOf" srcId="{62EC3F86-8145-414B-92B5-73F88B6CF676}" destId="{616F8855-CE04-43A3-81D5-556B0491C06F}" srcOrd="1" destOrd="0" presId="urn:microsoft.com/office/officeart/2005/8/layout/list1"/>
    <dgm:cxn modelId="{22E34F10-81D1-428A-9B6D-646780F1A033}" type="presOf" srcId="{72A896AA-AF40-4C27-8BF0-53C02A066514}" destId="{E8B5FE27-F5D1-497A-BB0D-4CFE4EEDE7A9}" srcOrd="1" destOrd="0" presId="urn:microsoft.com/office/officeart/2005/8/layout/list1"/>
    <dgm:cxn modelId="{59AFDC19-705F-4AA4-8570-80746A58C802}" srcId="{609C7978-BB4B-4CE9-A0BC-6A67EE03A57C}" destId="{72A896AA-AF40-4C27-8BF0-53C02A066514}" srcOrd="3" destOrd="0" parTransId="{AA287D06-5973-4DE7-BB70-A58975D267DA}" sibTransId="{05965647-5220-4135-A82D-8E06EA4C6901}"/>
    <dgm:cxn modelId="{FB621183-C4B5-4E52-9C65-E9BEFC7102A4}" type="presOf" srcId="{4830F09A-EE2B-4BF3-A5A6-24CBB4017DE7}" destId="{15A07FEF-ECD5-4D36-9749-2A3D971F468C}" srcOrd="0" destOrd="0" presId="urn:microsoft.com/office/officeart/2005/8/layout/list1"/>
    <dgm:cxn modelId="{4898D1FC-0653-4954-9766-D6523F8BB0D7}" srcId="{609C7978-BB4B-4CE9-A0BC-6A67EE03A57C}" destId="{4830F09A-EE2B-4BF3-A5A6-24CBB4017DE7}" srcOrd="4" destOrd="0" parTransId="{53B3EAAD-D0D2-4B1C-A04C-EFE7065153F9}" sibTransId="{B4E06847-4455-49DE-80F1-13D872584973}"/>
    <dgm:cxn modelId="{C2598E6C-CB6C-4D5E-A13A-D35178222A61}" type="presOf" srcId="{04E2F152-B6AF-4E4A-85EC-CF0A0B523088}" destId="{05F10BF6-0361-47F4-848A-0327730102E4}" srcOrd="0" destOrd="0" presId="urn:microsoft.com/office/officeart/2005/8/layout/list1"/>
    <dgm:cxn modelId="{1F3D3382-26BD-4256-A84E-661086E1A794}" type="presOf" srcId="{62EC3F86-8145-414B-92B5-73F88B6CF676}" destId="{5D914841-828E-4FEA-BF3E-454A06299072}" srcOrd="0" destOrd="0" presId="urn:microsoft.com/office/officeart/2005/8/layout/list1"/>
    <dgm:cxn modelId="{CD380BCB-988D-4A93-8CD2-FBAE9D5814FD}" type="presOf" srcId="{4830F09A-EE2B-4BF3-A5A6-24CBB4017DE7}" destId="{A765AB29-FDE5-4F45-A1F0-F0D4DD8BCBA1}" srcOrd="1" destOrd="0" presId="urn:microsoft.com/office/officeart/2005/8/layout/list1"/>
    <dgm:cxn modelId="{93C7EA30-76A1-4286-946D-EBF8997A2447}" srcId="{609C7978-BB4B-4CE9-A0BC-6A67EE03A57C}" destId="{62EC3F86-8145-414B-92B5-73F88B6CF676}" srcOrd="2" destOrd="0" parTransId="{31AAB522-4EEE-4652-A186-23DAB9CA5529}" sibTransId="{B8B92DCD-E5FD-4840-B8E1-023E7567AA77}"/>
    <dgm:cxn modelId="{9E06EDA4-309A-48B4-A441-ADD144EFF407}" srcId="{609C7978-BB4B-4CE9-A0BC-6A67EE03A57C}" destId="{A96FE398-F499-4466-A46D-3AAA8E60D01F}" srcOrd="1" destOrd="0" parTransId="{0432E36C-721B-42E7-8E6B-7497AC0F9D61}" sibTransId="{7D3599CD-5D8F-448E-B784-D357AFE65669}"/>
    <dgm:cxn modelId="{70FF1248-54E0-4120-80F1-30D13B34F7D2}" type="presOf" srcId="{A96FE398-F499-4466-A46D-3AAA8E60D01F}" destId="{A57364A0-B69B-4BBB-BF1D-AE43A701A75C}" srcOrd="0" destOrd="0" presId="urn:microsoft.com/office/officeart/2005/8/layout/list1"/>
    <dgm:cxn modelId="{FD03F846-21A8-46B2-B6AE-5CF250F3B734}" srcId="{609C7978-BB4B-4CE9-A0BC-6A67EE03A57C}" destId="{04E2F152-B6AF-4E4A-85EC-CF0A0B523088}" srcOrd="0" destOrd="0" parTransId="{5CC12E10-8FC9-4647-9EA9-754FE52FFA06}" sibTransId="{FDFAFEC6-B72F-4C6C-989E-58DDA466C144}"/>
    <dgm:cxn modelId="{3399D39A-0673-48B4-AD05-C83D98C5B7AB}" type="presOf" srcId="{04E2F152-B6AF-4E4A-85EC-CF0A0B523088}" destId="{E93983C7-5C65-4A3A-AD6D-D643ED025B03}" srcOrd="1" destOrd="0" presId="urn:microsoft.com/office/officeart/2005/8/layout/list1"/>
    <dgm:cxn modelId="{187436E0-3CC4-4211-A03B-C4675F2E7B20}" type="presOf" srcId="{609C7978-BB4B-4CE9-A0BC-6A67EE03A57C}" destId="{11881B79-6C9F-4FF6-B46F-286A3EB8EA55}" srcOrd="0" destOrd="0" presId="urn:microsoft.com/office/officeart/2005/8/layout/list1"/>
    <dgm:cxn modelId="{42C7A59D-E36F-4467-A129-962ACEE65C1A}" type="presOf" srcId="{A96FE398-F499-4466-A46D-3AAA8E60D01F}" destId="{6C0FFB0A-9495-4F54-BABC-CA89547AFC38}" srcOrd="1" destOrd="0" presId="urn:microsoft.com/office/officeart/2005/8/layout/list1"/>
    <dgm:cxn modelId="{585D3460-B2E9-48D9-8CFE-AB37F2F373E6}" type="presOf" srcId="{72A896AA-AF40-4C27-8BF0-53C02A066514}" destId="{CC4A662A-86F0-4E79-B176-27CA97BCB876}" srcOrd="0" destOrd="0" presId="urn:microsoft.com/office/officeart/2005/8/layout/list1"/>
    <dgm:cxn modelId="{25094B54-A8ED-43E2-8D15-ED73ED016533}" type="presParOf" srcId="{11881B79-6C9F-4FF6-B46F-286A3EB8EA55}" destId="{ED513333-31FA-4A43-921B-CF85060F4567}" srcOrd="0" destOrd="0" presId="urn:microsoft.com/office/officeart/2005/8/layout/list1"/>
    <dgm:cxn modelId="{72D4B87F-0786-409E-BC47-CD8A241D52FF}" type="presParOf" srcId="{ED513333-31FA-4A43-921B-CF85060F4567}" destId="{05F10BF6-0361-47F4-848A-0327730102E4}" srcOrd="0" destOrd="0" presId="urn:microsoft.com/office/officeart/2005/8/layout/list1"/>
    <dgm:cxn modelId="{62850FB0-5D26-4676-88FF-33E9ACEBF07E}" type="presParOf" srcId="{ED513333-31FA-4A43-921B-CF85060F4567}" destId="{E93983C7-5C65-4A3A-AD6D-D643ED025B03}" srcOrd="1" destOrd="0" presId="urn:microsoft.com/office/officeart/2005/8/layout/list1"/>
    <dgm:cxn modelId="{405A88D0-441C-4E9B-9145-8B46B1606160}" type="presParOf" srcId="{11881B79-6C9F-4FF6-B46F-286A3EB8EA55}" destId="{7414C5EE-636F-4ED8-AFC0-52B043E71D6B}" srcOrd="1" destOrd="0" presId="urn:microsoft.com/office/officeart/2005/8/layout/list1"/>
    <dgm:cxn modelId="{D7E96236-B28B-4CA4-B84A-70D6436378FA}" type="presParOf" srcId="{11881B79-6C9F-4FF6-B46F-286A3EB8EA55}" destId="{8BCFCA08-9C32-4A69-9E53-67C2C6A6E340}" srcOrd="2" destOrd="0" presId="urn:microsoft.com/office/officeart/2005/8/layout/list1"/>
    <dgm:cxn modelId="{DA4638A8-A1CC-44BE-90B8-F713B3B323A9}" type="presParOf" srcId="{11881B79-6C9F-4FF6-B46F-286A3EB8EA55}" destId="{7F7C82F5-D670-466B-BE91-F54122D50F65}" srcOrd="3" destOrd="0" presId="urn:microsoft.com/office/officeart/2005/8/layout/list1"/>
    <dgm:cxn modelId="{8AAEE624-5B60-48A6-8288-35312B9D6732}" type="presParOf" srcId="{11881B79-6C9F-4FF6-B46F-286A3EB8EA55}" destId="{85684BA6-3CC6-4F6B-AC30-33BF69905817}" srcOrd="4" destOrd="0" presId="urn:microsoft.com/office/officeart/2005/8/layout/list1"/>
    <dgm:cxn modelId="{2697836B-C0F7-4965-BD61-2A89CAEFA1A1}" type="presParOf" srcId="{85684BA6-3CC6-4F6B-AC30-33BF69905817}" destId="{A57364A0-B69B-4BBB-BF1D-AE43A701A75C}" srcOrd="0" destOrd="0" presId="urn:microsoft.com/office/officeart/2005/8/layout/list1"/>
    <dgm:cxn modelId="{28C7E7A9-780B-41F9-ADEE-71159E7A88A7}" type="presParOf" srcId="{85684BA6-3CC6-4F6B-AC30-33BF69905817}" destId="{6C0FFB0A-9495-4F54-BABC-CA89547AFC38}" srcOrd="1" destOrd="0" presId="urn:microsoft.com/office/officeart/2005/8/layout/list1"/>
    <dgm:cxn modelId="{BF9293CF-8A61-4C58-8FC2-04E616714D8F}" type="presParOf" srcId="{11881B79-6C9F-4FF6-B46F-286A3EB8EA55}" destId="{7A4192D4-2AC7-4DC5-A10D-1CD95930DBD0}" srcOrd="5" destOrd="0" presId="urn:microsoft.com/office/officeart/2005/8/layout/list1"/>
    <dgm:cxn modelId="{2C20091C-0F23-4B23-8ED4-8FCD0F6D06B9}" type="presParOf" srcId="{11881B79-6C9F-4FF6-B46F-286A3EB8EA55}" destId="{44A5B40A-C877-4D13-B56F-1C709729787D}" srcOrd="6" destOrd="0" presId="urn:microsoft.com/office/officeart/2005/8/layout/list1"/>
    <dgm:cxn modelId="{D33121BD-5003-480B-88F4-69C13FB43B34}" type="presParOf" srcId="{11881B79-6C9F-4FF6-B46F-286A3EB8EA55}" destId="{C7CC6ABD-2836-4617-B089-24735F9AE0F4}" srcOrd="7" destOrd="0" presId="urn:microsoft.com/office/officeart/2005/8/layout/list1"/>
    <dgm:cxn modelId="{4BC59050-5F85-46AF-9B86-DBB30FFAC5C7}" type="presParOf" srcId="{11881B79-6C9F-4FF6-B46F-286A3EB8EA55}" destId="{59C1FF60-C1E2-44B4-A492-0D1DF270C91B}" srcOrd="8" destOrd="0" presId="urn:microsoft.com/office/officeart/2005/8/layout/list1"/>
    <dgm:cxn modelId="{C7867C47-6C4D-455C-8920-779070E1E1C7}" type="presParOf" srcId="{59C1FF60-C1E2-44B4-A492-0D1DF270C91B}" destId="{5D914841-828E-4FEA-BF3E-454A06299072}" srcOrd="0" destOrd="0" presId="urn:microsoft.com/office/officeart/2005/8/layout/list1"/>
    <dgm:cxn modelId="{0EB73BEB-5377-4B08-B88D-A1DF0D589D9B}" type="presParOf" srcId="{59C1FF60-C1E2-44B4-A492-0D1DF270C91B}" destId="{616F8855-CE04-43A3-81D5-556B0491C06F}" srcOrd="1" destOrd="0" presId="urn:microsoft.com/office/officeart/2005/8/layout/list1"/>
    <dgm:cxn modelId="{1887C63E-E20F-4C8A-8F38-C18FAEDE2F19}" type="presParOf" srcId="{11881B79-6C9F-4FF6-B46F-286A3EB8EA55}" destId="{28C98D6E-BDB3-46EE-B16F-29B92C653C6D}" srcOrd="9" destOrd="0" presId="urn:microsoft.com/office/officeart/2005/8/layout/list1"/>
    <dgm:cxn modelId="{9CCF2B35-F88E-47EF-A48C-AF5A3A103F2D}" type="presParOf" srcId="{11881B79-6C9F-4FF6-B46F-286A3EB8EA55}" destId="{ACC11D1E-AEA4-44B7-9420-416849916E35}" srcOrd="10" destOrd="0" presId="urn:microsoft.com/office/officeart/2005/8/layout/list1"/>
    <dgm:cxn modelId="{BD5ED57A-B5C4-4B67-A0B2-413FDB8FCE9E}" type="presParOf" srcId="{11881B79-6C9F-4FF6-B46F-286A3EB8EA55}" destId="{341F8BAC-76C1-45C6-A5B6-755F04F795BB}" srcOrd="11" destOrd="0" presId="urn:microsoft.com/office/officeart/2005/8/layout/list1"/>
    <dgm:cxn modelId="{3444DE26-7846-4BE9-B8B0-24528528C8CA}" type="presParOf" srcId="{11881B79-6C9F-4FF6-B46F-286A3EB8EA55}" destId="{29104E0B-A335-41CE-B47C-294BCEBAF1CA}" srcOrd="12" destOrd="0" presId="urn:microsoft.com/office/officeart/2005/8/layout/list1"/>
    <dgm:cxn modelId="{909759CB-260C-400D-AF57-64EA47224DE6}" type="presParOf" srcId="{29104E0B-A335-41CE-B47C-294BCEBAF1CA}" destId="{CC4A662A-86F0-4E79-B176-27CA97BCB876}" srcOrd="0" destOrd="0" presId="urn:microsoft.com/office/officeart/2005/8/layout/list1"/>
    <dgm:cxn modelId="{84718C41-C799-45D9-A254-8D5BD9615C9B}" type="presParOf" srcId="{29104E0B-A335-41CE-B47C-294BCEBAF1CA}" destId="{E8B5FE27-F5D1-497A-BB0D-4CFE4EEDE7A9}" srcOrd="1" destOrd="0" presId="urn:microsoft.com/office/officeart/2005/8/layout/list1"/>
    <dgm:cxn modelId="{CB174AF4-F8B7-4F18-8D7C-BBC238B82B0B}" type="presParOf" srcId="{11881B79-6C9F-4FF6-B46F-286A3EB8EA55}" destId="{C4ED9C40-B9A9-4C90-A576-72351AA2482E}" srcOrd="13" destOrd="0" presId="urn:microsoft.com/office/officeart/2005/8/layout/list1"/>
    <dgm:cxn modelId="{49C49B86-9B2B-44FC-A420-2431C3223631}" type="presParOf" srcId="{11881B79-6C9F-4FF6-B46F-286A3EB8EA55}" destId="{DDB337B4-4CD7-4FE6-83A7-8B0F15BA791C}" srcOrd="14" destOrd="0" presId="urn:microsoft.com/office/officeart/2005/8/layout/list1"/>
    <dgm:cxn modelId="{E59B34E0-EC5A-4E7B-83DF-1905CCFEE8C3}" type="presParOf" srcId="{11881B79-6C9F-4FF6-B46F-286A3EB8EA55}" destId="{9615F858-498D-40E5-8153-0C8EA4DD3379}" srcOrd="15" destOrd="0" presId="urn:microsoft.com/office/officeart/2005/8/layout/list1"/>
    <dgm:cxn modelId="{64B627A9-FC65-4B50-8743-3E753ED77ED9}" type="presParOf" srcId="{11881B79-6C9F-4FF6-B46F-286A3EB8EA55}" destId="{FE42AC41-07A9-4E43-BE74-882A7CE20F57}" srcOrd="16" destOrd="0" presId="urn:microsoft.com/office/officeart/2005/8/layout/list1"/>
    <dgm:cxn modelId="{BF419D5D-909D-430B-A83D-AC0A917617CD}" type="presParOf" srcId="{FE42AC41-07A9-4E43-BE74-882A7CE20F57}" destId="{15A07FEF-ECD5-4D36-9749-2A3D971F468C}" srcOrd="0" destOrd="0" presId="urn:microsoft.com/office/officeart/2005/8/layout/list1"/>
    <dgm:cxn modelId="{CB6AA3C4-F27D-4A4A-AA9B-1F99D1382BBF}" type="presParOf" srcId="{FE42AC41-07A9-4E43-BE74-882A7CE20F57}" destId="{A765AB29-FDE5-4F45-A1F0-F0D4DD8BCBA1}" srcOrd="1" destOrd="0" presId="urn:microsoft.com/office/officeart/2005/8/layout/list1"/>
    <dgm:cxn modelId="{693E203B-D819-4BB2-871D-B092D9BF8178}" type="presParOf" srcId="{11881B79-6C9F-4FF6-B46F-286A3EB8EA55}" destId="{175676AD-D0EB-45DE-940F-597CFBD1D577}" srcOrd="17" destOrd="0" presId="urn:microsoft.com/office/officeart/2005/8/layout/list1"/>
    <dgm:cxn modelId="{ECD2AB76-1C0F-4F24-890F-6843AEA36A96}" type="presParOf" srcId="{11881B79-6C9F-4FF6-B46F-286A3EB8EA55}" destId="{DB74D33F-E962-4F03-BB9D-378A4179A2AE}" srcOrd="18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69F16-3CA7-4C42-B62E-D643A1F2F1E0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9C4D3-B776-4C03-A611-9260CA9A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0" y="3657600"/>
            <a:ext cx="7010400" cy="2862322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মোঃ আব্দুস সালাম 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প্রভাষক (আইসিটি)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গোলমুন্ডা ফাযিল (ডিগ্রি) মাদ্রাসা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জলঢাকা,নীলফামারী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মোনবাইলঃ ০১৭৩৭৮৫৪০৬০</a:t>
            </a:r>
            <a:endParaRPr lang="en-US" sz="3600" dirty="0">
              <a:latin typeface="NikoshBAN" pitchFamily="2" charset="0"/>
              <a:ea typeface="Nirmala UI" pitchFamily="34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Nirmala UI" pitchFamily="34" charset="0"/>
                <a:cs typeface="Nirmala UI" pitchFamily="34" charset="0"/>
              </a:rPr>
              <a:t>স্বাগতম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47800"/>
            <a:ext cx="91440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বিষয়: তথ্য ও যোগাযোগ প্রযুক্তি (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ICT)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98120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অধ্যায়: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 </a:t>
            </a:r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সংখ্যা পদ্ধতি ও ডিজিটাল ডিভাইস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0098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/>
              <a:t>শ্রেণি:</a:t>
            </a:r>
            <a:r>
              <a:rPr lang="as-IN" sz="2800" dirty="0" smtClean="0"/>
              <a:t> একাদশ–দ্বাদশ (</a:t>
            </a:r>
            <a:r>
              <a:rPr lang="en-US" sz="2800" dirty="0" smtClean="0"/>
              <a:t>HSC)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1524000" y="2133600"/>
          <a:ext cx="6096000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021DE8-48BD-4CC1-B8FD-EEB28AA8B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AD021DE8-48BD-4CC1-B8FD-EEB28AA8B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AD021DE8-48BD-4CC1-B8FD-EEB28AA8B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3200" dirty="0" smtClean="0"/>
              <a:t>অক্টাল সংখ্যার যোগ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00200"/>
            <a:ext cx="7848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নিয়ম</a:t>
            </a:r>
            <a:r>
              <a:rPr lang="en-US" sz="2000" dirty="0" smtClean="0"/>
              <a:t>ঃ </a:t>
            </a:r>
          </a:p>
          <a:p>
            <a:pPr>
              <a:buFont typeface="Wingdings" pitchFamily="2" charset="2"/>
              <a:buChar char="ü"/>
            </a:pPr>
            <a:r>
              <a:rPr lang="as-IN" sz="2000" dirty="0" smtClean="0"/>
              <a:t>এককের ঘর থেকে যোগ শুরু করতে হবে। </a:t>
            </a:r>
            <a:endParaRPr lang="en-US" sz="2000" dirty="0" smtClean="0"/>
          </a:p>
          <a:p>
            <a:pPr>
              <a:buFont typeface="Wingdings" pitchFamily="2" charset="2"/>
              <a:buChar char="ü"/>
            </a:pPr>
            <a:r>
              <a:rPr lang="as-IN" sz="2000" dirty="0" smtClean="0"/>
              <a:t>যোগফল </a:t>
            </a:r>
            <a:r>
              <a:rPr lang="en-US" sz="2000" dirty="0" smtClean="0"/>
              <a:t>৮</a:t>
            </a:r>
            <a:r>
              <a:rPr lang="as-IN" sz="2000" dirty="0" smtClean="0"/>
              <a:t> বা তার বেশি হলে ক্যারি পরবর্তী ঘরে যাবে।</a:t>
            </a:r>
            <a:endParaRPr lang="en-US" sz="2000" dirty="0" smtClean="0"/>
          </a:p>
          <a:p>
            <a:pPr>
              <a:buFont typeface="Wingdings" pitchFamily="2" charset="2"/>
              <a:buChar char="ü"/>
            </a:pPr>
            <a:r>
              <a:rPr lang="en-US" sz="2000" dirty="0" err="1" smtClean="0"/>
              <a:t>কেননা</a:t>
            </a:r>
            <a:r>
              <a:rPr lang="en-US" sz="2000" dirty="0" smtClean="0"/>
              <a:t> </a:t>
            </a:r>
            <a:r>
              <a:rPr lang="as-IN" sz="2000" dirty="0" smtClean="0"/>
              <a:t>দশমিক সংখ্যার </a:t>
            </a:r>
            <a:r>
              <a:rPr lang="en-US" sz="2000" dirty="0" err="1" smtClean="0"/>
              <a:t>ভিত্তি</a:t>
            </a:r>
            <a:r>
              <a:rPr lang="en-US" sz="2000" dirty="0" smtClean="0"/>
              <a:t> ৮।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3200" y="3276600"/>
            <a:ext cx="3048000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b="1" dirty="0" smtClean="0"/>
              <a:t>উদাহরণ</a:t>
            </a:r>
            <a:endParaRPr lang="en-US" b="1" dirty="0" smtClean="0"/>
          </a:p>
          <a:p>
            <a:pPr lvl="2"/>
            <a:r>
              <a:rPr lang="as-IN" dirty="0" smtClean="0"/>
              <a:t> </a:t>
            </a:r>
            <a:r>
              <a:rPr lang="en-US" dirty="0" smtClean="0"/>
              <a:t>   </a:t>
            </a:r>
            <a:r>
              <a:rPr lang="as-IN" dirty="0" smtClean="0"/>
              <a:t> 567₈</a:t>
            </a:r>
          </a:p>
          <a:p>
            <a:pPr lvl="2"/>
            <a:r>
              <a:rPr lang="en-US" dirty="0" smtClean="0"/>
              <a:t> </a:t>
            </a:r>
            <a:r>
              <a:rPr lang="as-IN" dirty="0" smtClean="0"/>
              <a:t>+ 235₈</a:t>
            </a:r>
          </a:p>
          <a:p>
            <a:pPr lvl="2"/>
            <a:r>
              <a:rPr lang="en-US" dirty="0" smtClean="0"/>
              <a:t>   </a:t>
            </a:r>
            <a:r>
              <a:rPr lang="as-IN" dirty="0" smtClean="0"/>
              <a:t>-------</a:t>
            </a:r>
          </a:p>
          <a:p>
            <a:pPr lvl="2"/>
            <a:r>
              <a:rPr lang="en-US" dirty="0" smtClean="0"/>
              <a:t> </a:t>
            </a:r>
            <a:r>
              <a:rPr lang="as-IN" dirty="0" smtClean="0"/>
              <a:t>1024₈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3200" dirty="0" smtClean="0"/>
              <a:t>হেক্সাডেসিমেল সংখ্যার যোগ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00200"/>
            <a:ext cx="7848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নিয়ম</a:t>
            </a:r>
            <a:r>
              <a:rPr lang="en-US" sz="2000" dirty="0" smtClean="0"/>
              <a:t>ঃ </a:t>
            </a:r>
          </a:p>
          <a:p>
            <a:pPr>
              <a:buFont typeface="Wingdings" pitchFamily="2" charset="2"/>
              <a:buChar char="ü"/>
            </a:pPr>
            <a:r>
              <a:rPr lang="as-IN" sz="2000" dirty="0" smtClean="0"/>
              <a:t>এককের ঘর থেকে যোগ শুরু করতে হবে। </a:t>
            </a:r>
            <a:endParaRPr lang="en-US" sz="2000" dirty="0" smtClean="0"/>
          </a:p>
          <a:p>
            <a:pPr>
              <a:buFont typeface="Wingdings" pitchFamily="2" charset="2"/>
              <a:buChar char="ü"/>
            </a:pPr>
            <a:r>
              <a:rPr lang="as-IN" sz="2000" dirty="0" smtClean="0"/>
              <a:t>যোগফল </a:t>
            </a:r>
            <a:r>
              <a:rPr lang="en-US" sz="2000" dirty="0" smtClean="0"/>
              <a:t>১৬</a:t>
            </a:r>
            <a:r>
              <a:rPr lang="as-IN" sz="2000" dirty="0" smtClean="0"/>
              <a:t> বা তার বেশি হলে ক্যারি পরবর্তী ঘরে যাবে।</a:t>
            </a:r>
            <a:endParaRPr lang="en-US" sz="2000" dirty="0" smtClean="0"/>
          </a:p>
          <a:p>
            <a:pPr>
              <a:buFont typeface="Wingdings" pitchFamily="2" charset="2"/>
              <a:buChar char="ü"/>
            </a:pPr>
            <a:r>
              <a:rPr lang="en-US" sz="2000" dirty="0" err="1" smtClean="0"/>
              <a:t>কেননা</a:t>
            </a:r>
            <a:r>
              <a:rPr lang="en-US" sz="2000" dirty="0" smtClean="0"/>
              <a:t> </a:t>
            </a:r>
            <a:r>
              <a:rPr lang="as-IN" sz="2000" dirty="0" smtClean="0"/>
              <a:t>দশমিক সংখ্যার </a:t>
            </a:r>
            <a:r>
              <a:rPr lang="en-US" sz="2000" dirty="0" err="1" smtClean="0"/>
              <a:t>ভিত্তি</a:t>
            </a:r>
            <a:r>
              <a:rPr lang="en-US" sz="2000" dirty="0" smtClean="0"/>
              <a:t>  ১৬।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52800" y="3276600"/>
            <a:ext cx="3048000" cy="163121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sz="2000" dirty="0" smtClean="0">
                <a:solidFill>
                  <a:schemeClr val="tx1"/>
                </a:solidFill>
              </a:rPr>
              <a:t>উদাহরণ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2"/>
            <a:r>
              <a:rPr lang="en-US" sz="2000" dirty="0" smtClean="0">
                <a:solidFill>
                  <a:schemeClr val="tx1"/>
                </a:solidFill>
              </a:rPr>
              <a:t>   2A₁₆</a:t>
            </a:r>
          </a:p>
          <a:p>
            <a:pPr lvl="2"/>
            <a:r>
              <a:rPr lang="en-US" sz="2000" dirty="0" smtClean="0">
                <a:solidFill>
                  <a:schemeClr val="tx1"/>
                </a:solidFill>
              </a:rPr>
              <a:t>`+ 1F₁₆</a:t>
            </a:r>
          </a:p>
          <a:p>
            <a:pPr lvl="2"/>
            <a:r>
              <a:rPr lang="en-US" sz="2000" dirty="0" smtClean="0">
                <a:solidFill>
                  <a:schemeClr val="tx1"/>
                </a:solidFill>
              </a:rPr>
              <a:t>--------</a:t>
            </a:r>
          </a:p>
          <a:p>
            <a:pPr lvl="2"/>
            <a:r>
              <a:rPr lang="en-US" sz="2000" dirty="0" smtClean="0">
                <a:solidFill>
                  <a:schemeClr val="tx1"/>
                </a:solidFill>
              </a:rPr>
              <a:t>  49₁₆</a:t>
            </a:r>
            <a:endParaRPr lang="as-IN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1524000" y="2133600"/>
          <a:ext cx="6096000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C51AC8A-30DE-4286-8CD3-8374AA5C7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BC51AC8A-30DE-4286-8CD3-8374AA5C7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BC51AC8A-30DE-4286-8CD3-8374AA5C7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আজ আমরা যা শিখলাম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57200" y="1676400"/>
          <a:ext cx="83058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3983C7-5C65-4A3A-AD6D-D643ED025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graphicEl>
                                              <a:dgm id="{E93983C7-5C65-4A3A-AD6D-D643ED025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E93983C7-5C65-4A3A-AD6D-D643ED025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BCFCA08-9C32-4A69-9E53-67C2C6A6E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graphicEl>
                                              <a:dgm id="{8BCFCA08-9C32-4A69-9E53-67C2C6A6E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graphicEl>
                                              <a:dgm id="{8BCFCA08-9C32-4A69-9E53-67C2C6A6E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C0FFB0A-9495-4F54-BABC-CA89547AF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>
                                            <p:graphicEl>
                                              <a:dgm id="{6C0FFB0A-9495-4F54-BABC-CA89547AF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graphicEl>
                                              <a:dgm id="{6C0FFB0A-9495-4F54-BABC-CA89547AF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A5B40A-C877-4D13-B56F-1C70972978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44A5B40A-C877-4D13-B56F-1C70972978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graphicEl>
                                              <a:dgm id="{44A5B40A-C877-4D13-B56F-1C70972978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16F8855-CE04-43A3-81D5-556B0491C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616F8855-CE04-43A3-81D5-556B0491C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graphicEl>
                                              <a:dgm id="{616F8855-CE04-43A3-81D5-556B0491C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CC11D1E-AEA4-44B7-9420-416849916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ACC11D1E-AEA4-44B7-9420-416849916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graphicEl>
                                              <a:dgm id="{ACC11D1E-AEA4-44B7-9420-416849916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8B5FE27-F5D1-497A-BB0D-4CFE4EEDE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>
                                            <p:graphicEl>
                                              <a:dgm id="{E8B5FE27-F5D1-497A-BB0D-4CFE4EEDE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>
                                            <p:graphicEl>
                                              <a:dgm id="{E8B5FE27-F5D1-497A-BB0D-4CFE4EEDE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B337B4-4CD7-4FE6-83A7-8B0F15BA79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">
                                            <p:graphicEl>
                                              <a:dgm id="{DDB337B4-4CD7-4FE6-83A7-8B0F15BA79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>
                                            <p:graphicEl>
                                              <a:dgm id="{DDB337B4-4CD7-4FE6-83A7-8B0F15BA79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765AB29-FDE5-4F45-A1F0-F0D4DD8BCB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">
                                            <p:graphicEl>
                                              <a:dgm id="{A765AB29-FDE5-4F45-A1F0-F0D4DD8BCB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">
                                            <p:graphicEl>
                                              <a:dgm id="{A765AB29-FDE5-4F45-A1F0-F0D4DD8BCB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B74D33F-E962-4F03-BB9D-378A4179A2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">
                                            <p:graphicEl>
                                              <a:dgm id="{DB74D33F-E962-4F03-BB9D-378A4179A2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>
                                            <p:graphicEl>
                                              <a:dgm id="{DB74D33F-E962-4F03-BB9D-378A4179A2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704850"/>
            <a:ext cx="6934200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মূল্যায়ন</a:t>
            </a:r>
            <a:endParaRPr lang="en-US" dirty="0"/>
          </a:p>
        </p:txBody>
      </p:sp>
      <p:sp>
        <p:nvSpPr>
          <p:cNvPr id="4" name="Snip Diagonal Corner Rectangle 3"/>
          <p:cNvSpPr/>
          <p:nvPr/>
        </p:nvSpPr>
        <p:spPr>
          <a:xfrm>
            <a:off x="914400" y="2057400"/>
            <a:ext cx="3048000" cy="18288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dirty="0" smtClean="0"/>
              <a:t>বাইনারি সংখ্যার ভিত্তি কত?</a:t>
            </a:r>
            <a:endParaRPr lang="en-US" sz="2400" dirty="0"/>
          </a:p>
        </p:txBody>
      </p:sp>
      <p:sp>
        <p:nvSpPr>
          <p:cNvPr id="5" name="Oval Callout 4"/>
          <p:cNvSpPr/>
          <p:nvPr/>
        </p:nvSpPr>
        <p:spPr>
          <a:xfrm>
            <a:off x="5181600" y="1600200"/>
            <a:ext cx="3581400" cy="2590800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000" dirty="0" smtClean="0"/>
              <a:t>অক্টালে কখন ক্যারি হয়?</a:t>
            </a:r>
            <a:endParaRPr lang="en-US" sz="2000" dirty="0"/>
          </a:p>
        </p:txBody>
      </p:sp>
      <p:sp>
        <p:nvSpPr>
          <p:cNvPr id="6" name="Flowchart: Card 5"/>
          <p:cNvSpPr/>
          <p:nvPr/>
        </p:nvSpPr>
        <p:spPr>
          <a:xfrm>
            <a:off x="1752600" y="4267200"/>
            <a:ext cx="3810000" cy="2133600"/>
          </a:xfrm>
          <a:prstGeom prst="flowChartPunchedCar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F-</a:t>
            </a:r>
            <a:r>
              <a:rPr lang="as-IN" sz="2000" dirty="0" smtClean="0">
                <a:solidFill>
                  <a:schemeClr val="tx1"/>
                </a:solidFill>
              </a:rPr>
              <a:t>এর দশমিক মান কত?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3600" y="7620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9200" y="1828800"/>
            <a:ext cx="3429000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3600" dirty="0" smtClean="0"/>
              <a:t>11101₂ </a:t>
            </a:r>
            <a:r>
              <a:rPr lang="en-US" sz="3600" dirty="0" smtClean="0"/>
              <a:t>+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10111</a:t>
            </a:r>
            <a:r>
              <a:rPr lang="en-US" sz="3600" dirty="0" smtClean="0"/>
              <a:t>₂=?</a:t>
            </a:r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5791200" y="1905000"/>
            <a:ext cx="2607662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675₈ + 247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₈=?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95400" y="3505200"/>
            <a:ext cx="3048000" cy="58477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5D₁₆ + 7A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₁₆=?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91200" y="3505200"/>
            <a:ext cx="2514600" cy="52322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689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578=?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2819400"/>
            <a:ext cx="4876800" cy="92333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Thank you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0"/>
            <a:ext cx="4724400" cy="2133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কোন প্রশ্ন আছে?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Callout 4"/>
          <p:cNvSpPr/>
          <p:nvPr/>
        </p:nvSpPr>
        <p:spPr>
          <a:xfrm>
            <a:off x="1447800" y="1066800"/>
            <a:ext cx="6400800" cy="4267200"/>
          </a:xfrm>
          <a:prstGeom prst="wedgeEllipse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dirty="0" smtClean="0"/>
              <a:t>"আমরা প্রতিদিন ২৫ + ১৭ বা ১০০ + ২৫০ এর মতো সংখ্যা যোগ করি। কিন্তু কখনও কি ভেবেছো, কম্পিউটার কি ০ আর ১ ব্যবহার করেও যোগ করতে পারে?"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685800" y="1600200"/>
          <a:ext cx="80772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4DF093-C6A6-420A-99A0-B5D06FE6D8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44DF093-C6A6-420A-99A0-B5D06FE6D8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44DF093-C6A6-420A-99A0-B5D06FE6D8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7FAF0B-E539-45C5-AE09-3FA3E76A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8E7FAF0B-E539-45C5-AE09-3FA3E76A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8E7FAF0B-E539-45C5-AE09-3FA3E76A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DD6266-B6D3-4943-94D3-F56E8BCB3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6ADD6266-B6D3-4943-94D3-F56E8BCB3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6ADD6266-B6D3-4943-94D3-F56E8BCB3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64D13A-DE7A-4387-965C-9D1D487BCE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ED64D13A-DE7A-4387-965C-9D1D487BCE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ED64D13A-DE7A-4387-965C-9D1D487BCE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1219200" y="838200"/>
            <a:ext cx="6705600" cy="5105400"/>
          </a:xfrm>
          <a:prstGeom prst="diamond">
            <a:avLst/>
          </a:prstGeom>
          <a:gradFill flip="none" rotWithShape="1">
            <a:gsLst>
              <a:gs pos="0">
                <a:schemeClr val="accent3">
                  <a:tint val="70000"/>
                  <a:satMod val="130000"/>
                </a:schemeClr>
              </a:gs>
              <a:gs pos="43000">
                <a:schemeClr val="accent3">
                  <a:tint val="44000"/>
                  <a:satMod val="165000"/>
                </a:schemeClr>
              </a:gs>
              <a:gs pos="93000">
                <a:schemeClr val="accent3">
                  <a:tint val="15000"/>
                  <a:satMod val="165000"/>
                </a:schemeClr>
              </a:gs>
              <a:gs pos="100000">
                <a:schemeClr val="accent3">
                  <a:tint val="5000"/>
                  <a:satMod val="2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dirty="0" smtClean="0"/>
              <a:t>আজকের পাঠে আমরা বিভিন্ন সংখ্যা পদ্ধতির যোগের নিয়ম, ক্যারি (</a:t>
            </a:r>
            <a:r>
              <a:rPr lang="en-US" sz="2400" dirty="0" smtClean="0"/>
              <a:t>Carry) </a:t>
            </a:r>
            <a:r>
              <a:rPr lang="as-IN" sz="2400" dirty="0" smtClean="0"/>
              <a:t>নির্ণয় এবং ধাপে ধাপে যোগ করার কৌশল উদাহরণের মাধ্যমে শিখব।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33400"/>
            <a:ext cx="9144000" cy="895350"/>
          </a:xfrm>
        </p:spPr>
        <p:txBody>
          <a:bodyPr/>
          <a:lstStyle/>
          <a:p>
            <a:pPr algn="ctr"/>
            <a:r>
              <a:rPr lang="as-IN" dirty="0" smtClean="0"/>
              <a:t>শিখনফল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2209800"/>
          <a:ext cx="8915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পূর্বজ্ঞান যাচাই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914400" y="1397000"/>
          <a:ext cx="75438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C51B002-106A-4C28-A651-DF0985D7BF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7">
                                            <p:graphicEl>
                                              <a:dgm id="{6C51B002-106A-4C28-A651-DF0985D7BF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BA98E-75F8-4C97-8DDF-1D5CA5F02031}" type="datetime1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 descr="number system base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5680"/>
            <a:ext cx="9144000" cy="5506640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BA98E-75F8-4C97-8DDF-1D5CA5F02031}" type="datetime1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Autofit/>
          </a:bodyPr>
          <a:lstStyle/>
          <a:p>
            <a:pPr algn="ctr"/>
            <a:r>
              <a:rPr lang="as-IN" sz="4000" dirty="0" smtClean="0"/>
              <a:t>দশমিক সংখ্যার যোগ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524000"/>
            <a:ext cx="830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নিয়ম</a:t>
            </a:r>
            <a:r>
              <a:rPr lang="en-US" sz="2400" dirty="0" smtClean="0"/>
              <a:t>ঃ </a:t>
            </a:r>
          </a:p>
          <a:p>
            <a:pPr>
              <a:buFont typeface="Wingdings" pitchFamily="2" charset="2"/>
              <a:buChar char="ü"/>
            </a:pPr>
            <a:r>
              <a:rPr lang="as-IN" sz="2400" dirty="0" smtClean="0"/>
              <a:t>এককের ঘর থেকে যোগ শুরু করতে হবে। </a:t>
            </a: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as-IN" sz="2400" dirty="0" smtClean="0"/>
              <a:t>যোগফল ১০ বা তার বেশি হলে ক্যারি পরবর্তী ঘরে যাবে।</a:t>
            </a: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err="1" smtClean="0"/>
              <a:t>কেননা</a:t>
            </a:r>
            <a:r>
              <a:rPr lang="en-US" sz="2400" dirty="0"/>
              <a:t> </a:t>
            </a:r>
            <a:r>
              <a:rPr lang="as-IN" sz="2400" dirty="0" smtClean="0"/>
              <a:t>দশমিক সংখ্যার </a:t>
            </a:r>
            <a:r>
              <a:rPr lang="en-US" sz="2400" dirty="0" err="1" smtClean="0"/>
              <a:t>ভিত্তি</a:t>
            </a:r>
            <a:r>
              <a:rPr lang="en-US" sz="2400" dirty="0" smtClean="0"/>
              <a:t> ১০।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0" y="3276600"/>
            <a:ext cx="3810000" cy="218521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400" dirty="0" smtClean="0"/>
              <a:t>উদাহরণ </a:t>
            </a:r>
            <a:endParaRPr lang="en-US" sz="2800" dirty="0" smtClean="0"/>
          </a:p>
          <a:p>
            <a:pPr algn="ctr"/>
            <a:r>
              <a:rPr lang="en-US" sz="2800" dirty="0" smtClean="0"/>
              <a:t>	356</a:t>
            </a:r>
          </a:p>
          <a:p>
            <a:pPr algn="ctr"/>
            <a:r>
              <a:rPr lang="en-US" sz="2800" dirty="0" smtClean="0"/>
              <a:t>      + 248</a:t>
            </a:r>
          </a:p>
          <a:p>
            <a:pPr algn="ctr"/>
            <a:r>
              <a:rPr lang="en-US" sz="2800" dirty="0" smtClean="0"/>
              <a:t>      ------</a:t>
            </a:r>
          </a:p>
          <a:p>
            <a:pPr algn="ctr"/>
            <a:r>
              <a:rPr lang="en-US" sz="2800" dirty="0" smtClean="0"/>
              <a:t>        604</a:t>
            </a:r>
            <a:endParaRPr 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3200" dirty="0" smtClean="0"/>
              <a:t>বাইনারি যোগের নিয়ম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00200"/>
            <a:ext cx="7848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নিয়ম</a:t>
            </a:r>
            <a:r>
              <a:rPr lang="en-US" sz="2000" dirty="0" smtClean="0"/>
              <a:t>ঃ </a:t>
            </a:r>
          </a:p>
          <a:p>
            <a:pPr>
              <a:buFont typeface="Wingdings" pitchFamily="2" charset="2"/>
              <a:buChar char="ü"/>
            </a:pPr>
            <a:r>
              <a:rPr lang="as-IN" sz="2000" dirty="0" smtClean="0"/>
              <a:t>এককের ঘর থেকে যোগ শুরু করতে হবে। </a:t>
            </a:r>
            <a:endParaRPr lang="en-US" sz="2000" dirty="0" smtClean="0"/>
          </a:p>
          <a:p>
            <a:pPr>
              <a:buFont typeface="Wingdings" pitchFamily="2" charset="2"/>
              <a:buChar char="ü"/>
            </a:pPr>
            <a:r>
              <a:rPr lang="as-IN" sz="2000" dirty="0" smtClean="0"/>
              <a:t>যোগফল </a:t>
            </a:r>
            <a:r>
              <a:rPr lang="en-US" sz="2000" dirty="0" smtClean="0"/>
              <a:t>২</a:t>
            </a:r>
            <a:r>
              <a:rPr lang="as-IN" sz="2000" dirty="0" smtClean="0"/>
              <a:t> বা তার বেশি হলে ক্যারি পরবর্তী ঘরে যাবে।</a:t>
            </a:r>
            <a:endParaRPr lang="en-US" sz="2000" dirty="0" smtClean="0"/>
          </a:p>
          <a:p>
            <a:pPr>
              <a:buFont typeface="Wingdings" pitchFamily="2" charset="2"/>
              <a:buChar char="ü"/>
            </a:pPr>
            <a:r>
              <a:rPr lang="en-US" sz="2000" dirty="0" err="1" smtClean="0"/>
              <a:t>কেননা</a:t>
            </a:r>
            <a:r>
              <a:rPr lang="en-US" sz="2000" dirty="0" smtClean="0"/>
              <a:t> </a:t>
            </a:r>
            <a:r>
              <a:rPr lang="as-IN" sz="2000" dirty="0" smtClean="0"/>
              <a:t>দশমিক সংখ্যার </a:t>
            </a:r>
            <a:r>
              <a:rPr lang="en-US" sz="2000" dirty="0" err="1" smtClean="0"/>
              <a:t>ভিত্তি</a:t>
            </a:r>
            <a:r>
              <a:rPr lang="en-US" sz="2000" dirty="0" smtClean="0"/>
              <a:t> ২।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2200" y="3276600"/>
            <a:ext cx="3429000" cy="163121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as-IN" sz="2000" b="1" dirty="0" smtClean="0">
                <a:solidFill>
                  <a:schemeClr val="tx1"/>
                </a:solidFill>
              </a:rPr>
              <a:t>উদাহরণ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lvl="2"/>
            <a:r>
              <a:rPr lang="as-IN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   </a:t>
            </a:r>
            <a:r>
              <a:rPr lang="as-IN" sz="2000" dirty="0" smtClean="0">
                <a:solidFill>
                  <a:schemeClr val="tx1"/>
                </a:solidFill>
              </a:rPr>
              <a:t>1011</a:t>
            </a:r>
          </a:p>
          <a:p>
            <a:pPr lvl="2"/>
            <a:r>
              <a:rPr lang="as-IN" sz="2000" dirty="0" smtClean="0">
                <a:solidFill>
                  <a:schemeClr val="tx1"/>
                </a:solidFill>
              </a:rPr>
              <a:t> + 1101</a:t>
            </a:r>
          </a:p>
          <a:p>
            <a:pPr lvl="2"/>
            <a:r>
              <a:rPr lang="en-US" sz="2000" dirty="0" smtClean="0">
                <a:solidFill>
                  <a:schemeClr val="tx1"/>
                </a:solidFill>
              </a:rPr>
              <a:t>   </a:t>
            </a:r>
            <a:r>
              <a:rPr lang="as-IN" sz="2000" dirty="0" smtClean="0">
                <a:solidFill>
                  <a:schemeClr val="tx1"/>
                </a:solidFill>
              </a:rPr>
              <a:t>--------</a:t>
            </a:r>
          </a:p>
          <a:p>
            <a:pPr lvl="2"/>
            <a:r>
              <a:rPr lang="as-IN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as-IN" sz="2000" dirty="0" smtClean="0">
                <a:solidFill>
                  <a:schemeClr val="tx1"/>
                </a:solidFill>
              </a:rPr>
              <a:t>11000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346</TotalTime>
  <Words>412</Words>
  <Application>Microsoft Office PowerPoint</Application>
  <PresentationFormat>On-screen Show (4:3)</PresentationFormat>
  <Paragraphs>86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Slide 1</vt:lpstr>
      <vt:lpstr>Slide 2</vt:lpstr>
      <vt:lpstr>Slide 3</vt:lpstr>
      <vt:lpstr>Slide 4</vt:lpstr>
      <vt:lpstr>শিখনফল</vt:lpstr>
      <vt:lpstr>পূর্বজ্ঞান যাচাই</vt:lpstr>
      <vt:lpstr>Slide 7</vt:lpstr>
      <vt:lpstr>দশমিক সংখ্যার যোগ</vt:lpstr>
      <vt:lpstr>Slide 9</vt:lpstr>
      <vt:lpstr>Slide 10</vt:lpstr>
      <vt:lpstr>Slide 11</vt:lpstr>
      <vt:lpstr>Slide 12</vt:lpstr>
      <vt:lpstr>Slide 13</vt:lpstr>
      <vt:lpstr>আজ আমরা যা শিখলাম</vt:lpstr>
      <vt:lpstr>মূল্যায়ন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KwgDwb‡Kkb wm‡÷gm I †bUIqvwK©s  COMMUNICATION SYSTEM &amp; NETWORKING</dc:title>
  <dc:creator>ABDUS SALAM</dc:creator>
  <cp:lastModifiedBy>User</cp:lastModifiedBy>
  <cp:revision>151</cp:revision>
  <dcterms:created xsi:type="dcterms:W3CDTF">2006-08-16T00:00:00Z</dcterms:created>
  <dcterms:modified xsi:type="dcterms:W3CDTF">2026-07-11T07:28:42Z</dcterms:modified>
</cp:coreProperties>
</file>