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408" r:id="rId2"/>
    <p:sldId id="449" r:id="rId3"/>
    <p:sldId id="257" r:id="rId4"/>
    <p:sldId id="543" r:id="rId5"/>
    <p:sldId id="545" r:id="rId6"/>
    <p:sldId id="256" r:id="rId7"/>
    <p:sldId id="558" r:id="rId8"/>
    <p:sldId id="258" r:id="rId9"/>
    <p:sldId id="259" r:id="rId10"/>
    <p:sldId id="260" r:id="rId11"/>
    <p:sldId id="261" r:id="rId12"/>
    <p:sldId id="552" r:id="rId13"/>
    <p:sldId id="553" r:id="rId14"/>
    <p:sldId id="460" r:id="rId15"/>
    <p:sldId id="46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82" autoAdjust="0"/>
    <p:restoredTop sz="94249" autoAdjust="0"/>
  </p:normalViewPr>
  <p:slideViewPr>
    <p:cSldViewPr snapToGrid="0">
      <p:cViewPr>
        <p:scale>
          <a:sx n="84" d="100"/>
          <a:sy n="84" d="100"/>
        </p:scale>
        <p:origin x="72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12A37-C967-420C-8A4A-7FBB104CBA5F}" type="datetimeFigureOut">
              <a:rPr lang="en-US" smtClean="0"/>
              <a:t>11-Jul-26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FE440E-DEE2-41D0-8078-A1F05A2D4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918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136A7319-3D91-F479-561A-2A30B3131D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48482591-4450-248B-E968-6F784F6572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7D63ACBA-D6DD-75E1-A85E-D02C05F05C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F7D066-C29F-4C97-82D5-4062A66C1555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FE440E-DEE2-41D0-8078-A1F05A2D4AA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255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2f46ebc1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2f46ebc11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63643" y="6358597"/>
            <a:ext cx="628357" cy="390037"/>
          </a:xfrm>
        </p:spPr>
        <p:txBody>
          <a:bodyPr/>
          <a:lstStyle/>
          <a:p>
            <a:fld id="{4D6CC58C-4261-443C-A18C-7DF06D7F2209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595177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00A02BBC-F210-ACF2-B23A-582942E0F2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98284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78000">
              <a:schemeClr val="accent5">
                <a:lumMod val="45000"/>
                <a:lumOff val="55000"/>
              </a:schemeClr>
            </a:gs>
            <a:gs pos="83000">
              <a:srgbClr val="FFFF0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33200" y="6367461"/>
            <a:ext cx="55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CC58C-4261-443C-A18C-7DF06D7F2209}" type="slidenum">
              <a:rPr lang="en-SG" smtClean="0"/>
              <a:t>‹#›</a:t>
            </a:fld>
            <a:endParaRPr lang="en-SG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98" y="6390138"/>
            <a:ext cx="12229842" cy="39925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350" y="6476869"/>
            <a:ext cx="12093577" cy="468001"/>
          </a:xfrm>
          <a:prstGeom prst="rect">
            <a:avLst/>
          </a:prstGeom>
        </p:spPr>
      </p:pic>
      <p:sp>
        <p:nvSpPr>
          <p:cNvPr id="20" name="Action Button: Forward or Next 19">
            <a:hlinkClick r:id="" action="ppaction://hlinkshowjump?jump=nextslide" highlightClick="1"/>
          </p:cNvPr>
          <p:cNvSpPr/>
          <p:nvPr userDrawn="1"/>
        </p:nvSpPr>
        <p:spPr>
          <a:xfrm>
            <a:off x="11644643" y="6363163"/>
            <a:ext cx="540000" cy="432000"/>
          </a:xfrm>
          <a:prstGeom prst="actionButtonForwardNext">
            <a:avLst/>
          </a:prstGeom>
          <a:pattFill prst="lgConfetti">
            <a:fgClr>
              <a:schemeClr val="bg2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ction Button: Forward or Next 20">
            <a:hlinkClick r:id="" action="ppaction://hlinkshowjump?jump=previousslide" highlightClick="1"/>
          </p:cNvPr>
          <p:cNvSpPr/>
          <p:nvPr userDrawn="1"/>
        </p:nvSpPr>
        <p:spPr>
          <a:xfrm flipH="1" flipV="1">
            <a:off x="7357" y="6333330"/>
            <a:ext cx="504000" cy="468000"/>
          </a:xfrm>
          <a:prstGeom prst="actionButtonForwardNex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2E7C43B-90B6-47C4-A401-C9D2F0283B4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788181" y="3280701"/>
            <a:ext cx="5968042" cy="194833"/>
          </a:xfrm>
          <a:prstGeom prst="rect">
            <a:avLst/>
          </a:prstGeom>
        </p:spPr>
      </p:pic>
      <p:sp>
        <p:nvSpPr>
          <p:cNvPr id="19" name="Action Button: Home 18">
            <a:hlinkClick r:id="" action="ppaction://hlinkshowjump?jump=firstslide" highlightClick="1"/>
          </p:cNvPr>
          <p:cNvSpPr/>
          <p:nvPr userDrawn="1"/>
        </p:nvSpPr>
        <p:spPr>
          <a:xfrm>
            <a:off x="0" y="0"/>
            <a:ext cx="576000" cy="468000"/>
          </a:xfrm>
          <a:prstGeom prst="actionButtonHom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291A747-545E-4730-8DD0-EB15A330BD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46288" y="3200968"/>
            <a:ext cx="6234649" cy="20353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FC50896-383F-4E26-9AEB-3999A5315C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06" y="62837"/>
            <a:ext cx="5543550" cy="18097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2771816-21E4-475F-8915-0160DE626DE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162" y="51141"/>
            <a:ext cx="5760438" cy="18805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7AE4C07-C9AD-FAA1-9B0D-1A09F3949D31}"/>
              </a:ext>
            </a:extLst>
          </p:cNvPr>
          <p:cNvGrpSpPr/>
          <p:nvPr userDrawn="1"/>
        </p:nvGrpSpPr>
        <p:grpSpPr>
          <a:xfrm>
            <a:off x="12435251" y="6337068"/>
            <a:ext cx="12401467" cy="520932"/>
            <a:chOff x="11991622" y="6381990"/>
            <a:chExt cx="46672733" cy="52093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57C8C08-DC16-1B59-D830-A211FDDE7635}"/>
                </a:ext>
              </a:extLst>
            </p:cNvPr>
            <p:cNvSpPr txBox="1"/>
            <p:nvPr userDrawn="1"/>
          </p:nvSpPr>
          <p:spPr>
            <a:xfrm>
              <a:off x="14230704" y="6512491"/>
              <a:ext cx="444336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  <a:latin typeface="Calibri" panose="020F0502020204030204"/>
                </a:rPr>
                <a:t>Dewan Rezaul Hassan,assistant teacher, </a:t>
              </a:r>
              <a:r>
                <a:rPr lang="en-US" dirty="0" err="1">
                  <a:solidFill>
                    <a:prstClr val="black"/>
                  </a:solidFill>
                  <a:latin typeface="Calibri" panose="020F0502020204030204"/>
                </a:rPr>
                <a:t>Baropakhia</a:t>
              </a:r>
              <a:r>
                <a:rPr lang="en-US" baseline="0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baseline="0" dirty="0" err="1">
                  <a:solidFill>
                    <a:prstClr val="black"/>
                  </a:solidFill>
                  <a:latin typeface="Calibri" panose="020F0502020204030204"/>
                </a:rPr>
                <a:t>Rothindrapara</a:t>
              </a:r>
              <a:r>
                <a:rPr lang="en-US" dirty="0">
                  <a:solidFill>
                    <a:prstClr val="black"/>
                  </a:solidFill>
                  <a:latin typeface="Calibri" panose="020F0502020204030204"/>
                </a:rPr>
                <a:t> GPS,Delduar,Tangail.  </a:t>
              </a:r>
              <a:r>
                <a:rPr lang="en-US" dirty="0" err="1">
                  <a:solidFill>
                    <a:srgbClr val="FF0000"/>
                  </a:solidFill>
                  <a:latin typeface="Calibri" panose="020F0502020204030204"/>
                </a:rPr>
                <a:t>E-mail:drezaulhassan@gmail.com</a:t>
              </a:r>
              <a:r>
                <a:rPr lang="bn-IN" dirty="0">
                  <a:solidFill>
                    <a:srgbClr val="FF0000"/>
                  </a:solidFill>
                  <a:latin typeface="Calibri" panose="020F0502020204030204"/>
                  <a:cs typeface="Vrinda" panose="020B0502040204020203" pitchFamily="34" charset="0"/>
                </a:rPr>
                <a:t>/</a:t>
              </a:r>
              <a:endParaRPr lang="en-US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F1E3988-8111-2977-8C0B-2C35637A14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58" t="-568" r="31771" b="32904"/>
            <a:stretch/>
          </p:blipFill>
          <p:spPr>
            <a:xfrm>
              <a:off x="11991622" y="6381990"/>
              <a:ext cx="2032282" cy="520932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2627183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1" r:id="rId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4000" decel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96296E-6 L -2.00756 -0.00695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378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openxmlformats.org/officeDocument/2006/relationships/image" Target="../media/image9.gif"/><Relationship Id="rId5" Type="http://schemas.openxmlformats.org/officeDocument/2006/relationships/image" Target="../media/image3.png"/><Relationship Id="rId10" Type="http://schemas.openxmlformats.org/officeDocument/2006/relationships/image" Target="../media/image8.gif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66335021@N00/4015200817" TargetMode="External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82.gif"/><Relationship Id="rId7" Type="http://schemas.openxmlformats.org/officeDocument/2006/relationships/image" Target="../media/image86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gif"/><Relationship Id="rId5" Type="http://schemas.openxmlformats.org/officeDocument/2006/relationships/image" Target="../media/image84.gif"/><Relationship Id="rId4" Type="http://schemas.openxmlformats.org/officeDocument/2006/relationships/image" Target="../media/image8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meadowlark_daniel-simion">
            <a:hlinkClick r:id="" action="ppaction://media"/>
            <a:extLst>
              <a:ext uri="{FF2B5EF4-FFF2-40B4-BE49-F238E27FC236}">
                <a16:creationId xmlns:a16="http://schemas.microsoft.com/office/drawing/2014/main" id="{751C2F69-D737-A727-03EE-3A523F0A2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291B658E-ADFD-4ECD-7D87-FDB61F5C2271}"/>
              </a:ext>
            </a:extLst>
          </p:cNvPr>
          <p:cNvSpPr/>
          <p:nvPr/>
        </p:nvSpPr>
        <p:spPr>
          <a:xfrm>
            <a:off x="-122238" y="0"/>
            <a:ext cx="12719051" cy="70088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E80F390-6C91-807D-B8CB-C08748745B2F}"/>
              </a:ext>
            </a:extLst>
          </p:cNvPr>
          <p:cNvSpPr/>
          <p:nvPr/>
        </p:nvSpPr>
        <p:spPr>
          <a:xfrm>
            <a:off x="1744663" y="4813300"/>
            <a:ext cx="9156700" cy="7199313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62000"/>
                  <a:lumMod val="0"/>
                  <a:lumOff val="100000"/>
                </a:schemeClr>
              </a:gs>
              <a:gs pos="100000">
                <a:srgbClr val="FFFF00">
                  <a:alpha val="59000"/>
                  <a:lumMod val="35000"/>
                  <a:lumOff val="6500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CDDA661-3B0F-A26D-1719-36E545600F05}"/>
              </a:ext>
            </a:extLst>
          </p:cNvPr>
          <p:cNvSpPr/>
          <p:nvPr/>
        </p:nvSpPr>
        <p:spPr>
          <a:xfrm>
            <a:off x="5195888" y="4384675"/>
            <a:ext cx="1800225" cy="1800225"/>
          </a:xfrm>
          <a:prstGeom prst="ellipse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102" name="Picture 30">
            <a:extLst>
              <a:ext uri="{FF2B5EF4-FFF2-40B4-BE49-F238E27FC236}">
                <a16:creationId xmlns:a16="http://schemas.microsoft.com/office/drawing/2014/main" id="{00CCCA67-DC6F-5646-8EA5-23FC231D9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1081088"/>
            <a:ext cx="2287588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28">
            <a:extLst>
              <a:ext uri="{FF2B5EF4-FFF2-40B4-BE49-F238E27FC236}">
                <a16:creationId xmlns:a16="http://schemas.microsoft.com/office/drawing/2014/main" id="{B467B0E8-90C3-2667-A8F3-C196F52B4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5" y="754063"/>
            <a:ext cx="399097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Freeform 21">
            <a:extLst>
              <a:ext uri="{FF2B5EF4-FFF2-40B4-BE49-F238E27FC236}">
                <a16:creationId xmlns:a16="http://schemas.microsoft.com/office/drawing/2014/main" id="{AE2D4354-E3F5-36F9-9675-A658F5C33D72}"/>
              </a:ext>
            </a:extLst>
          </p:cNvPr>
          <p:cNvSpPr/>
          <p:nvPr/>
        </p:nvSpPr>
        <p:spPr>
          <a:xfrm>
            <a:off x="-112713" y="2965450"/>
            <a:ext cx="12422188" cy="4043363"/>
          </a:xfrm>
          <a:custGeom>
            <a:avLst/>
            <a:gdLst>
              <a:gd name="connsiteX0" fmla="*/ 0 w 9938084"/>
              <a:gd name="connsiteY0" fmla="*/ 1106905 h 3898231"/>
              <a:gd name="connsiteX1" fmla="*/ 1515979 w 9938084"/>
              <a:gd name="connsiteY1" fmla="*/ 336884 h 3898231"/>
              <a:gd name="connsiteX2" fmla="*/ 3056021 w 9938084"/>
              <a:gd name="connsiteY2" fmla="*/ 1467852 h 3898231"/>
              <a:gd name="connsiteX3" fmla="*/ 4644189 w 9938084"/>
              <a:gd name="connsiteY3" fmla="*/ 0 h 3898231"/>
              <a:gd name="connsiteX4" fmla="*/ 6689558 w 9938084"/>
              <a:gd name="connsiteY4" fmla="*/ 1588168 h 3898231"/>
              <a:gd name="connsiteX5" fmla="*/ 8301789 w 9938084"/>
              <a:gd name="connsiteY5" fmla="*/ 48126 h 3898231"/>
              <a:gd name="connsiteX6" fmla="*/ 9889958 w 9938084"/>
              <a:gd name="connsiteY6" fmla="*/ 1540042 h 3898231"/>
              <a:gd name="connsiteX7" fmla="*/ 9938084 w 9938084"/>
              <a:gd name="connsiteY7" fmla="*/ 3465094 h 3898231"/>
              <a:gd name="connsiteX8" fmla="*/ 9914021 w 9938084"/>
              <a:gd name="connsiteY8" fmla="*/ 3898231 h 3898231"/>
              <a:gd name="connsiteX9" fmla="*/ 48126 w 9938084"/>
              <a:gd name="connsiteY9" fmla="*/ 3826042 h 3898231"/>
              <a:gd name="connsiteX10" fmla="*/ 0 w 9938084"/>
              <a:gd name="connsiteY10" fmla="*/ 1227221 h 3898231"/>
              <a:gd name="connsiteX11" fmla="*/ 0 w 9938084"/>
              <a:gd name="connsiteY11" fmla="*/ 1106905 h 3898231"/>
              <a:gd name="connsiteX0" fmla="*/ 0 w 9938084"/>
              <a:gd name="connsiteY0" fmla="*/ 1106905 h 3898231"/>
              <a:gd name="connsiteX1" fmla="*/ 1515979 w 9938084"/>
              <a:gd name="connsiteY1" fmla="*/ 336884 h 3898231"/>
              <a:gd name="connsiteX2" fmla="*/ 3056021 w 9938084"/>
              <a:gd name="connsiteY2" fmla="*/ 1467852 h 3898231"/>
              <a:gd name="connsiteX3" fmla="*/ 4644189 w 9938084"/>
              <a:gd name="connsiteY3" fmla="*/ 0 h 3898231"/>
              <a:gd name="connsiteX4" fmla="*/ 6689558 w 9938084"/>
              <a:gd name="connsiteY4" fmla="*/ 1588168 h 3898231"/>
              <a:gd name="connsiteX5" fmla="*/ 8301789 w 9938084"/>
              <a:gd name="connsiteY5" fmla="*/ 48126 h 3898231"/>
              <a:gd name="connsiteX6" fmla="*/ 9889958 w 9938084"/>
              <a:gd name="connsiteY6" fmla="*/ 1540042 h 3898231"/>
              <a:gd name="connsiteX7" fmla="*/ 9938084 w 9938084"/>
              <a:gd name="connsiteY7" fmla="*/ 3465094 h 3898231"/>
              <a:gd name="connsiteX8" fmla="*/ 9914021 w 9938084"/>
              <a:gd name="connsiteY8" fmla="*/ 3898231 h 3898231"/>
              <a:gd name="connsiteX9" fmla="*/ 48126 w 9938084"/>
              <a:gd name="connsiteY9" fmla="*/ 3826042 h 3898231"/>
              <a:gd name="connsiteX10" fmla="*/ 0 w 9938084"/>
              <a:gd name="connsiteY10" fmla="*/ 1227221 h 3898231"/>
              <a:gd name="connsiteX11" fmla="*/ 0 w 9938084"/>
              <a:gd name="connsiteY11" fmla="*/ 1106905 h 3898231"/>
              <a:gd name="connsiteX0" fmla="*/ 0 w 9938084"/>
              <a:gd name="connsiteY0" fmla="*/ 1106905 h 3898231"/>
              <a:gd name="connsiteX1" fmla="*/ 1515979 w 9938084"/>
              <a:gd name="connsiteY1" fmla="*/ 336884 h 3898231"/>
              <a:gd name="connsiteX2" fmla="*/ 3056021 w 9938084"/>
              <a:gd name="connsiteY2" fmla="*/ 1467852 h 3898231"/>
              <a:gd name="connsiteX3" fmla="*/ 4644189 w 9938084"/>
              <a:gd name="connsiteY3" fmla="*/ 0 h 3898231"/>
              <a:gd name="connsiteX4" fmla="*/ 6689558 w 9938084"/>
              <a:gd name="connsiteY4" fmla="*/ 1588168 h 3898231"/>
              <a:gd name="connsiteX5" fmla="*/ 8301789 w 9938084"/>
              <a:gd name="connsiteY5" fmla="*/ 48126 h 3898231"/>
              <a:gd name="connsiteX6" fmla="*/ 9889958 w 9938084"/>
              <a:gd name="connsiteY6" fmla="*/ 1540042 h 3898231"/>
              <a:gd name="connsiteX7" fmla="*/ 9938084 w 9938084"/>
              <a:gd name="connsiteY7" fmla="*/ 3465094 h 3898231"/>
              <a:gd name="connsiteX8" fmla="*/ 9914021 w 9938084"/>
              <a:gd name="connsiteY8" fmla="*/ 3898231 h 3898231"/>
              <a:gd name="connsiteX9" fmla="*/ 48126 w 9938084"/>
              <a:gd name="connsiteY9" fmla="*/ 3826042 h 3898231"/>
              <a:gd name="connsiteX10" fmla="*/ 0 w 9938084"/>
              <a:gd name="connsiteY10" fmla="*/ 1227221 h 3898231"/>
              <a:gd name="connsiteX11" fmla="*/ 0 w 9938084"/>
              <a:gd name="connsiteY11" fmla="*/ 1106905 h 3898231"/>
              <a:gd name="connsiteX0" fmla="*/ 0 w 9938084"/>
              <a:gd name="connsiteY0" fmla="*/ 1106905 h 3898231"/>
              <a:gd name="connsiteX1" fmla="*/ 1515979 w 9938084"/>
              <a:gd name="connsiteY1" fmla="*/ 336884 h 3898231"/>
              <a:gd name="connsiteX2" fmla="*/ 3056021 w 9938084"/>
              <a:gd name="connsiteY2" fmla="*/ 1467852 h 3898231"/>
              <a:gd name="connsiteX3" fmla="*/ 4644189 w 9938084"/>
              <a:gd name="connsiteY3" fmla="*/ 0 h 3898231"/>
              <a:gd name="connsiteX4" fmla="*/ 6689558 w 9938084"/>
              <a:gd name="connsiteY4" fmla="*/ 1588168 h 3898231"/>
              <a:gd name="connsiteX5" fmla="*/ 8301789 w 9938084"/>
              <a:gd name="connsiteY5" fmla="*/ 48126 h 3898231"/>
              <a:gd name="connsiteX6" fmla="*/ 9889958 w 9938084"/>
              <a:gd name="connsiteY6" fmla="*/ 1540042 h 3898231"/>
              <a:gd name="connsiteX7" fmla="*/ 9938084 w 9938084"/>
              <a:gd name="connsiteY7" fmla="*/ 3465094 h 3898231"/>
              <a:gd name="connsiteX8" fmla="*/ 9914021 w 9938084"/>
              <a:gd name="connsiteY8" fmla="*/ 3898231 h 3898231"/>
              <a:gd name="connsiteX9" fmla="*/ 48126 w 9938084"/>
              <a:gd name="connsiteY9" fmla="*/ 3826042 h 3898231"/>
              <a:gd name="connsiteX10" fmla="*/ 0 w 9938084"/>
              <a:gd name="connsiteY10" fmla="*/ 1227221 h 3898231"/>
              <a:gd name="connsiteX11" fmla="*/ 0 w 9938084"/>
              <a:gd name="connsiteY11" fmla="*/ 1106905 h 3898231"/>
              <a:gd name="connsiteX0" fmla="*/ 0 w 9938084"/>
              <a:gd name="connsiteY0" fmla="*/ 1106905 h 3898231"/>
              <a:gd name="connsiteX1" fmla="*/ 1515979 w 9938084"/>
              <a:gd name="connsiteY1" fmla="*/ 336884 h 3898231"/>
              <a:gd name="connsiteX2" fmla="*/ 3056021 w 9938084"/>
              <a:gd name="connsiteY2" fmla="*/ 1467852 h 3898231"/>
              <a:gd name="connsiteX3" fmla="*/ 4644189 w 9938084"/>
              <a:gd name="connsiteY3" fmla="*/ 0 h 3898231"/>
              <a:gd name="connsiteX4" fmla="*/ 6689558 w 9938084"/>
              <a:gd name="connsiteY4" fmla="*/ 1588168 h 3898231"/>
              <a:gd name="connsiteX5" fmla="*/ 8301789 w 9938084"/>
              <a:gd name="connsiteY5" fmla="*/ 48126 h 3898231"/>
              <a:gd name="connsiteX6" fmla="*/ 9889958 w 9938084"/>
              <a:gd name="connsiteY6" fmla="*/ 1540042 h 3898231"/>
              <a:gd name="connsiteX7" fmla="*/ 9938084 w 9938084"/>
              <a:gd name="connsiteY7" fmla="*/ 3465094 h 3898231"/>
              <a:gd name="connsiteX8" fmla="*/ 9914021 w 9938084"/>
              <a:gd name="connsiteY8" fmla="*/ 3898231 h 3898231"/>
              <a:gd name="connsiteX9" fmla="*/ 48126 w 9938084"/>
              <a:gd name="connsiteY9" fmla="*/ 3826042 h 3898231"/>
              <a:gd name="connsiteX10" fmla="*/ 0 w 9938084"/>
              <a:gd name="connsiteY10" fmla="*/ 1227221 h 3898231"/>
              <a:gd name="connsiteX11" fmla="*/ 0 w 9938084"/>
              <a:gd name="connsiteY11" fmla="*/ 1106905 h 3898231"/>
              <a:gd name="connsiteX0" fmla="*/ 0 w 9938084"/>
              <a:gd name="connsiteY0" fmla="*/ 1106905 h 3898231"/>
              <a:gd name="connsiteX1" fmla="*/ 1515979 w 9938084"/>
              <a:gd name="connsiteY1" fmla="*/ 336884 h 3898231"/>
              <a:gd name="connsiteX2" fmla="*/ 3056021 w 9938084"/>
              <a:gd name="connsiteY2" fmla="*/ 1467852 h 3898231"/>
              <a:gd name="connsiteX3" fmla="*/ 4644189 w 9938084"/>
              <a:gd name="connsiteY3" fmla="*/ 0 h 3898231"/>
              <a:gd name="connsiteX4" fmla="*/ 6689558 w 9938084"/>
              <a:gd name="connsiteY4" fmla="*/ 1588168 h 3898231"/>
              <a:gd name="connsiteX5" fmla="*/ 8301789 w 9938084"/>
              <a:gd name="connsiteY5" fmla="*/ 48126 h 3898231"/>
              <a:gd name="connsiteX6" fmla="*/ 9889958 w 9938084"/>
              <a:gd name="connsiteY6" fmla="*/ 1540042 h 3898231"/>
              <a:gd name="connsiteX7" fmla="*/ 9938084 w 9938084"/>
              <a:gd name="connsiteY7" fmla="*/ 3465094 h 3898231"/>
              <a:gd name="connsiteX8" fmla="*/ 9914021 w 9938084"/>
              <a:gd name="connsiteY8" fmla="*/ 3898231 h 3898231"/>
              <a:gd name="connsiteX9" fmla="*/ 48126 w 9938084"/>
              <a:gd name="connsiteY9" fmla="*/ 3826042 h 3898231"/>
              <a:gd name="connsiteX10" fmla="*/ 0 w 9938084"/>
              <a:gd name="connsiteY10" fmla="*/ 1227221 h 3898231"/>
              <a:gd name="connsiteX11" fmla="*/ 0 w 9938084"/>
              <a:gd name="connsiteY11" fmla="*/ 1106905 h 3898231"/>
              <a:gd name="connsiteX0" fmla="*/ 0 w 9938084"/>
              <a:gd name="connsiteY0" fmla="*/ 1181751 h 3973077"/>
              <a:gd name="connsiteX1" fmla="*/ 1515979 w 9938084"/>
              <a:gd name="connsiteY1" fmla="*/ 411730 h 3973077"/>
              <a:gd name="connsiteX2" fmla="*/ 3056021 w 9938084"/>
              <a:gd name="connsiteY2" fmla="*/ 1542698 h 3973077"/>
              <a:gd name="connsiteX3" fmla="*/ 4644189 w 9938084"/>
              <a:gd name="connsiteY3" fmla="*/ 74846 h 3973077"/>
              <a:gd name="connsiteX4" fmla="*/ 6689558 w 9938084"/>
              <a:gd name="connsiteY4" fmla="*/ 1663014 h 3973077"/>
              <a:gd name="connsiteX5" fmla="*/ 8301789 w 9938084"/>
              <a:gd name="connsiteY5" fmla="*/ 122972 h 3973077"/>
              <a:gd name="connsiteX6" fmla="*/ 9889958 w 9938084"/>
              <a:gd name="connsiteY6" fmla="*/ 1614888 h 3973077"/>
              <a:gd name="connsiteX7" fmla="*/ 9938084 w 9938084"/>
              <a:gd name="connsiteY7" fmla="*/ 3539940 h 3973077"/>
              <a:gd name="connsiteX8" fmla="*/ 9914021 w 9938084"/>
              <a:gd name="connsiteY8" fmla="*/ 3973077 h 3973077"/>
              <a:gd name="connsiteX9" fmla="*/ 48126 w 9938084"/>
              <a:gd name="connsiteY9" fmla="*/ 3900888 h 3973077"/>
              <a:gd name="connsiteX10" fmla="*/ 0 w 9938084"/>
              <a:gd name="connsiteY10" fmla="*/ 1302067 h 3973077"/>
              <a:gd name="connsiteX11" fmla="*/ 0 w 9938084"/>
              <a:gd name="connsiteY11" fmla="*/ 1181751 h 3973077"/>
              <a:gd name="connsiteX0" fmla="*/ 0 w 9938084"/>
              <a:gd name="connsiteY0" fmla="*/ 1181751 h 3973077"/>
              <a:gd name="connsiteX1" fmla="*/ 1515979 w 9938084"/>
              <a:gd name="connsiteY1" fmla="*/ 411730 h 3973077"/>
              <a:gd name="connsiteX2" fmla="*/ 3056021 w 9938084"/>
              <a:gd name="connsiteY2" fmla="*/ 1542698 h 3973077"/>
              <a:gd name="connsiteX3" fmla="*/ 4644189 w 9938084"/>
              <a:gd name="connsiteY3" fmla="*/ 74846 h 3973077"/>
              <a:gd name="connsiteX4" fmla="*/ 6689558 w 9938084"/>
              <a:gd name="connsiteY4" fmla="*/ 1663014 h 3973077"/>
              <a:gd name="connsiteX5" fmla="*/ 8301789 w 9938084"/>
              <a:gd name="connsiteY5" fmla="*/ 122972 h 3973077"/>
              <a:gd name="connsiteX6" fmla="*/ 9889958 w 9938084"/>
              <a:gd name="connsiteY6" fmla="*/ 1614888 h 3973077"/>
              <a:gd name="connsiteX7" fmla="*/ 9938084 w 9938084"/>
              <a:gd name="connsiteY7" fmla="*/ 3539940 h 3973077"/>
              <a:gd name="connsiteX8" fmla="*/ 9914021 w 9938084"/>
              <a:gd name="connsiteY8" fmla="*/ 3973077 h 3973077"/>
              <a:gd name="connsiteX9" fmla="*/ 48126 w 9938084"/>
              <a:gd name="connsiteY9" fmla="*/ 3900888 h 3973077"/>
              <a:gd name="connsiteX10" fmla="*/ 0 w 9938084"/>
              <a:gd name="connsiteY10" fmla="*/ 1302067 h 3973077"/>
              <a:gd name="connsiteX11" fmla="*/ 0 w 9938084"/>
              <a:gd name="connsiteY11" fmla="*/ 1181751 h 3973077"/>
              <a:gd name="connsiteX0" fmla="*/ 0 w 9938084"/>
              <a:gd name="connsiteY0" fmla="*/ 1181751 h 3973077"/>
              <a:gd name="connsiteX1" fmla="*/ 1515979 w 9938084"/>
              <a:gd name="connsiteY1" fmla="*/ 411730 h 3973077"/>
              <a:gd name="connsiteX2" fmla="*/ 3056021 w 9938084"/>
              <a:gd name="connsiteY2" fmla="*/ 1542698 h 3973077"/>
              <a:gd name="connsiteX3" fmla="*/ 4644189 w 9938084"/>
              <a:gd name="connsiteY3" fmla="*/ 74846 h 3973077"/>
              <a:gd name="connsiteX4" fmla="*/ 6689558 w 9938084"/>
              <a:gd name="connsiteY4" fmla="*/ 1663014 h 3973077"/>
              <a:gd name="connsiteX5" fmla="*/ 8301789 w 9938084"/>
              <a:gd name="connsiteY5" fmla="*/ 122972 h 3973077"/>
              <a:gd name="connsiteX6" fmla="*/ 9889958 w 9938084"/>
              <a:gd name="connsiteY6" fmla="*/ 1614888 h 3973077"/>
              <a:gd name="connsiteX7" fmla="*/ 9938084 w 9938084"/>
              <a:gd name="connsiteY7" fmla="*/ 3539940 h 3973077"/>
              <a:gd name="connsiteX8" fmla="*/ 9914021 w 9938084"/>
              <a:gd name="connsiteY8" fmla="*/ 3973077 h 3973077"/>
              <a:gd name="connsiteX9" fmla="*/ 48126 w 9938084"/>
              <a:gd name="connsiteY9" fmla="*/ 3900888 h 3973077"/>
              <a:gd name="connsiteX10" fmla="*/ 0 w 9938084"/>
              <a:gd name="connsiteY10" fmla="*/ 1302067 h 3973077"/>
              <a:gd name="connsiteX11" fmla="*/ 0 w 9938084"/>
              <a:gd name="connsiteY11" fmla="*/ 1181751 h 3973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938084" h="3973077">
                <a:moveTo>
                  <a:pt x="0" y="1181751"/>
                </a:moveTo>
                <a:cubicBezTo>
                  <a:pt x="252663" y="1033362"/>
                  <a:pt x="1006642" y="351572"/>
                  <a:pt x="1515979" y="411730"/>
                </a:cubicBezTo>
                <a:cubicBezTo>
                  <a:pt x="2025316" y="471888"/>
                  <a:pt x="2534653" y="1598845"/>
                  <a:pt x="3056021" y="1542698"/>
                </a:cubicBezTo>
                <a:lnTo>
                  <a:pt x="4644189" y="74846"/>
                </a:lnTo>
                <a:cubicBezTo>
                  <a:pt x="5173578" y="-414438"/>
                  <a:pt x="6079958" y="1654993"/>
                  <a:pt x="6689558" y="1663014"/>
                </a:cubicBezTo>
                <a:cubicBezTo>
                  <a:pt x="7226968" y="1149667"/>
                  <a:pt x="7571874" y="443814"/>
                  <a:pt x="8301789" y="122972"/>
                </a:cubicBezTo>
                <a:cubicBezTo>
                  <a:pt x="9031704" y="-197870"/>
                  <a:pt x="9617242" y="1045393"/>
                  <a:pt x="9889958" y="1614888"/>
                </a:cubicBezTo>
                <a:lnTo>
                  <a:pt x="9938084" y="3539940"/>
                </a:lnTo>
                <a:lnTo>
                  <a:pt x="9914021" y="3973077"/>
                </a:lnTo>
                <a:lnTo>
                  <a:pt x="48126" y="3900888"/>
                </a:lnTo>
                <a:lnTo>
                  <a:pt x="0" y="1302067"/>
                </a:lnTo>
                <a:lnTo>
                  <a:pt x="0" y="1181751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1CCA8E-5084-50B6-C5D4-1C9D80ED1B09}"/>
              </a:ext>
            </a:extLst>
          </p:cNvPr>
          <p:cNvSpPr txBox="1"/>
          <p:nvPr/>
        </p:nvSpPr>
        <p:spPr>
          <a:xfrm>
            <a:off x="2966718" y="2525345"/>
            <a:ext cx="5880748" cy="552008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Good morning</a:t>
            </a:r>
          </a:p>
        </p:txBody>
      </p:sp>
      <p:pic>
        <p:nvPicPr>
          <p:cNvPr id="4106" name="Picture 31">
            <a:extLst>
              <a:ext uri="{FF2B5EF4-FFF2-40B4-BE49-F238E27FC236}">
                <a16:creationId xmlns:a16="http://schemas.microsoft.com/office/drawing/2014/main" id="{87123158-881A-C915-D1FE-18C91F608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75" y="3238500"/>
            <a:ext cx="965200" cy="171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Freeform 19">
            <a:extLst>
              <a:ext uri="{FF2B5EF4-FFF2-40B4-BE49-F238E27FC236}">
                <a16:creationId xmlns:a16="http://schemas.microsoft.com/office/drawing/2014/main" id="{BFB267E3-B28F-38A6-860E-AAC509438A80}"/>
              </a:ext>
            </a:extLst>
          </p:cNvPr>
          <p:cNvSpPr/>
          <p:nvPr/>
        </p:nvSpPr>
        <p:spPr>
          <a:xfrm>
            <a:off x="-122238" y="5029199"/>
            <a:ext cx="12620626" cy="1966545"/>
          </a:xfrm>
          <a:custGeom>
            <a:avLst/>
            <a:gdLst>
              <a:gd name="connsiteX0" fmla="*/ 0 w 9889958"/>
              <a:gd name="connsiteY0" fmla="*/ 1371600 h 1828800"/>
              <a:gd name="connsiteX1" fmla="*/ 0 w 9889958"/>
              <a:gd name="connsiteY1" fmla="*/ 1371600 h 1828800"/>
              <a:gd name="connsiteX2" fmla="*/ 216568 w 9889958"/>
              <a:gd name="connsiteY2" fmla="*/ 1010653 h 1828800"/>
              <a:gd name="connsiteX3" fmla="*/ 336884 w 9889958"/>
              <a:gd name="connsiteY3" fmla="*/ 890337 h 1828800"/>
              <a:gd name="connsiteX4" fmla="*/ 529389 w 9889958"/>
              <a:gd name="connsiteY4" fmla="*/ 770021 h 1828800"/>
              <a:gd name="connsiteX5" fmla="*/ 649705 w 9889958"/>
              <a:gd name="connsiteY5" fmla="*/ 673768 h 1828800"/>
              <a:gd name="connsiteX6" fmla="*/ 745958 w 9889958"/>
              <a:gd name="connsiteY6" fmla="*/ 553453 h 1828800"/>
              <a:gd name="connsiteX7" fmla="*/ 842210 w 9889958"/>
              <a:gd name="connsiteY7" fmla="*/ 529389 h 1828800"/>
              <a:gd name="connsiteX8" fmla="*/ 890337 w 9889958"/>
              <a:gd name="connsiteY8" fmla="*/ 481263 h 1828800"/>
              <a:gd name="connsiteX9" fmla="*/ 1155031 w 9889958"/>
              <a:gd name="connsiteY9" fmla="*/ 360947 h 1828800"/>
              <a:gd name="connsiteX10" fmla="*/ 1299410 w 9889958"/>
              <a:gd name="connsiteY10" fmla="*/ 264695 h 1828800"/>
              <a:gd name="connsiteX11" fmla="*/ 1371600 w 9889958"/>
              <a:gd name="connsiteY11" fmla="*/ 216568 h 1828800"/>
              <a:gd name="connsiteX12" fmla="*/ 2863516 w 9889958"/>
              <a:gd name="connsiteY12" fmla="*/ 794084 h 1828800"/>
              <a:gd name="connsiteX13" fmla="*/ 5125452 w 9889958"/>
              <a:gd name="connsiteY13" fmla="*/ 0 h 1828800"/>
              <a:gd name="connsiteX14" fmla="*/ 7507705 w 9889958"/>
              <a:gd name="connsiteY14" fmla="*/ 890337 h 1828800"/>
              <a:gd name="connsiteX15" fmla="*/ 9288379 w 9889958"/>
              <a:gd name="connsiteY15" fmla="*/ 288758 h 1828800"/>
              <a:gd name="connsiteX16" fmla="*/ 9889958 w 9889958"/>
              <a:gd name="connsiteY16" fmla="*/ 1130968 h 1828800"/>
              <a:gd name="connsiteX17" fmla="*/ 9889958 w 9889958"/>
              <a:gd name="connsiteY17" fmla="*/ 1804737 h 1828800"/>
              <a:gd name="connsiteX18" fmla="*/ 0 w 9889958"/>
              <a:gd name="connsiteY18" fmla="*/ 1828800 h 1828800"/>
              <a:gd name="connsiteX19" fmla="*/ 24063 w 9889958"/>
              <a:gd name="connsiteY19" fmla="*/ 914400 h 1828800"/>
              <a:gd name="connsiteX20" fmla="*/ 24063 w 9889958"/>
              <a:gd name="connsiteY20" fmla="*/ 914400 h 1828800"/>
              <a:gd name="connsiteX0" fmla="*/ 0 w 9889958"/>
              <a:gd name="connsiteY0" fmla="*/ 1371600 h 1828800"/>
              <a:gd name="connsiteX1" fmla="*/ 0 w 9889958"/>
              <a:gd name="connsiteY1" fmla="*/ 1371600 h 1828800"/>
              <a:gd name="connsiteX2" fmla="*/ 216568 w 9889958"/>
              <a:gd name="connsiteY2" fmla="*/ 1010653 h 1828800"/>
              <a:gd name="connsiteX3" fmla="*/ 336884 w 9889958"/>
              <a:gd name="connsiteY3" fmla="*/ 890337 h 1828800"/>
              <a:gd name="connsiteX4" fmla="*/ 529389 w 9889958"/>
              <a:gd name="connsiteY4" fmla="*/ 770021 h 1828800"/>
              <a:gd name="connsiteX5" fmla="*/ 649705 w 9889958"/>
              <a:gd name="connsiteY5" fmla="*/ 673768 h 1828800"/>
              <a:gd name="connsiteX6" fmla="*/ 745958 w 9889958"/>
              <a:gd name="connsiteY6" fmla="*/ 553453 h 1828800"/>
              <a:gd name="connsiteX7" fmla="*/ 842210 w 9889958"/>
              <a:gd name="connsiteY7" fmla="*/ 529389 h 1828800"/>
              <a:gd name="connsiteX8" fmla="*/ 890337 w 9889958"/>
              <a:gd name="connsiteY8" fmla="*/ 481263 h 1828800"/>
              <a:gd name="connsiteX9" fmla="*/ 1155031 w 9889958"/>
              <a:gd name="connsiteY9" fmla="*/ 360947 h 1828800"/>
              <a:gd name="connsiteX10" fmla="*/ 1299410 w 9889958"/>
              <a:gd name="connsiteY10" fmla="*/ 264695 h 1828800"/>
              <a:gd name="connsiteX11" fmla="*/ 1371600 w 9889958"/>
              <a:gd name="connsiteY11" fmla="*/ 216568 h 1828800"/>
              <a:gd name="connsiteX12" fmla="*/ 2863516 w 9889958"/>
              <a:gd name="connsiteY12" fmla="*/ 794084 h 1828800"/>
              <a:gd name="connsiteX13" fmla="*/ 5125452 w 9889958"/>
              <a:gd name="connsiteY13" fmla="*/ 0 h 1828800"/>
              <a:gd name="connsiteX14" fmla="*/ 7507705 w 9889958"/>
              <a:gd name="connsiteY14" fmla="*/ 890337 h 1828800"/>
              <a:gd name="connsiteX15" fmla="*/ 9288379 w 9889958"/>
              <a:gd name="connsiteY15" fmla="*/ 288758 h 1828800"/>
              <a:gd name="connsiteX16" fmla="*/ 9889958 w 9889958"/>
              <a:gd name="connsiteY16" fmla="*/ 1130968 h 1828800"/>
              <a:gd name="connsiteX17" fmla="*/ 9889958 w 9889958"/>
              <a:gd name="connsiteY17" fmla="*/ 1804737 h 1828800"/>
              <a:gd name="connsiteX18" fmla="*/ 0 w 9889958"/>
              <a:gd name="connsiteY18" fmla="*/ 1828800 h 1828800"/>
              <a:gd name="connsiteX19" fmla="*/ 24063 w 9889958"/>
              <a:gd name="connsiteY19" fmla="*/ 914400 h 1828800"/>
              <a:gd name="connsiteX20" fmla="*/ 24063 w 9889958"/>
              <a:gd name="connsiteY20" fmla="*/ 914400 h 1828800"/>
              <a:gd name="connsiteX0" fmla="*/ 0 w 9889958"/>
              <a:gd name="connsiteY0" fmla="*/ 1371600 h 1828800"/>
              <a:gd name="connsiteX1" fmla="*/ 0 w 9889958"/>
              <a:gd name="connsiteY1" fmla="*/ 1371600 h 1828800"/>
              <a:gd name="connsiteX2" fmla="*/ 216568 w 9889958"/>
              <a:gd name="connsiteY2" fmla="*/ 1010653 h 1828800"/>
              <a:gd name="connsiteX3" fmla="*/ 336884 w 9889958"/>
              <a:gd name="connsiteY3" fmla="*/ 890337 h 1828800"/>
              <a:gd name="connsiteX4" fmla="*/ 529389 w 9889958"/>
              <a:gd name="connsiteY4" fmla="*/ 770021 h 1828800"/>
              <a:gd name="connsiteX5" fmla="*/ 649705 w 9889958"/>
              <a:gd name="connsiteY5" fmla="*/ 673768 h 1828800"/>
              <a:gd name="connsiteX6" fmla="*/ 745958 w 9889958"/>
              <a:gd name="connsiteY6" fmla="*/ 553453 h 1828800"/>
              <a:gd name="connsiteX7" fmla="*/ 842210 w 9889958"/>
              <a:gd name="connsiteY7" fmla="*/ 529389 h 1828800"/>
              <a:gd name="connsiteX8" fmla="*/ 890337 w 9889958"/>
              <a:gd name="connsiteY8" fmla="*/ 481263 h 1828800"/>
              <a:gd name="connsiteX9" fmla="*/ 1155031 w 9889958"/>
              <a:gd name="connsiteY9" fmla="*/ 360947 h 1828800"/>
              <a:gd name="connsiteX10" fmla="*/ 1299410 w 9889958"/>
              <a:gd name="connsiteY10" fmla="*/ 264695 h 1828800"/>
              <a:gd name="connsiteX11" fmla="*/ 1371600 w 9889958"/>
              <a:gd name="connsiteY11" fmla="*/ 216568 h 1828800"/>
              <a:gd name="connsiteX12" fmla="*/ 2863516 w 9889958"/>
              <a:gd name="connsiteY12" fmla="*/ 794084 h 1828800"/>
              <a:gd name="connsiteX13" fmla="*/ 5125452 w 9889958"/>
              <a:gd name="connsiteY13" fmla="*/ 0 h 1828800"/>
              <a:gd name="connsiteX14" fmla="*/ 7507705 w 9889958"/>
              <a:gd name="connsiteY14" fmla="*/ 890337 h 1828800"/>
              <a:gd name="connsiteX15" fmla="*/ 9288379 w 9889958"/>
              <a:gd name="connsiteY15" fmla="*/ 288758 h 1828800"/>
              <a:gd name="connsiteX16" fmla="*/ 9889958 w 9889958"/>
              <a:gd name="connsiteY16" fmla="*/ 1130968 h 1828800"/>
              <a:gd name="connsiteX17" fmla="*/ 9889958 w 9889958"/>
              <a:gd name="connsiteY17" fmla="*/ 1804737 h 1828800"/>
              <a:gd name="connsiteX18" fmla="*/ 0 w 9889958"/>
              <a:gd name="connsiteY18" fmla="*/ 1828800 h 1828800"/>
              <a:gd name="connsiteX19" fmla="*/ 24063 w 9889958"/>
              <a:gd name="connsiteY19" fmla="*/ 914400 h 1828800"/>
              <a:gd name="connsiteX20" fmla="*/ 24063 w 9889958"/>
              <a:gd name="connsiteY20" fmla="*/ 914400 h 1828800"/>
              <a:gd name="connsiteX0" fmla="*/ 0 w 9889958"/>
              <a:gd name="connsiteY0" fmla="*/ 1371600 h 1828800"/>
              <a:gd name="connsiteX1" fmla="*/ 0 w 9889958"/>
              <a:gd name="connsiteY1" fmla="*/ 1371600 h 1828800"/>
              <a:gd name="connsiteX2" fmla="*/ 216568 w 9889958"/>
              <a:gd name="connsiteY2" fmla="*/ 1010653 h 1828800"/>
              <a:gd name="connsiteX3" fmla="*/ 336884 w 9889958"/>
              <a:gd name="connsiteY3" fmla="*/ 890337 h 1828800"/>
              <a:gd name="connsiteX4" fmla="*/ 529389 w 9889958"/>
              <a:gd name="connsiteY4" fmla="*/ 770021 h 1828800"/>
              <a:gd name="connsiteX5" fmla="*/ 649705 w 9889958"/>
              <a:gd name="connsiteY5" fmla="*/ 673768 h 1828800"/>
              <a:gd name="connsiteX6" fmla="*/ 745958 w 9889958"/>
              <a:gd name="connsiteY6" fmla="*/ 553453 h 1828800"/>
              <a:gd name="connsiteX7" fmla="*/ 842210 w 9889958"/>
              <a:gd name="connsiteY7" fmla="*/ 529389 h 1828800"/>
              <a:gd name="connsiteX8" fmla="*/ 890337 w 9889958"/>
              <a:gd name="connsiteY8" fmla="*/ 481263 h 1828800"/>
              <a:gd name="connsiteX9" fmla="*/ 1155031 w 9889958"/>
              <a:gd name="connsiteY9" fmla="*/ 360947 h 1828800"/>
              <a:gd name="connsiteX10" fmla="*/ 1299410 w 9889958"/>
              <a:gd name="connsiteY10" fmla="*/ 264695 h 1828800"/>
              <a:gd name="connsiteX11" fmla="*/ 1371600 w 9889958"/>
              <a:gd name="connsiteY11" fmla="*/ 216568 h 1828800"/>
              <a:gd name="connsiteX12" fmla="*/ 2863516 w 9889958"/>
              <a:gd name="connsiteY12" fmla="*/ 794084 h 1828800"/>
              <a:gd name="connsiteX13" fmla="*/ 5125452 w 9889958"/>
              <a:gd name="connsiteY13" fmla="*/ 0 h 1828800"/>
              <a:gd name="connsiteX14" fmla="*/ 7507705 w 9889958"/>
              <a:gd name="connsiteY14" fmla="*/ 890337 h 1828800"/>
              <a:gd name="connsiteX15" fmla="*/ 9288379 w 9889958"/>
              <a:gd name="connsiteY15" fmla="*/ 288758 h 1828800"/>
              <a:gd name="connsiteX16" fmla="*/ 9889958 w 9889958"/>
              <a:gd name="connsiteY16" fmla="*/ 1130968 h 1828800"/>
              <a:gd name="connsiteX17" fmla="*/ 9889958 w 9889958"/>
              <a:gd name="connsiteY17" fmla="*/ 1804737 h 1828800"/>
              <a:gd name="connsiteX18" fmla="*/ 0 w 9889958"/>
              <a:gd name="connsiteY18" fmla="*/ 1828800 h 1828800"/>
              <a:gd name="connsiteX19" fmla="*/ 24063 w 9889958"/>
              <a:gd name="connsiteY19" fmla="*/ 914400 h 1828800"/>
              <a:gd name="connsiteX20" fmla="*/ 24063 w 9889958"/>
              <a:gd name="connsiteY20" fmla="*/ 914400 h 1828800"/>
              <a:gd name="connsiteX0" fmla="*/ 0 w 9889958"/>
              <a:gd name="connsiteY0" fmla="*/ 1371600 h 1828800"/>
              <a:gd name="connsiteX1" fmla="*/ 0 w 9889958"/>
              <a:gd name="connsiteY1" fmla="*/ 1371600 h 1828800"/>
              <a:gd name="connsiteX2" fmla="*/ 216568 w 9889958"/>
              <a:gd name="connsiteY2" fmla="*/ 1010653 h 1828800"/>
              <a:gd name="connsiteX3" fmla="*/ 336884 w 9889958"/>
              <a:gd name="connsiteY3" fmla="*/ 890337 h 1828800"/>
              <a:gd name="connsiteX4" fmla="*/ 529389 w 9889958"/>
              <a:gd name="connsiteY4" fmla="*/ 770021 h 1828800"/>
              <a:gd name="connsiteX5" fmla="*/ 649705 w 9889958"/>
              <a:gd name="connsiteY5" fmla="*/ 673768 h 1828800"/>
              <a:gd name="connsiteX6" fmla="*/ 745958 w 9889958"/>
              <a:gd name="connsiteY6" fmla="*/ 553453 h 1828800"/>
              <a:gd name="connsiteX7" fmla="*/ 842210 w 9889958"/>
              <a:gd name="connsiteY7" fmla="*/ 529389 h 1828800"/>
              <a:gd name="connsiteX8" fmla="*/ 890337 w 9889958"/>
              <a:gd name="connsiteY8" fmla="*/ 481263 h 1828800"/>
              <a:gd name="connsiteX9" fmla="*/ 1155031 w 9889958"/>
              <a:gd name="connsiteY9" fmla="*/ 360947 h 1828800"/>
              <a:gd name="connsiteX10" fmla="*/ 1299410 w 9889958"/>
              <a:gd name="connsiteY10" fmla="*/ 264695 h 1828800"/>
              <a:gd name="connsiteX11" fmla="*/ 1371600 w 9889958"/>
              <a:gd name="connsiteY11" fmla="*/ 216568 h 1828800"/>
              <a:gd name="connsiteX12" fmla="*/ 2863516 w 9889958"/>
              <a:gd name="connsiteY12" fmla="*/ 794084 h 1828800"/>
              <a:gd name="connsiteX13" fmla="*/ 5125452 w 9889958"/>
              <a:gd name="connsiteY13" fmla="*/ 0 h 1828800"/>
              <a:gd name="connsiteX14" fmla="*/ 7507705 w 9889958"/>
              <a:gd name="connsiteY14" fmla="*/ 890337 h 1828800"/>
              <a:gd name="connsiteX15" fmla="*/ 9288379 w 9889958"/>
              <a:gd name="connsiteY15" fmla="*/ 288758 h 1828800"/>
              <a:gd name="connsiteX16" fmla="*/ 9889958 w 9889958"/>
              <a:gd name="connsiteY16" fmla="*/ 1130968 h 1828800"/>
              <a:gd name="connsiteX17" fmla="*/ 9889958 w 9889958"/>
              <a:gd name="connsiteY17" fmla="*/ 1804737 h 1828800"/>
              <a:gd name="connsiteX18" fmla="*/ 0 w 9889958"/>
              <a:gd name="connsiteY18" fmla="*/ 1828800 h 1828800"/>
              <a:gd name="connsiteX19" fmla="*/ 24063 w 9889958"/>
              <a:gd name="connsiteY19" fmla="*/ 914400 h 1828800"/>
              <a:gd name="connsiteX20" fmla="*/ 24063 w 9889958"/>
              <a:gd name="connsiteY20" fmla="*/ 914400 h 1828800"/>
              <a:gd name="connsiteX0" fmla="*/ 0 w 9889958"/>
              <a:gd name="connsiteY0" fmla="*/ 1371845 h 1829045"/>
              <a:gd name="connsiteX1" fmla="*/ 0 w 9889958"/>
              <a:gd name="connsiteY1" fmla="*/ 1371845 h 1829045"/>
              <a:gd name="connsiteX2" fmla="*/ 216568 w 9889958"/>
              <a:gd name="connsiteY2" fmla="*/ 1010898 h 1829045"/>
              <a:gd name="connsiteX3" fmla="*/ 336884 w 9889958"/>
              <a:gd name="connsiteY3" fmla="*/ 890582 h 1829045"/>
              <a:gd name="connsiteX4" fmla="*/ 529389 w 9889958"/>
              <a:gd name="connsiteY4" fmla="*/ 770266 h 1829045"/>
              <a:gd name="connsiteX5" fmla="*/ 649705 w 9889958"/>
              <a:gd name="connsiteY5" fmla="*/ 674013 h 1829045"/>
              <a:gd name="connsiteX6" fmla="*/ 745958 w 9889958"/>
              <a:gd name="connsiteY6" fmla="*/ 553698 h 1829045"/>
              <a:gd name="connsiteX7" fmla="*/ 842210 w 9889958"/>
              <a:gd name="connsiteY7" fmla="*/ 529634 h 1829045"/>
              <a:gd name="connsiteX8" fmla="*/ 890337 w 9889958"/>
              <a:gd name="connsiteY8" fmla="*/ 481508 h 1829045"/>
              <a:gd name="connsiteX9" fmla="*/ 1155031 w 9889958"/>
              <a:gd name="connsiteY9" fmla="*/ 361192 h 1829045"/>
              <a:gd name="connsiteX10" fmla="*/ 1299410 w 9889958"/>
              <a:gd name="connsiteY10" fmla="*/ 264940 h 1829045"/>
              <a:gd name="connsiteX11" fmla="*/ 1371600 w 9889958"/>
              <a:gd name="connsiteY11" fmla="*/ 216813 h 1829045"/>
              <a:gd name="connsiteX12" fmla="*/ 2863516 w 9889958"/>
              <a:gd name="connsiteY12" fmla="*/ 794329 h 1829045"/>
              <a:gd name="connsiteX13" fmla="*/ 5125452 w 9889958"/>
              <a:gd name="connsiteY13" fmla="*/ 245 h 1829045"/>
              <a:gd name="connsiteX14" fmla="*/ 7507705 w 9889958"/>
              <a:gd name="connsiteY14" fmla="*/ 890582 h 1829045"/>
              <a:gd name="connsiteX15" fmla="*/ 9288379 w 9889958"/>
              <a:gd name="connsiteY15" fmla="*/ 289003 h 1829045"/>
              <a:gd name="connsiteX16" fmla="*/ 9889958 w 9889958"/>
              <a:gd name="connsiteY16" fmla="*/ 1131213 h 1829045"/>
              <a:gd name="connsiteX17" fmla="*/ 9889958 w 9889958"/>
              <a:gd name="connsiteY17" fmla="*/ 1804982 h 1829045"/>
              <a:gd name="connsiteX18" fmla="*/ 0 w 9889958"/>
              <a:gd name="connsiteY18" fmla="*/ 1829045 h 1829045"/>
              <a:gd name="connsiteX19" fmla="*/ 24063 w 9889958"/>
              <a:gd name="connsiteY19" fmla="*/ 914645 h 1829045"/>
              <a:gd name="connsiteX20" fmla="*/ 24063 w 9889958"/>
              <a:gd name="connsiteY20" fmla="*/ 914645 h 1829045"/>
              <a:gd name="connsiteX0" fmla="*/ 0 w 9889958"/>
              <a:gd name="connsiteY0" fmla="*/ 1371845 h 1829045"/>
              <a:gd name="connsiteX1" fmla="*/ 0 w 9889958"/>
              <a:gd name="connsiteY1" fmla="*/ 1371845 h 1829045"/>
              <a:gd name="connsiteX2" fmla="*/ 216568 w 9889958"/>
              <a:gd name="connsiteY2" fmla="*/ 1010898 h 1829045"/>
              <a:gd name="connsiteX3" fmla="*/ 336884 w 9889958"/>
              <a:gd name="connsiteY3" fmla="*/ 890582 h 1829045"/>
              <a:gd name="connsiteX4" fmla="*/ 529389 w 9889958"/>
              <a:gd name="connsiteY4" fmla="*/ 770266 h 1829045"/>
              <a:gd name="connsiteX5" fmla="*/ 649705 w 9889958"/>
              <a:gd name="connsiteY5" fmla="*/ 674013 h 1829045"/>
              <a:gd name="connsiteX6" fmla="*/ 745958 w 9889958"/>
              <a:gd name="connsiteY6" fmla="*/ 553698 h 1829045"/>
              <a:gd name="connsiteX7" fmla="*/ 842210 w 9889958"/>
              <a:gd name="connsiteY7" fmla="*/ 529634 h 1829045"/>
              <a:gd name="connsiteX8" fmla="*/ 890337 w 9889958"/>
              <a:gd name="connsiteY8" fmla="*/ 481508 h 1829045"/>
              <a:gd name="connsiteX9" fmla="*/ 1155031 w 9889958"/>
              <a:gd name="connsiteY9" fmla="*/ 361192 h 1829045"/>
              <a:gd name="connsiteX10" fmla="*/ 1299410 w 9889958"/>
              <a:gd name="connsiteY10" fmla="*/ 264940 h 1829045"/>
              <a:gd name="connsiteX11" fmla="*/ 1371600 w 9889958"/>
              <a:gd name="connsiteY11" fmla="*/ 216813 h 1829045"/>
              <a:gd name="connsiteX12" fmla="*/ 2863516 w 9889958"/>
              <a:gd name="connsiteY12" fmla="*/ 794329 h 1829045"/>
              <a:gd name="connsiteX13" fmla="*/ 5125452 w 9889958"/>
              <a:gd name="connsiteY13" fmla="*/ 245 h 1829045"/>
              <a:gd name="connsiteX14" fmla="*/ 7507705 w 9889958"/>
              <a:gd name="connsiteY14" fmla="*/ 890582 h 1829045"/>
              <a:gd name="connsiteX15" fmla="*/ 9288379 w 9889958"/>
              <a:gd name="connsiteY15" fmla="*/ 289003 h 1829045"/>
              <a:gd name="connsiteX16" fmla="*/ 9889958 w 9889958"/>
              <a:gd name="connsiteY16" fmla="*/ 1131213 h 1829045"/>
              <a:gd name="connsiteX17" fmla="*/ 9889958 w 9889958"/>
              <a:gd name="connsiteY17" fmla="*/ 1804982 h 1829045"/>
              <a:gd name="connsiteX18" fmla="*/ 0 w 9889958"/>
              <a:gd name="connsiteY18" fmla="*/ 1829045 h 1829045"/>
              <a:gd name="connsiteX19" fmla="*/ 24063 w 9889958"/>
              <a:gd name="connsiteY19" fmla="*/ 914645 h 1829045"/>
              <a:gd name="connsiteX20" fmla="*/ 24063 w 9889958"/>
              <a:gd name="connsiteY20" fmla="*/ 914645 h 1829045"/>
              <a:gd name="connsiteX0" fmla="*/ 0 w 9889958"/>
              <a:gd name="connsiteY0" fmla="*/ 1371845 h 1829045"/>
              <a:gd name="connsiteX1" fmla="*/ 0 w 9889958"/>
              <a:gd name="connsiteY1" fmla="*/ 1371845 h 1829045"/>
              <a:gd name="connsiteX2" fmla="*/ 216568 w 9889958"/>
              <a:gd name="connsiteY2" fmla="*/ 1010898 h 1829045"/>
              <a:gd name="connsiteX3" fmla="*/ 336884 w 9889958"/>
              <a:gd name="connsiteY3" fmla="*/ 890582 h 1829045"/>
              <a:gd name="connsiteX4" fmla="*/ 529389 w 9889958"/>
              <a:gd name="connsiteY4" fmla="*/ 770266 h 1829045"/>
              <a:gd name="connsiteX5" fmla="*/ 649705 w 9889958"/>
              <a:gd name="connsiteY5" fmla="*/ 674013 h 1829045"/>
              <a:gd name="connsiteX6" fmla="*/ 745958 w 9889958"/>
              <a:gd name="connsiteY6" fmla="*/ 553698 h 1829045"/>
              <a:gd name="connsiteX7" fmla="*/ 842210 w 9889958"/>
              <a:gd name="connsiteY7" fmla="*/ 529634 h 1829045"/>
              <a:gd name="connsiteX8" fmla="*/ 890337 w 9889958"/>
              <a:gd name="connsiteY8" fmla="*/ 481508 h 1829045"/>
              <a:gd name="connsiteX9" fmla="*/ 1155031 w 9889958"/>
              <a:gd name="connsiteY9" fmla="*/ 361192 h 1829045"/>
              <a:gd name="connsiteX10" fmla="*/ 1299410 w 9889958"/>
              <a:gd name="connsiteY10" fmla="*/ 264940 h 1829045"/>
              <a:gd name="connsiteX11" fmla="*/ 1371600 w 9889958"/>
              <a:gd name="connsiteY11" fmla="*/ 216813 h 1829045"/>
              <a:gd name="connsiteX12" fmla="*/ 2863516 w 9889958"/>
              <a:gd name="connsiteY12" fmla="*/ 794329 h 1829045"/>
              <a:gd name="connsiteX13" fmla="*/ 5125452 w 9889958"/>
              <a:gd name="connsiteY13" fmla="*/ 245 h 1829045"/>
              <a:gd name="connsiteX14" fmla="*/ 7507705 w 9889958"/>
              <a:gd name="connsiteY14" fmla="*/ 890582 h 1829045"/>
              <a:gd name="connsiteX15" fmla="*/ 9288379 w 9889958"/>
              <a:gd name="connsiteY15" fmla="*/ 289003 h 1829045"/>
              <a:gd name="connsiteX16" fmla="*/ 9889958 w 9889958"/>
              <a:gd name="connsiteY16" fmla="*/ 1131213 h 1829045"/>
              <a:gd name="connsiteX17" fmla="*/ 9889958 w 9889958"/>
              <a:gd name="connsiteY17" fmla="*/ 1804982 h 1829045"/>
              <a:gd name="connsiteX18" fmla="*/ 0 w 9889958"/>
              <a:gd name="connsiteY18" fmla="*/ 1829045 h 1829045"/>
              <a:gd name="connsiteX19" fmla="*/ 24063 w 9889958"/>
              <a:gd name="connsiteY19" fmla="*/ 914645 h 1829045"/>
              <a:gd name="connsiteX20" fmla="*/ 24063 w 9889958"/>
              <a:gd name="connsiteY20" fmla="*/ 914645 h 1829045"/>
              <a:gd name="connsiteX0" fmla="*/ 0 w 9889958"/>
              <a:gd name="connsiteY0" fmla="*/ 1371845 h 1829045"/>
              <a:gd name="connsiteX1" fmla="*/ 0 w 9889958"/>
              <a:gd name="connsiteY1" fmla="*/ 1371845 h 1829045"/>
              <a:gd name="connsiteX2" fmla="*/ 216568 w 9889958"/>
              <a:gd name="connsiteY2" fmla="*/ 1010898 h 1829045"/>
              <a:gd name="connsiteX3" fmla="*/ 336884 w 9889958"/>
              <a:gd name="connsiteY3" fmla="*/ 890582 h 1829045"/>
              <a:gd name="connsiteX4" fmla="*/ 529389 w 9889958"/>
              <a:gd name="connsiteY4" fmla="*/ 770266 h 1829045"/>
              <a:gd name="connsiteX5" fmla="*/ 649705 w 9889958"/>
              <a:gd name="connsiteY5" fmla="*/ 674013 h 1829045"/>
              <a:gd name="connsiteX6" fmla="*/ 745958 w 9889958"/>
              <a:gd name="connsiteY6" fmla="*/ 553698 h 1829045"/>
              <a:gd name="connsiteX7" fmla="*/ 842210 w 9889958"/>
              <a:gd name="connsiteY7" fmla="*/ 529634 h 1829045"/>
              <a:gd name="connsiteX8" fmla="*/ 890337 w 9889958"/>
              <a:gd name="connsiteY8" fmla="*/ 481508 h 1829045"/>
              <a:gd name="connsiteX9" fmla="*/ 1155031 w 9889958"/>
              <a:gd name="connsiteY9" fmla="*/ 361192 h 1829045"/>
              <a:gd name="connsiteX10" fmla="*/ 1299410 w 9889958"/>
              <a:gd name="connsiteY10" fmla="*/ 264940 h 1829045"/>
              <a:gd name="connsiteX11" fmla="*/ 1371600 w 9889958"/>
              <a:gd name="connsiteY11" fmla="*/ 216813 h 1829045"/>
              <a:gd name="connsiteX12" fmla="*/ 2863516 w 9889958"/>
              <a:gd name="connsiteY12" fmla="*/ 794329 h 1829045"/>
              <a:gd name="connsiteX13" fmla="*/ 5125452 w 9889958"/>
              <a:gd name="connsiteY13" fmla="*/ 245 h 1829045"/>
              <a:gd name="connsiteX14" fmla="*/ 7507705 w 9889958"/>
              <a:gd name="connsiteY14" fmla="*/ 890582 h 1829045"/>
              <a:gd name="connsiteX15" fmla="*/ 9288379 w 9889958"/>
              <a:gd name="connsiteY15" fmla="*/ 289003 h 1829045"/>
              <a:gd name="connsiteX16" fmla="*/ 9889958 w 9889958"/>
              <a:gd name="connsiteY16" fmla="*/ 1131213 h 1829045"/>
              <a:gd name="connsiteX17" fmla="*/ 9889958 w 9889958"/>
              <a:gd name="connsiteY17" fmla="*/ 1804982 h 1829045"/>
              <a:gd name="connsiteX18" fmla="*/ 0 w 9889958"/>
              <a:gd name="connsiteY18" fmla="*/ 1829045 h 1829045"/>
              <a:gd name="connsiteX19" fmla="*/ 24063 w 9889958"/>
              <a:gd name="connsiteY19" fmla="*/ 914645 h 1829045"/>
              <a:gd name="connsiteX20" fmla="*/ 24063 w 9889958"/>
              <a:gd name="connsiteY20" fmla="*/ 914645 h 1829045"/>
              <a:gd name="connsiteX0" fmla="*/ 0 w 9889958"/>
              <a:gd name="connsiteY0" fmla="*/ 1371845 h 1829045"/>
              <a:gd name="connsiteX1" fmla="*/ 0 w 9889958"/>
              <a:gd name="connsiteY1" fmla="*/ 1371845 h 1829045"/>
              <a:gd name="connsiteX2" fmla="*/ 216568 w 9889958"/>
              <a:gd name="connsiteY2" fmla="*/ 1010898 h 1829045"/>
              <a:gd name="connsiteX3" fmla="*/ 336884 w 9889958"/>
              <a:gd name="connsiteY3" fmla="*/ 890582 h 1829045"/>
              <a:gd name="connsiteX4" fmla="*/ 529389 w 9889958"/>
              <a:gd name="connsiteY4" fmla="*/ 770266 h 1829045"/>
              <a:gd name="connsiteX5" fmla="*/ 649705 w 9889958"/>
              <a:gd name="connsiteY5" fmla="*/ 674013 h 1829045"/>
              <a:gd name="connsiteX6" fmla="*/ 745958 w 9889958"/>
              <a:gd name="connsiteY6" fmla="*/ 553698 h 1829045"/>
              <a:gd name="connsiteX7" fmla="*/ 842210 w 9889958"/>
              <a:gd name="connsiteY7" fmla="*/ 529634 h 1829045"/>
              <a:gd name="connsiteX8" fmla="*/ 890337 w 9889958"/>
              <a:gd name="connsiteY8" fmla="*/ 481508 h 1829045"/>
              <a:gd name="connsiteX9" fmla="*/ 1155031 w 9889958"/>
              <a:gd name="connsiteY9" fmla="*/ 361192 h 1829045"/>
              <a:gd name="connsiteX10" fmla="*/ 1299410 w 9889958"/>
              <a:gd name="connsiteY10" fmla="*/ 264940 h 1829045"/>
              <a:gd name="connsiteX11" fmla="*/ 1371600 w 9889958"/>
              <a:gd name="connsiteY11" fmla="*/ 216813 h 1829045"/>
              <a:gd name="connsiteX12" fmla="*/ 2863516 w 9889958"/>
              <a:gd name="connsiteY12" fmla="*/ 794329 h 1829045"/>
              <a:gd name="connsiteX13" fmla="*/ 5125452 w 9889958"/>
              <a:gd name="connsiteY13" fmla="*/ 245 h 1829045"/>
              <a:gd name="connsiteX14" fmla="*/ 7507705 w 9889958"/>
              <a:gd name="connsiteY14" fmla="*/ 890582 h 1829045"/>
              <a:gd name="connsiteX15" fmla="*/ 9288379 w 9889958"/>
              <a:gd name="connsiteY15" fmla="*/ 289003 h 1829045"/>
              <a:gd name="connsiteX16" fmla="*/ 9889958 w 9889958"/>
              <a:gd name="connsiteY16" fmla="*/ 1131213 h 1829045"/>
              <a:gd name="connsiteX17" fmla="*/ 9889958 w 9889958"/>
              <a:gd name="connsiteY17" fmla="*/ 1804982 h 1829045"/>
              <a:gd name="connsiteX18" fmla="*/ 0 w 9889958"/>
              <a:gd name="connsiteY18" fmla="*/ 1829045 h 1829045"/>
              <a:gd name="connsiteX19" fmla="*/ 24063 w 9889958"/>
              <a:gd name="connsiteY19" fmla="*/ 914645 h 1829045"/>
              <a:gd name="connsiteX20" fmla="*/ 24063 w 9889958"/>
              <a:gd name="connsiteY20" fmla="*/ 914645 h 1829045"/>
              <a:gd name="connsiteX0" fmla="*/ 0 w 9889958"/>
              <a:gd name="connsiteY0" fmla="*/ 1371845 h 1829045"/>
              <a:gd name="connsiteX1" fmla="*/ 0 w 9889958"/>
              <a:gd name="connsiteY1" fmla="*/ 1371845 h 1829045"/>
              <a:gd name="connsiteX2" fmla="*/ 216568 w 9889958"/>
              <a:gd name="connsiteY2" fmla="*/ 1010898 h 1829045"/>
              <a:gd name="connsiteX3" fmla="*/ 336884 w 9889958"/>
              <a:gd name="connsiteY3" fmla="*/ 890582 h 1829045"/>
              <a:gd name="connsiteX4" fmla="*/ 529389 w 9889958"/>
              <a:gd name="connsiteY4" fmla="*/ 770266 h 1829045"/>
              <a:gd name="connsiteX5" fmla="*/ 649705 w 9889958"/>
              <a:gd name="connsiteY5" fmla="*/ 674013 h 1829045"/>
              <a:gd name="connsiteX6" fmla="*/ 745958 w 9889958"/>
              <a:gd name="connsiteY6" fmla="*/ 553698 h 1829045"/>
              <a:gd name="connsiteX7" fmla="*/ 842210 w 9889958"/>
              <a:gd name="connsiteY7" fmla="*/ 529634 h 1829045"/>
              <a:gd name="connsiteX8" fmla="*/ 890337 w 9889958"/>
              <a:gd name="connsiteY8" fmla="*/ 481508 h 1829045"/>
              <a:gd name="connsiteX9" fmla="*/ 1155031 w 9889958"/>
              <a:gd name="connsiteY9" fmla="*/ 361192 h 1829045"/>
              <a:gd name="connsiteX10" fmla="*/ 1299410 w 9889958"/>
              <a:gd name="connsiteY10" fmla="*/ 264940 h 1829045"/>
              <a:gd name="connsiteX11" fmla="*/ 1371600 w 9889958"/>
              <a:gd name="connsiteY11" fmla="*/ 216813 h 1829045"/>
              <a:gd name="connsiteX12" fmla="*/ 2863516 w 9889958"/>
              <a:gd name="connsiteY12" fmla="*/ 794329 h 1829045"/>
              <a:gd name="connsiteX13" fmla="*/ 5125452 w 9889958"/>
              <a:gd name="connsiteY13" fmla="*/ 245 h 1829045"/>
              <a:gd name="connsiteX14" fmla="*/ 7507705 w 9889958"/>
              <a:gd name="connsiteY14" fmla="*/ 890582 h 1829045"/>
              <a:gd name="connsiteX15" fmla="*/ 9288379 w 9889958"/>
              <a:gd name="connsiteY15" fmla="*/ 289003 h 1829045"/>
              <a:gd name="connsiteX16" fmla="*/ 9889958 w 9889958"/>
              <a:gd name="connsiteY16" fmla="*/ 1131213 h 1829045"/>
              <a:gd name="connsiteX17" fmla="*/ 9889958 w 9889958"/>
              <a:gd name="connsiteY17" fmla="*/ 1804982 h 1829045"/>
              <a:gd name="connsiteX18" fmla="*/ 0 w 9889958"/>
              <a:gd name="connsiteY18" fmla="*/ 1829045 h 1829045"/>
              <a:gd name="connsiteX19" fmla="*/ 24063 w 9889958"/>
              <a:gd name="connsiteY19" fmla="*/ 914645 h 1829045"/>
              <a:gd name="connsiteX20" fmla="*/ 24063 w 9889958"/>
              <a:gd name="connsiteY20" fmla="*/ 914645 h 1829045"/>
              <a:gd name="connsiteX0" fmla="*/ 0 w 9889958"/>
              <a:gd name="connsiteY0" fmla="*/ 1371845 h 1829045"/>
              <a:gd name="connsiteX1" fmla="*/ 0 w 9889958"/>
              <a:gd name="connsiteY1" fmla="*/ 1371845 h 1829045"/>
              <a:gd name="connsiteX2" fmla="*/ 216568 w 9889958"/>
              <a:gd name="connsiteY2" fmla="*/ 1010898 h 1829045"/>
              <a:gd name="connsiteX3" fmla="*/ 336884 w 9889958"/>
              <a:gd name="connsiteY3" fmla="*/ 890582 h 1829045"/>
              <a:gd name="connsiteX4" fmla="*/ 529389 w 9889958"/>
              <a:gd name="connsiteY4" fmla="*/ 770266 h 1829045"/>
              <a:gd name="connsiteX5" fmla="*/ 649705 w 9889958"/>
              <a:gd name="connsiteY5" fmla="*/ 674013 h 1829045"/>
              <a:gd name="connsiteX6" fmla="*/ 745958 w 9889958"/>
              <a:gd name="connsiteY6" fmla="*/ 553698 h 1829045"/>
              <a:gd name="connsiteX7" fmla="*/ 842210 w 9889958"/>
              <a:gd name="connsiteY7" fmla="*/ 529634 h 1829045"/>
              <a:gd name="connsiteX8" fmla="*/ 890337 w 9889958"/>
              <a:gd name="connsiteY8" fmla="*/ 481508 h 1829045"/>
              <a:gd name="connsiteX9" fmla="*/ 1155031 w 9889958"/>
              <a:gd name="connsiteY9" fmla="*/ 361192 h 1829045"/>
              <a:gd name="connsiteX10" fmla="*/ 1299410 w 9889958"/>
              <a:gd name="connsiteY10" fmla="*/ 264940 h 1829045"/>
              <a:gd name="connsiteX11" fmla="*/ 1371600 w 9889958"/>
              <a:gd name="connsiteY11" fmla="*/ 216813 h 1829045"/>
              <a:gd name="connsiteX12" fmla="*/ 2863516 w 9889958"/>
              <a:gd name="connsiteY12" fmla="*/ 794329 h 1829045"/>
              <a:gd name="connsiteX13" fmla="*/ 5125452 w 9889958"/>
              <a:gd name="connsiteY13" fmla="*/ 245 h 1829045"/>
              <a:gd name="connsiteX14" fmla="*/ 7507705 w 9889958"/>
              <a:gd name="connsiteY14" fmla="*/ 890582 h 1829045"/>
              <a:gd name="connsiteX15" fmla="*/ 9288379 w 9889958"/>
              <a:gd name="connsiteY15" fmla="*/ 289003 h 1829045"/>
              <a:gd name="connsiteX16" fmla="*/ 9889958 w 9889958"/>
              <a:gd name="connsiteY16" fmla="*/ 1131213 h 1829045"/>
              <a:gd name="connsiteX17" fmla="*/ 9889958 w 9889958"/>
              <a:gd name="connsiteY17" fmla="*/ 1804982 h 1829045"/>
              <a:gd name="connsiteX18" fmla="*/ 0 w 9889958"/>
              <a:gd name="connsiteY18" fmla="*/ 1829045 h 1829045"/>
              <a:gd name="connsiteX19" fmla="*/ 24063 w 9889958"/>
              <a:gd name="connsiteY19" fmla="*/ 914645 h 1829045"/>
              <a:gd name="connsiteX20" fmla="*/ 24063 w 9889958"/>
              <a:gd name="connsiteY20" fmla="*/ 914645 h 1829045"/>
              <a:gd name="connsiteX0" fmla="*/ 0 w 9889958"/>
              <a:gd name="connsiteY0" fmla="*/ 1371845 h 1829045"/>
              <a:gd name="connsiteX1" fmla="*/ 0 w 9889958"/>
              <a:gd name="connsiteY1" fmla="*/ 1371845 h 1829045"/>
              <a:gd name="connsiteX2" fmla="*/ 216568 w 9889958"/>
              <a:gd name="connsiteY2" fmla="*/ 1010898 h 1829045"/>
              <a:gd name="connsiteX3" fmla="*/ 336884 w 9889958"/>
              <a:gd name="connsiteY3" fmla="*/ 890582 h 1829045"/>
              <a:gd name="connsiteX4" fmla="*/ 529389 w 9889958"/>
              <a:gd name="connsiteY4" fmla="*/ 770266 h 1829045"/>
              <a:gd name="connsiteX5" fmla="*/ 649705 w 9889958"/>
              <a:gd name="connsiteY5" fmla="*/ 674013 h 1829045"/>
              <a:gd name="connsiteX6" fmla="*/ 745958 w 9889958"/>
              <a:gd name="connsiteY6" fmla="*/ 553698 h 1829045"/>
              <a:gd name="connsiteX7" fmla="*/ 842210 w 9889958"/>
              <a:gd name="connsiteY7" fmla="*/ 529634 h 1829045"/>
              <a:gd name="connsiteX8" fmla="*/ 890337 w 9889958"/>
              <a:gd name="connsiteY8" fmla="*/ 481508 h 1829045"/>
              <a:gd name="connsiteX9" fmla="*/ 1155031 w 9889958"/>
              <a:gd name="connsiteY9" fmla="*/ 361192 h 1829045"/>
              <a:gd name="connsiteX10" fmla="*/ 1299410 w 9889958"/>
              <a:gd name="connsiteY10" fmla="*/ 264940 h 1829045"/>
              <a:gd name="connsiteX11" fmla="*/ 1371600 w 9889958"/>
              <a:gd name="connsiteY11" fmla="*/ 216813 h 1829045"/>
              <a:gd name="connsiteX12" fmla="*/ 2863516 w 9889958"/>
              <a:gd name="connsiteY12" fmla="*/ 794329 h 1829045"/>
              <a:gd name="connsiteX13" fmla="*/ 5125452 w 9889958"/>
              <a:gd name="connsiteY13" fmla="*/ 245 h 1829045"/>
              <a:gd name="connsiteX14" fmla="*/ 7507705 w 9889958"/>
              <a:gd name="connsiteY14" fmla="*/ 890582 h 1829045"/>
              <a:gd name="connsiteX15" fmla="*/ 9288379 w 9889958"/>
              <a:gd name="connsiteY15" fmla="*/ 289003 h 1829045"/>
              <a:gd name="connsiteX16" fmla="*/ 9889958 w 9889958"/>
              <a:gd name="connsiteY16" fmla="*/ 1131213 h 1829045"/>
              <a:gd name="connsiteX17" fmla="*/ 9889958 w 9889958"/>
              <a:gd name="connsiteY17" fmla="*/ 1804982 h 1829045"/>
              <a:gd name="connsiteX18" fmla="*/ 0 w 9889958"/>
              <a:gd name="connsiteY18" fmla="*/ 1829045 h 1829045"/>
              <a:gd name="connsiteX19" fmla="*/ 24063 w 9889958"/>
              <a:gd name="connsiteY19" fmla="*/ 914645 h 1829045"/>
              <a:gd name="connsiteX20" fmla="*/ 24063 w 9889958"/>
              <a:gd name="connsiteY20" fmla="*/ 914645 h 1829045"/>
              <a:gd name="connsiteX0" fmla="*/ 0 w 9889958"/>
              <a:gd name="connsiteY0" fmla="*/ 1371845 h 1829045"/>
              <a:gd name="connsiteX1" fmla="*/ 0 w 9889958"/>
              <a:gd name="connsiteY1" fmla="*/ 1371845 h 1829045"/>
              <a:gd name="connsiteX2" fmla="*/ 216568 w 9889958"/>
              <a:gd name="connsiteY2" fmla="*/ 1010898 h 1829045"/>
              <a:gd name="connsiteX3" fmla="*/ 336884 w 9889958"/>
              <a:gd name="connsiteY3" fmla="*/ 890582 h 1829045"/>
              <a:gd name="connsiteX4" fmla="*/ 529389 w 9889958"/>
              <a:gd name="connsiteY4" fmla="*/ 770266 h 1829045"/>
              <a:gd name="connsiteX5" fmla="*/ 649705 w 9889958"/>
              <a:gd name="connsiteY5" fmla="*/ 674013 h 1829045"/>
              <a:gd name="connsiteX6" fmla="*/ 745958 w 9889958"/>
              <a:gd name="connsiteY6" fmla="*/ 553698 h 1829045"/>
              <a:gd name="connsiteX7" fmla="*/ 842210 w 9889958"/>
              <a:gd name="connsiteY7" fmla="*/ 529634 h 1829045"/>
              <a:gd name="connsiteX8" fmla="*/ 890337 w 9889958"/>
              <a:gd name="connsiteY8" fmla="*/ 481508 h 1829045"/>
              <a:gd name="connsiteX9" fmla="*/ 1155031 w 9889958"/>
              <a:gd name="connsiteY9" fmla="*/ 361192 h 1829045"/>
              <a:gd name="connsiteX10" fmla="*/ 1299410 w 9889958"/>
              <a:gd name="connsiteY10" fmla="*/ 264940 h 1829045"/>
              <a:gd name="connsiteX11" fmla="*/ 1424806 w 9889958"/>
              <a:gd name="connsiteY11" fmla="*/ 331113 h 1829045"/>
              <a:gd name="connsiteX12" fmla="*/ 2863516 w 9889958"/>
              <a:gd name="connsiteY12" fmla="*/ 794329 h 1829045"/>
              <a:gd name="connsiteX13" fmla="*/ 5125452 w 9889958"/>
              <a:gd name="connsiteY13" fmla="*/ 245 h 1829045"/>
              <a:gd name="connsiteX14" fmla="*/ 7507705 w 9889958"/>
              <a:gd name="connsiteY14" fmla="*/ 890582 h 1829045"/>
              <a:gd name="connsiteX15" fmla="*/ 9288379 w 9889958"/>
              <a:gd name="connsiteY15" fmla="*/ 289003 h 1829045"/>
              <a:gd name="connsiteX16" fmla="*/ 9889958 w 9889958"/>
              <a:gd name="connsiteY16" fmla="*/ 1131213 h 1829045"/>
              <a:gd name="connsiteX17" fmla="*/ 9889958 w 9889958"/>
              <a:gd name="connsiteY17" fmla="*/ 1804982 h 1829045"/>
              <a:gd name="connsiteX18" fmla="*/ 0 w 9889958"/>
              <a:gd name="connsiteY18" fmla="*/ 1829045 h 1829045"/>
              <a:gd name="connsiteX19" fmla="*/ 24063 w 9889958"/>
              <a:gd name="connsiteY19" fmla="*/ 914645 h 1829045"/>
              <a:gd name="connsiteX20" fmla="*/ 24063 w 9889958"/>
              <a:gd name="connsiteY20" fmla="*/ 914645 h 1829045"/>
              <a:gd name="connsiteX0" fmla="*/ 0 w 9889958"/>
              <a:gd name="connsiteY0" fmla="*/ 1371845 h 1829045"/>
              <a:gd name="connsiteX1" fmla="*/ 0 w 9889958"/>
              <a:gd name="connsiteY1" fmla="*/ 1371845 h 1829045"/>
              <a:gd name="connsiteX2" fmla="*/ 216568 w 9889958"/>
              <a:gd name="connsiteY2" fmla="*/ 1010898 h 1829045"/>
              <a:gd name="connsiteX3" fmla="*/ 336884 w 9889958"/>
              <a:gd name="connsiteY3" fmla="*/ 890582 h 1829045"/>
              <a:gd name="connsiteX4" fmla="*/ 529389 w 9889958"/>
              <a:gd name="connsiteY4" fmla="*/ 770266 h 1829045"/>
              <a:gd name="connsiteX5" fmla="*/ 649705 w 9889958"/>
              <a:gd name="connsiteY5" fmla="*/ 674013 h 1829045"/>
              <a:gd name="connsiteX6" fmla="*/ 745958 w 9889958"/>
              <a:gd name="connsiteY6" fmla="*/ 553698 h 1829045"/>
              <a:gd name="connsiteX7" fmla="*/ 842210 w 9889958"/>
              <a:gd name="connsiteY7" fmla="*/ 529634 h 1829045"/>
              <a:gd name="connsiteX8" fmla="*/ 890337 w 9889958"/>
              <a:gd name="connsiteY8" fmla="*/ 481508 h 1829045"/>
              <a:gd name="connsiteX9" fmla="*/ 1155031 w 9889958"/>
              <a:gd name="connsiteY9" fmla="*/ 361192 h 1829045"/>
              <a:gd name="connsiteX10" fmla="*/ 1299410 w 9889958"/>
              <a:gd name="connsiteY10" fmla="*/ 264940 h 1829045"/>
              <a:gd name="connsiteX11" fmla="*/ 1424806 w 9889958"/>
              <a:gd name="connsiteY11" fmla="*/ 331113 h 1829045"/>
              <a:gd name="connsiteX12" fmla="*/ 2863516 w 9889958"/>
              <a:gd name="connsiteY12" fmla="*/ 794329 h 1829045"/>
              <a:gd name="connsiteX13" fmla="*/ 5125452 w 9889958"/>
              <a:gd name="connsiteY13" fmla="*/ 245 h 1829045"/>
              <a:gd name="connsiteX14" fmla="*/ 7507705 w 9889958"/>
              <a:gd name="connsiteY14" fmla="*/ 890582 h 1829045"/>
              <a:gd name="connsiteX15" fmla="*/ 9288379 w 9889958"/>
              <a:gd name="connsiteY15" fmla="*/ 289003 h 1829045"/>
              <a:gd name="connsiteX16" fmla="*/ 9889958 w 9889958"/>
              <a:gd name="connsiteY16" fmla="*/ 1131213 h 1829045"/>
              <a:gd name="connsiteX17" fmla="*/ 9889958 w 9889958"/>
              <a:gd name="connsiteY17" fmla="*/ 1804982 h 1829045"/>
              <a:gd name="connsiteX18" fmla="*/ 0 w 9889958"/>
              <a:gd name="connsiteY18" fmla="*/ 1829045 h 1829045"/>
              <a:gd name="connsiteX19" fmla="*/ 24063 w 9889958"/>
              <a:gd name="connsiteY19" fmla="*/ 914645 h 1829045"/>
              <a:gd name="connsiteX20" fmla="*/ 24063 w 9889958"/>
              <a:gd name="connsiteY20" fmla="*/ 914645 h 182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889958" h="1829045">
                <a:moveTo>
                  <a:pt x="0" y="1371845"/>
                </a:moveTo>
                <a:lnTo>
                  <a:pt x="0" y="1371845"/>
                </a:lnTo>
                <a:cubicBezTo>
                  <a:pt x="65929" y="1250975"/>
                  <a:pt x="123045" y="1116111"/>
                  <a:pt x="216568" y="1010898"/>
                </a:cubicBezTo>
                <a:cubicBezTo>
                  <a:pt x="254249" y="968507"/>
                  <a:pt x="288249" y="919763"/>
                  <a:pt x="336884" y="890582"/>
                </a:cubicBezTo>
                <a:cubicBezTo>
                  <a:pt x="362211" y="875386"/>
                  <a:pt x="492354" y="799894"/>
                  <a:pt x="529389" y="770266"/>
                </a:cubicBezTo>
                <a:cubicBezTo>
                  <a:pt x="700840" y="633106"/>
                  <a:pt x="427501" y="822152"/>
                  <a:pt x="649705" y="674013"/>
                </a:cubicBezTo>
                <a:cubicBezTo>
                  <a:pt x="666709" y="648508"/>
                  <a:pt x="711668" y="570843"/>
                  <a:pt x="745958" y="553698"/>
                </a:cubicBezTo>
                <a:cubicBezTo>
                  <a:pt x="775538" y="538908"/>
                  <a:pt x="810126" y="537655"/>
                  <a:pt x="842210" y="529634"/>
                </a:cubicBezTo>
                <a:cubicBezTo>
                  <a:pt x="858252" y="513592"/>
                  <a:pt x="871460" y="494092"/>
                  <a:pt x="890337" y="481508"/>
                </a:cubicBezTo>
                <a:cubicBezTo>
                  <a:pt x="935603" y="451331"/>
                  <a:pt x="1133490" y="370424"/>
                  <a:pt x="1155031" y="361192"/>
                </a:cubicBezTo>
                <a:cubicBezTo>
                  <a:pt x="1338606" y="177619"/>
                  <a:pt x="1254448" y="269953"/>
                  <a:pt x="1299410" y="264940"/>
                </a:cubicBezTo>
                <a:cubicBezTo>
                  <a:pt x="1344372" y="259927"/>
                  <a:pt x="821089" y="407549"/>
                  <a:pt x="1424806" y="331113"/>
                </a:cubicBezTo>
                <a:cubicBezTo>
                  <a:pt x="1922111" y="523618"/>
                  <a:pt x="2366211" y="601824"/>
                  <a:pt x="2863516" y="794329"/>
                </a:cubicBezTo>
                <a:cubicBezTo>
                  <a:pt x="3489158" y="758234"/>
                  <a:pt x="4351421" y="-15797"/>
                  <a:pt x="5125452" y="245"/>
                </a:cubicBezTo>
                <a:cubicBezTo>
                  <a:pt x="5899483" y="16287"/>
                  <a:pt x="6813884" y="842456"/>
                  <a:pt x="7507705" y="890582"/>
                </a:cubicBezTo>
                <a:cubicBezTo>
                  <a:pt x="8101263" y="690056"/>
                  <a:pt x="8646695" y="-160177"/>
                  <a:pt x="9288379" y="289003"/>
                </a:cubicBezTo>
                <a:cubicBezTo>
                  <a:pt x="9930063" y="738183"/>
                  <a:pt x="9789695" y="878550"/>
                  <a:pt x="9889958" y="1131213"/>
                </a:cubicBezTo>
                <a:lnTo>
                  <a:pt x="9889958" y="1804982"/>
                </a:lnTo>
                <a:lnTo>
                  <a:pt x="0" y="1829045"/>
                </a:lnTo>
                <a:lnTo>
                  <a:pt x="24063" y="914645"/>
                </a:lnTo>
                <a:lnTo>
                  <a:pt x="24063" y="914645"/>
                </a:lnTo>
              </a:path>
            </a:pathLst>
          </a:cu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108" name="Picture 34">
            <a:extLst>
              <a:ext uri="{FF2B5EF4-FFF2-40B4-BE49-F238E27FC236}">
                <a16:creationId xmlns:a16="http://schemas.microsoft.com/office/drawing/2014/main" id="{395AED0C-2C3E-35F3-D1B4-18EF8F096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76550"/>
            <a:ext cx="965200" cy="171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35">
            <a:extLst>
              <a:ext uri="{FF2B5EF4-FFF2-40B4-BE49-F238E27FC236}">
                <a16:creationId xmlns:a16="http://schemas.microsoft.com/office/drawing/2014/main" id="{CFDB3B49-DA0C-C3EE-12A1-CC6B1C1B0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8" y="3511550"/>
            <a:ext cx="965200" cy="171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32">
            <a:extLst>
              <a:ext uri="{FF2B5EF4-FFF2-40B4-BE49-F238E27FC236}">
                <a16:creationId xmlns:a16="http://schemas.microsoft.com/office/drawing/2014/main" id="{8D83D0B6-8565-39AF-7C97-62B53966C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988" y="3086100"/>
            <a:ext cx="965200" cy="171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33">
            <a:extLst>
              <a:ext uri="{FF2B5EF4-FFF2-40B4-BE49-F238E27FC236}">
                <a16:creationId xmlns:a16="http://schemas.microsoft.com/office/drawing/2014/main" id="{2EF22BC1-0700-C3A1-0B0A-3996E022E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5" y="3336925"/>
            <a:ext cx="965200" cy="171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Freeform 20">
            <a:extLst>
              <a:ext uri="{FF2B5EF4-FFF2-40B4-BE49-F238E27FC236}">
                <a16:creationId xmlns:a16="http://schemas.microsoft.com/office/drawing/2014/main" id="{FD6C48EC-3CBA-ADD5-CB25-C8D8690F1249}"/>
              </a:ext>
            </a:extLst>
          </p:cNvPr>
          <p:cNvSpPr/>
          <p:nvPr/>
        </p:nvSpPr>
        <p:spPr>
          <a:xfrm>
            <a:off x="-112713" y="3898899"/>
            <a:ext cx="12611101" cy="3124201"/>
          </a:xfrm>
          <a:custGeom>
            <a:avLst/>
            <a:gdLst>
              <a:gd name="connsiteX0" fmla="*/ 24063 w 9914021"/>
              <a:gd name="connsiteY0" fmla="*/ 890337 h 2598821"/>
              <a:gd name="connsiteX1" fmla="*/ 1515979 w 9914021"/>
              <a:gd name="connsiteY1" fmla="*/ 216569 h 2598821"/>
              <a:gd name="connsiteX2" fmla="*/ 2791326 w 9914021"/>
              <a:gd name="connsiteY2" fmla="*/ 770021 h 2598821"/>
              <a:gd name="connsiteX3" fmla="*/ 5053263 w 9914021"/>
              <a:gd name="connsiteY3" fmla="*/ 0 h 2598821"/>
              <a:gd name="connsiteX4" fmla="*/ 7122695 w 9914021"/>
              <a:gd name="connsiteY4" fmla="*/ 1058779 h 2598821"/>
              <a:gd name="connsiteX5" fmla="*/ 8566484 w 9914021"/>
              <a:gd name="connsiteY5" fmla="*/ 192505 h 2598821"/>
              <a:gd name="connsiteX6" fmla="*/ 9914021 w 9914021"/>
              <a:gd name="connsiteY6" fmla="*/ 1034716 h 2598821"/>
              <a:gd name="connsiteX7" fmla="*/ 9914021 w 9914021"/>
              <a:gd name="connsiteY7" fmla="*/ 2598821 h 2598821"/>
              <a:gd name="connsiteX8" fmla="*/ 0 w 9914021"/>
              <a:gd name="connsiteY8" fmla="*/ 2574758 h 2598821"/>
              <a:gd name="connsiteX9" fmla="*/ 24063 w 9914021"/>
              <a:gd name="connsiteY9" fmla="*/ 890337 h 2598821"/>
              <a:gd name="connsiteX0" fmla="*/ 24063 w 9914021"/>
              <a:gd name="connsiteY0" fmla="*/ 890337 h 2598821"/>
              <a:gd name="connsiteX1" fmla="*/ 1515979 w 9914021"/>
              <a:gd name="connsiteY1" fmla="*/ 216569 h 2598821"/>
              <a:gd name="connsiteX2" fmla="*/ 2791326 w 9914021"/>
              <a:gd name="connsiteY2" fmla="*/ 770021 h 2598821"/>
              <a:gd name="connsiteX3" fmla="*/ 5053263 w 9914021"/>
              <a:gd name="connsiteY3" fmla="*/ 0 h 2598821"/>
              <a:gd name="connsiteX4" fmla="*/ 7122695 w 9914021"/>
              <a:gd name="connsiteY4" fmla="*/ 1058779 h 2598821"/>
              <a:gd name="connsiteX5" fmla="*/ 8566484 w 9914021"/>
              <a:gd name="connsiteY5" fmla="*/ 192505 h 2598821"/>
              <a:gd name="connsiteX6" fmla="*/ 9914021 w 9914021"/>
              <a:gd name="connsiteY6" fmla="*/ 1034716 h 2598821"/>
              <a:gd name="connsiteX7" fmla="*/ 9914021 w 9914021"/>
              <a:gd name="connsiteY7" fmla="*/ 2598821 h 2598821"/>
              <a:gd name="connsiteX8" fmla="*/ 0 w 9914021"/>
              <a:gd name="connsiteY8" fmla="*/ 2574758 h 2598821"/>
              <a:gd name="connsiteX9" fmla="*/ 24063 w 9914021"/>
              <a:gd name="connsiteY9" fmla="*/ 890337 h 2598821"/>
              <a:gd name="connsiteX0" fmla="*/ 24063 w 9914021"/>
              <a:gd name="connsiteY0" fmla="*/ 890337 h 2598821"/>
              <a:gd name="connsiteX1" fmla="*/ 1515979 w 9914021"/>
              <a:gd name="connsiteY1" fmla="*/ 216569 h 2598821"/>
              <a:gd name="connsiteX2" fmla="*/ 2791326 w 9914021"/>
              <a:gd name="connsiteY2" fmla="*/ 770021 h 2598821"/>
              <a:gd name="connsiteX3" fmla="*/ 5053263 w 9914021"/>
              <a:gd name="connsiteY3" fmla="*/ 0 h 2598821"/>
              <a:gd name="connsiteX4" fmla="*/ 7122695 w 9914021"/>
              <a:gd name="connsiteY4" fmla="*/ 1058779 h 2598821"/>
              <a:gd name="connsiteX5" fmla="*/ 8566484 w 9914021"/>
              <a:gd name="connsiteY5" fmla="*/ 192505 h 2598821"/>
              <a:gd name="connsiteX6" fmla="*/ 9914021 w 9914021"/>
              <a:gd name="connsiteY6" fmla="*/ 1034716 h 2598821"/>
              <a:gd name="connsiteX7" fmla="*/ 9914021 w 9914021"/>
              <a:gd name="connsiteY7" fmla="*/ 2598821 h 2598821"/>
              <a:gd name="connsiteX8" fmla="*/ 0 w 9914021"/>
              <a:gd name="connsiteY8" fmla="*/ 2574758 h 2598821"/>
              <a:gd name="connsiteX9" fmla="*/ 24063 w 9914021"/>
              <a:gd name="connsiteY9" fmla="*/ 890337 h 2598821"/>
              <a:gd name="connsiteX0" fmla="*/ 24063 w 9914021"/>
              <a:gd name="connsiteY0" fmla="*/ 892469 h 2600953"/>
              <a:gd name="connsiteX1" fmla="*/ 1515979 w 9914021"/>
              <a:gd name="connsiteY1" fmla="*/ 218701 h 2600953"/>
              <a:gd name="connsiteX2" fmla="*/ 2791326 w 9914021"/>
              <a:gd name="connsiteY2" fmla="*/ 772153 h 2600953"/>
              <a:gd name="connsiteX3" fmla="*/ 5053263 w 9914021"/>
              <a:gd name="connsiteY3" fmla="*/ 2132 h 2600953"/>
              <a:gd name="connsiteX4" fmla="*/ 7122695 w 9914021"/>
              <a:gd name="connsiteY4" fmla="*/ 1060911 h 2600953"/>
              <a:gd name="connsiteX5" fmla="*/ 8566484 w 9914021"/>
              <a:gd name="connsiteY5" fmla="*/ 194637 h 2600953"/>
              <a:gd name="connsiteX6" fmla="*/ 9914021 w 9914021"/>
              <a:gd name="connsiteY6" fmla="*/ 1036848 h 2600953"/>
              <a:gd name="connsiteX7" fmla="*/ 9914021 w 9914021"/>
              <a:gd name="connsiteY7" fmla="*/ 2600953 h 2600953"/>
              <a:gd name="connsiteX8" fmla="*/ 0 w 9914021"/>
              <a:gd name="connsiteY8" fmla="*/ 2576890 h 2600953"/>
              <a:gd name="connsiteX9" fmla="*/ 24063 w 9914021"/>
              <a:gd name="connsiteY9" fmla="*/ 892469 h 2600953"/>
              <a:gd name="connsiteX0" fmla="*/ 24063 w 9914021"/>
              <a:gd name="connsiteY0" fmla="*/ 892469 h 2600953"/>
              <a:gd name="connsiteX1" fmla="*/ 1515979 w 9914021"/>
              <a:gd name="connsiteY1" fmla="*/ 218701 h 2600953"/>
              <a:gd name="connsiteX2" fmla="*/ 2791326 w 9914021"/>
              <a:gd name="connsiteY2" fmla="*/ 772153 h 2600953"/>
              <a:gd name="connsiteX3" fmla="*/ 5053263 w 9914021"/>
              <a:gd name="connsiteY3" fmla="*/ 2132 h 2600953"/>
              <a:gd name="connsiteX4" fmla="*/ 7122695 w 9914021"/>
              <a:gd name="connsiteY4" fmla="*/ 1060911 h 2600953"/>
              <a:gd name="connsiteX5" fmla="*/ 8566484 w 9914021"/>
              <a:gd name="connsiteY5" fmla="*/ 194637 h 2600953"/>
              <a:gd name="connsiteX6" fmla="*/ 9914021 w 9914021"/>
              <a:gd name="connsiteY6" fmla="*/ 1036848 h 2600953"/>
              <a:gd name="connsiteX7" fmla="*/ 9914021 w 9914021"/>
              <a:gd name="connsiteY7" fmla="*/ 2600953 h 2600953"/>
              <a:gd name="connsiteX8" fmla="*/ 0 w 9914021"/>
              <a:gd name="connsiteY8" fmla="*/ 2576890 h 2600953"/>
              <a:gd name="connsiteX9" fmla="*/ 24063 w 9914021"/>
              <a:gd name="connsiteY9" fmla="*/ 892469 h 2600953"/>
              <a:gd name="connsiteX0" fmla="*/ 24063 w 9914021"/>
              <a:gd name="connsiteY0" fmla="*/ 892469 h 2600953"/>
              <a:gd name="connsiteX1" fmla="*/ 1515979 w 9914021"/>
              <a:gd name="connsiteY1" fmla="*/ 218701 h 2600953"/>
              <a:gd name="connsiteX2" fmla="*/ 2791326 w 9914021"/>
              <a:gd name="connsiteY2" fmla="*/ 772153 h 2600953"/>
              <a:gd name="connsiteX3" fmla="*/ 5053263 w 9914021"/>
              <a:gd name="connsiteY3" fmla="*/ 2132 h 2600953"/>
              <a:gd name="connsiteX4" fmla="*/ 7122695 w 9914021"/>
              <a:gd name="connsiteY4" fmla="*/ 1060911 h 2600953"/>
              <a:gd name="connsiteX5" fmla="*/ 8566484 w 9914021"/>
              <a:gd name="connsiteY5" fmla="*/ 194637 h 2600953"/>
              <a:gd name="connsiteX6" fmla="*/ 9914021 w 9914021"/>
              <a:gd name="connsiteY6" fmla="*/ 1036848 h 2600953"/>
              <a:gd name="connsiteX7" fmla="*/ 9914021 w 9914021"/>
              <a:gd name="connsiteY7" fmla="*/ 2600953 h 2600953"/>
              <a:gd name="connsiteX8" fmla="*/ 0 w 9914021"/>
              <a:gd name="connsiteY8" fmla="*/ 2576890 h 2600953"/>
              <a:gd name="connsiteX9" fmla="*/ 24063 w 9914021"/>
              <a:gd name="connsiteY9" fmla="*/ 892469 h 260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14021" h="2600953">
                <a:moveTo>
                  <a:pt x="24063" y="892469"/>
                </a:moveTo>
                <a:cubicBezTo>
                  <a:pt x="276726" y="499438"/>
                  <a:pt x="1054769" y="238754"/>
                  <a:pt x="1515979" y="218701"/>
                </a:cubicBezTo>
                <a:cubicBezTo>
                  <a:pt x="1977189" y="198648"/>
                  <a:pt x="2201779" y="808248"/>
                  <a:pt x="2791326" y="772153"/>
                </a:cubicBezTo>
                <a:cubicBezTo>
                  <a:pt x="3380873" y="736058"/>
                  <a:pt x="4331368" y="-45994"/>
                  <a:pt x="5053263" y="2132"/>
                </a:cubicBezTo>
                <a:cubicBezTo>
                  <a:pt x="5775158" y="50258"/>
                  <a:pt x="6537158" y="1028827"/>
                  <a:pt x="7122695" y="1060911"/>
                </a:cubicBezTo>
                <a:cubicBezTo>
                  <a:pt x="7708232" y="1092995"/>
                  <a:pt x="8101263" y="-41985"/>
                  <a:pt x="8566484" y="194637"/>
                </a:cubicBezTo>
                <a:cubicBezTo>
                  <a:pt x="9031705" y="431259"/>
                  <a:pt x="9689432" y="635795"/>
                  <a:pt x="9914021" y="1036848"/>
                </a:cubicBezTo>
                <a:lnTo>
                  <a:pt x="9914021" y="2600953"/>
                </a:lnTo>
                <a:lnTo>
                  <a:pt x="0" y="2576890"/>
                </a:lnTo>
                <a:lnTo>
                  <a:pt x="24063" y="892469"/>
                </a:lnTo>
                <a:close/>
              </a:path>
            </a:pathLst>
          </a:custGeom>
          <a:solidFill>
            <a:schemeClr val="bg2">
              <a:lumMod val="10000"/>
              <a:alpha val="5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A0B2A3D-4C41-8305-C1D4-1E2303BFF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5738" y="399119"/>
            <a:ext cx="104775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067C98F-AAF5-7F2D-F07C-4E6B3ADDC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8844" y="2524125"/>
            <a:ext cx="18161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C17300F-251F-6EC0-C08E-1A6AB6477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957263" y="0"/>
            <a:ext cx="1414463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birds-singing_nature-sound-145453">
            <a:hlinkClick r:id="" action="ppaction://media"/>
            <a:extLst>
              <a:ext uri="{FF2B5EF4-FFF2-40B4-BE49-F238E27FC236}">
                <a16:creationId xmlns:a16="http://schemas.microsoft.com/office/drawing/2014/main" id="{6824F893-EFFB-E8AD-E20E-AC9597C367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48962" y="647258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44444E-6 L -0.00677 -1.14908 " pathEditMode="relative" rAng="0" ptsTypes="AA">
                                      <p:cBhvr>
                                        <p:cTn id="8" dur="2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9" y="-5745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362 -0.0162 L -0.00716 -0.64213 " pathEditMode="relative" rAng="0" ptsTypes="AA">
                                      <p:cBhvr>
                                        <p:cTn id="10" dur="3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5" y="-3129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-3.33333E-6 -1.85185E-6 C -0.03476 -0.00949 -0.04388 -0.0125 -0.08685 -0.02107 C -0.09544 -0.02292 -0.10403 -0.02338 -0.11263 -0.02454 C -0.11588 -0.02338 -0.11966 -0.02454 -0.12239 -0.02107 C -0.12422 -0.01898 -0.12304 -0.01343 -0.12435 -0.01065 C -0.12591 -0.00741 -0.12825 -0.00556 -0.13034 -0.00371 C -0.13216 -0.00185 -0.13424 -0.00116 -0.1362 -1.85185E-6 C -0.14153 0.00254 -0.147 0.00324 -0.15208 0.00694 C -0.17044 0.02014 -0.15833 0.01342 -0.18958 0.01736 C -0.20377 0.02592 -0.18476 0.01528 -0.20729 0.02453 C -0.21198 0.02639 -0.21653 0.0294 -0.22109 0.03148 C -0.2263 0.03403 -0.23164 0.03611 -0.23685 0.03842 C -0.24088 0.04213 -0.24453 0.04699 -0.2487 0.04907 C -0.25455 0.05185 -0.2608 0.0493 -0.26653 0.05254 C -0.27096 0.05532 -0.27838 0.06666 -0.27838 0.06666 C -0.28554 0.06551 -0.29297 0.06574 -0.30013 0.06296 C -0.30234 0.06227 -0.3039 0.0581 -0.30599 0.05602 C -0.30859 0.05347 -0.31146 0.05185 -0.31393 0.04907 C -0.31549 0.04722 -0.31601 0.04259 -0.31784 0.04213 C -0.3263 0.03912 -0.33489 0.03958 -0.34349 0.03842 C -0.34739 0.03958 -0.35156 0.03958 -0.35534 0.04213 C -0.35703 0.04328 -0.35781 0.04699 -0.35924 0.04907 C -0.3612 0.05162 -0.36328 0.0537 -0.36523 0.05602 C -0.36653 0.05949 -0.3681 0.06273 -0.36914 0.06666 C -0.37005 0.06991 -0.36979 0.0743 -0.37109 0.07708 C -0.37265 0.08032 -0.37513 0.08171 -0.37708 0.08403 C -0.38424 0.10324 -0.37682 0.08866 -0.39088 0.09815 C -0.3931 0.09953 -0.39466 0.10324 -0.39674 0.10509 C -0.3987 0.10694 -0.40078 0.10741 -0.40273 0.10879 C -0.40403 0.11111 -0.40508 0.11389 -0.40664 0.11574 C -0.40859 0.11782 -0.41914 0.12222 -0.42044 0.12268 C -0.43307 0.12778 -0.43255 0.12662 -0.44804 0.12963 C -0.46523 0.12847 -0.48229 0.12824 -0.49948 0.12616 C -0.50273 0.12592 -0.51341 0.12083 -0.51718 0.11921 C -0.52851 0.08912 -0.51341 0.12453 -0.52708 0.10509 C -0.5289 0.10254 -0.52955 0.09791 -0.53099 0.09467 C -0.53216 0.09213 -0.53385 0.09028 -0.53489 0.08773 C -0.53776 0.08078 -0.54284 0.06666 -0.54284 0.06666 C -0.54479 0.06782 -0.54713 0.06782 -0.5487 0.07014 C -0.55169 0.0743 -0.56041 0.09421 -0.56653 0.09815 C -0.56966 0.10023 -0.57317 0.1 -0.57643 0.10162 C -0.58047 0.1037 -0.58411 0.10833 -0.58828 0.10879 L -0.67903 0.11574 C -0.68164 0.11458 -0.6845 0.11435 -0.68698 0.11227 C -0.69192 0.10764 -0.69062 0.10092 -0.69479 0.09467 C -0.69713 0.0912 -0.70013 0.09028 -0.70273 0.08773 C -0.70481 0.08565 -0.70664 0.08287 -0.70859 0.08055 C -0.71002 0.07685 -0.71367 0.06551 -0.71653 0.06296 C -0.71901 0.06088 -0.72174 0.06065 -0.72448 0.05949 C -0.72578 0.05602 -0.72669 0.05208 -0.72838 0.04907 C -0.73216 0.04213 -0.73541 0.04143 -0.74023 0.03842 C -0.75833 0.04653 -0.73971 0.03495 -0.75208 0.05254 C -0.75364 0.05486 -0.75599 0.05532 -0.75794 0.05602 C -0.77226 0.06157 -0.77995 0.06319 -0.79349 0.06666 C -0.82252 0.08727 -0.78138 0.05741 -0.81523 0.08403 C -0.81705 0.08565 -0.81914 0.08634 -0.82109 0.08773 C -0.83997 0.10023 -0.82343 0.09028 -0.83698 0.09815 C -0.84023 0.10278 -0.84323 0.10833 -0.84674 0.11227 C -0.84987 0.11551 -0.85351 0.11643 -0.85664 0.11921 C -0.85872 0.12106 -0.86054 0.12384 -0.86263 0.12616 C -0.87396 0.15648 -0.85885 0.12083 -0.87239 0.14028 C -0.87435 0.14282 -0.87422 0.1493 -0.87643 0.15069 C -0.88203 0.1544 -0.88828 0.15324 -0.89414 0.1544 C -0.90547 0.16111 -0.89492 0.15301 -0.90599 0.16828 C -0.90976 0.17361 -0.91445 0.17639 -0.91784 0.18241 C -0.92526 0.1956 -0.92109 0.19143 -0.92968 0.19653 C -0.94414 0.19514 -0.95859 0.1956 -0.97304 0.19282 C -0.98541 0.19051 -0.98476 0.19259 -0.98476 0.18241 L -0.98476 0.18241 L -0.98476 0.18241 " pathEditMode="relative" ptsTypes="AAAAAAAAAAAAAAAAAAAAAAAAAAAAAAAAAAAAAAAAAAAAAAAAAAAAAAAAAAAAAAAAAAAAAAA">
                                      <p:cBhvr>
                                        <p:cTn id="12" dur="14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1" presetClass="path" presetSubtype="0" repeatCount="indefinite" accel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54 0.17825 L -0.24193 -0.10578 C -0.30039 -0.16921 -0.39206 -0.21111 -0.48763 -0.2199 C -0.59635 -0.22939 -0.68385 -0.20486 -0.74596 -0.15277 L -1.04505 0.07593 " pathEditMode="relative" rAng="5580000" ptsTypes="AAAAA">
                                      <p:cBhvr>
                                        <p:cTn id="14" dur="1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815" y="-2247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11111E-6 L -4.375E-6 1.11111E-6 C 0.00195 0.00926 0.00287 0.01944 0.00586 0.02801 C 0.00768 0.03287 0.01146 0.03426 0.0138 0.03842 C 0.01537 0.04143 0.01602 0.04606 0.01771 0.04907 C 0.02149 0.05578 0.02474 0.05671 0.02956 0.05949 C 0.03841 0.07523 0.03281 0.06851 0.04727 0.07708 L 0.05326 0.08055 C 0.06836 0.07939 0.08347 0.07916 0.09857 0.07708 C 0.1013 0.07662 0.10391 0.07453 0.10651 0.07361 C 0.11107 0.07199 0.11576 0.07129 0.12031 0.07014 C 0.12656 0.06643 0.12669 0.06736 0.13216 0.05949 C 0.1336 0.0574 0.13451 0.05393 0.13607 0.05254 C 0.13985 0.0493 0.14401 0.04791 0.14792 0.0456 C 0.15951 0.03865 0.15182 0.04236 0.17162 0.03842 C 0.18477 0.03958 0.19805 0.03935 0.21107 0.04189 C 0.21524 0.04282 0.22292 0.04907 0.22292 0.04907 L 0.23672 0.07361 C 0.23802 0.07592 0.23972 0.07777 0.24076 0.08055 L 0.24857 0.10162 C 0.24987 0.10509 0.25052 0.10972 0.25261 0.11203 C 0.25456 0.11458 0.25664 0.11643 0.25847 0.11921 C 0.2599 0.12129 0.26094 0.1243 0.26237 0.12615 C 0.26628 0.13125 0.27031 0.13564 0.27422 0.14027 L 0.28607 0.15416 L 0.29206 0.15787 C 0.29401 0.16018 0.29584 0.16296 0.29792 0.16481 C 0.29987 0.16643 0.30182 0.16828 0.30391 0.16828 C 0.32487 0.16828 0.34597 0.16597 0.36706 0.16481 C 0.37813 0.1581 0.37097 0.16226 0.3888 0.15416 L 0.39662 0.15069 C 0.39857 0.14838 0.40039 0.1456 0.40261 0.14375 C 0.40443 0.14213 0.40677 0.14236 0.40847 0.14027 C 0.41224 0.13518 0.41511 0.12847 0.41836 0.12268 C 0.42279 0.11481 0.42891 0.11134 0.43412 0.10509 C 0.43802 0.10046 0.44128 0.09143 0.44597 0.0912 L 0.48737 0.0875 C 0.49466 0.08865 0.50195 0.08935 0.50912 0.0912 C 0.51576 0.09282 0.52891 0.09814 0.52891 0.09814 C 0.53828 0.11481 0.5332 0.10995 0.54271 0.11574 C 0.54401 0.11921 0.54466 0.12384 0.54662 0.12615 C 0.55143 0.13217 0.56237 0.14027 0.56237 0.14027 C 0.5655 0.15694 0.56224 0.14629 0.57031 0.15787 C 0.57175 0.15972 0.57266 0.16319 0.57422 0.16481 C 0.58529 0.17453 0.58099 0.15995 0.59401 0.17523 C 0.60378 0.1868 0.59753 0.18171 0.61367 0.18588 C 0.62943 0.18449 0.65326 0.18518 0.67097 0.1787 C 0.67305 0.17801 0.67487 0.17639 0.67682 0.17523 C 0.68347 0.17199 0.69037 0.17037 0.69662 0.16481 C 0.69922 0.1625 0.70195 0.16041 0.70456 0.15787 C 0.70664 0.15555 0.7082 0.15231 0.71042 0.15069 C 0.71289 0.14884 0.71576 0.14838 0.71836 0.14722 C 0.73034 0.1331 0.71758 0.14652 0.73216 0.1368 C 0.74154 0.13055 0.73815 0.12824 0.74792 0.12615 C 0.75651 0.1243 0.76511 0.12407 0.77357 0.12268 C 0.77891 0.12176 0.78412 0.12037 0.78932 0.11921 C 0.82279 0.12754 0.78854 0.1162 0.81107 0.12963 C 0.81432 0.13148 0.81771 0.13171 0.82097 0.1331 C 0.83164 0.13842 0.8319 0.13935 0.84076 0.14722 C 0.84206 0.15069 0.84297 0.15486 0.84466 0.15787 C 0.84636 0.16064 0.8487 0.16203 0.85052 0.16481 C 0.85195 0.16689 0.85326 0.16944 0.85456 0.17176 C 0.85794 0.19004 0.8582 0.19027 0.86042 0.21736 C 0.86107 0.22569 0.86133 0.23379 0.86237 0.24189 C 0.86419 0.25555 0.86576 0.26342 0.87031 0.27361 C 0.87149 0.27615 0.87292 0.27824 0.87422 0.28055 L 0.88216 0.32268 L 0.88412 0.3331 C 0.88568 0.34166 0.8862 0.34745 0.88998 0.35416 C 0.89232 0.35833 0.89505 0.36203 0.89792 0.36481 C 0.90039 0.36689 0.90326 0.36689 0.90586 0.36828 C 0.90781 0.36921 0.9099 0.37014 0.91172 0.37176 C 0.92539 0.38379 0.90912 0.375 0.92552 0.38217 C 0.94714 0.40787 0.91393 0.37014 0.93932 0.39282 C 0.96654 0.41689 0.94076 0.40069 0.95716 0.41041 C 0.96042 0.41504 0.96354 0.42014 0.96706 0.4243 C 0.9694 0.42731 0.9724 0.42847 0.97487 0.43148 C 0.97643 0.43333 0.97735 0.43634 0.97891 0.43842 C 0.98268 0.44351 0.99076 0.45254 0.99076 0.45254 C 0.99206 0.45601 0.99297 0.45995 0.99466 0.46296 C 0.99636 0.46597 0.99909 0.46666 1.00052 0.4699 C 1.00182 0.47291 1.00117 0.47754 1.00248 0.48055 C 1.00404 0.48379 1.00664 0.48495 1.00847 0.4875 C 1.01641 0.49884 1.00755 0.49236 1.02031 0.49814 C 1.02513 0.50671 1.0224 0.50509 1.02826 0.50509 L 1.02826 0.50509 " pathEditMode="relative" ptsTypes="AAAAAAAAAAAAAAAAAAAAAAAAAAAAAAAAAAAAAAAAAAAAAAAAAAAAAAAAAAAAAAAAAAAAAAAAAAAAAAAAAAAAAA">
                                      <p:cBhvr>
                                        <p:cTn id="16" dur="19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5000" fill="hold"/>
                                        <p:tgtEl>
                                          <p:spTgt spid="2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2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4" grpId="0" animBg="1"/>
      <p:bldP spid="24" grpId="1" animBg="1"/>
      <p:bldP spid="2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750" y="2921793"/>
            <a:ext cx="3366045" cy="258164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</p:pic>
      <p:pic>
        <p:nvPicPr>
          <p:cNvPr id="161" name="Google Shape;161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12902" y="2921793"/>
            <a:ext cx="3366045" cy="2581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59055" y="2921793"/>
            <a:ext cx="3366045" cy="2581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53425" y="6467475"/>
            <a:ext cx="360045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7"/>
          <p:cNvSpPr txBox="1"/>
          <p:nvPr/>
        </p:nvSpPr>
        <p:spPr>
          <a:xfrm>
            <a:off x="2568782" y="1019175"/>
            <a:ext cx="6581775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 dirty="0">
                <a:solidFill>
                  <a:srgbClr val="2E7D32"/>
                </a:solidFill>
                <a:latin typeface="Quicksand"/>
                <a:ea typeface="Quicksand"/>
                <a:cs typeface="Quicksand"/>
                <a:sym typeface="Quicksand"/>
              </a:rPr>
              <a:t>Form teams of three! Grab your role card and speak with a confident smile!</a:t>
            </a:r>
            <a:endParaRPr dirty="0"/>
          </a:p>
        </p:txBody>
      </p:sp>
      <p:pic>
        <p:nvPicPr>
          <p:cNvPr id="165" name="Google Shape;165;p1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59110" y="3131343"/>
            <a:ext cx="1781175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7"/>
          <p:cNvSpPr txBox="1"/>
          <p:nvPr/>
        </p:nvSpPr>
        <p:spPr>
          <a:xfrm>
            <a:off x="1597341" y="3550443"/>
            <a:ext cx="1387366" cy="31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2E3A59"/>
                </a:solidFill>
                <a:latin typeface="Quicksand"/>
                <a:ea typeface="Quicksand"/>
                <a:cs typeface="Quicksand"/>
                <a:sym typeface="Quicksand"/>
              </a:rPr>
              <a:t>Your lines:</a:t>
            </a:r>
            <a:endParaRPr dirty="0"/>
          </a:p>
        </p:txBody>
      </p:sp>
      <p:sp>
        <p:nvSpPr>
          <p:cNvPr id="167" name="Google Shape;167;p17"/>
          <p:cNvSpPr txBox="1"/>
          <p:nvPr/>
        </p:nvSpPr>
        <p:spPr>
          <a:xfrm>
            <a:off x="876300" y="3902867"/>
            <a:ext cx="2968724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>
                <a:solidFill>
                  <a:schemeClr val="accent2"/>
                </a:solidFill>
                <a:latin typeface="Quicksand"/>
                <a:ea typeface="Quicksand"/>
                <a:cs typeface="Quicksand"/>
                <a:sym typeface="Quicksand"/>
              </a:rPr>
              <a:t>"On Sunday, Rima's father gives her a seed..."</a:t>
            </a:r>
            <a:endParaRPr sz="2800" dirty="0">
              <a:solidFill>
                <a:schemeClr val="accent2"/>
              </a:solidFill>
            </a:endParaRPr>
          </a:p>
        </p:txBody>
      </p:sp>
      <p:sp>
        <p:nvSpPr>
          <p:cNvPr id="168" name="Google Shape;168;p17"/>
          <p:cNvSpPr txBox="1"/>
          <p:nvPr/>
        </p:nvSpPr>
        <p:spPr>
          <a:xfrm>
            <a:off x="1001910" y="4502943"/>
            <a:ext cx="279199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>
                <a:solidFill>
                  <a:schemeClr val="accent6">
                    <a:lumMod val="75000"/>
                  </a:schemeClr>
                </a:solidFill>
                <a:latin typeface="Quicksand"/>
                <a:ea typeface="Quicksand"/>
                <a:cs typeface="Quicksand"/>
                <a:sym typeface="Quicksand"/>
              </a:rPr>
              <a:t>"On Monday, Rima puts soil in a pot..."</a:t>
            </a:r>
            <a:endParaRPr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69" name="Google Shape;169;p17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281463" y="3131343"/>
            <a:ext cx="1628775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7"/>
          <p:cNvSpPr txBox="1"/>
          <p:nvPr/>
        </p:nvSpPr>
        <p:spPr>
          <a:xfrm>
            <a:off x="5537041" y="3515044"/>
            <a:ext cx="1243013" cy="31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2E3A59"/>
                </a:solidFill>
                <a:latin typeface="Quicksand"/>
                <a:ea typeface="Quicksand"/>
                <a:cs typeface="Quicksand"/>
                <a:sym typeface="Quicksand"/>
              </a:rPr>
              <a:t>Your lines:</a:t>
            </a:r>
            <a:endParaRPr dirty="0"/>
          </a:p>
        </p:txBody>
      </p:sp>
      <p:sp>
        <p:nvSpPr>
          <p:cNvPr id="171" name="Google Shape;171;p17"/>
          <p:cNvSpPr txBox="1"/>
          <p:nvPr/>
        </p:nvSpPr>
        <p:spPr>
          <a:xfrm>
            <a:off x="4622452" y="3902868"/>
            <a:ext cx="2946945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 dirty="0">
                <a:solidFill>
                  <a:schemeClr val="accent1">
                    <a:lumMod val="50000"/>
                  </a:schemeClr>
                </a:solidFill>
                <a:latin typeface="Quicksand"/>
                <a:ea typeface="Quicksand"/>
                <a:cs typeface="Quicksand"/>
                <a:sym typeface="Quicksand"/>
              </a:rPr>
              <a:t>"Rima, here is a small seed for you. Plant it carefully!"</a:t>
            </a:r>
            <a:endParaRPr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72" name="Google Shape;172;p17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094291" y="3131343"/>
            <a:ext cx="1495425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7"/>
          <p:cNvSpPr txBox="1"/>
          <p:nvPr/>
        </p:nvSpPr>
        <p:spPr>
          <a:xfrm>
            <a:off x="9254351" y="3550443"/>
            <a:ext cx="1275447" cy="31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2E3A59"/>
                </a:solidFill>
                <a:latin typeface="Quicksand"/>
                <a:ea typeface="Quicksand"/>
                <a:cs typeface="Quicksand"/>
                <a:sym typeface="Quicksand"/>
              </a:rPr>
              <a:t>Your lines:</a:t>
            </a:r>
            <a:endParaRPr/>
          </a:p>
        </p:txBody>
      </p:sp>
      <p:sp>
        <p:nvSpPr>
          <p:cNvPr id="174" name="Google Shape;174;p17"/>
          <p:cNvSpPr txBox="1"/>
          <p:nvPr/>
        </p:nvSpPr>
        <p:spPr>
          <a:xfrm>
            <a:off x="8368605" y="3902868"/>
            <a:ext cx="2946945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1" u="none" strike="noStrike" cap="none" dirty="0">
                <a:solidFill>
                  <a:srgbClr val="2E3A59"/>
                </a:solidFill>
                <a:latin typeface="Quicksand"/>
                <a:ea typeface="Quicksand"/>
                <a:cs typeface="Quicksand"/>
                <a:sym typeface="Quicksand"/>
              </a:rPr>
              <a:t>"</a:t>
            </a:r>
            <a:r>
              <a:rPr lang="en-US" sz="2400" b="0" i="1" u="none" strike="noStrike" cap="none" dirty="0">
                <a:solidFill>
                  <a:srgbClr val="00B050"/>
                </a:solidFill>
                <a:latin typeface="Quicksand"/>
                <a:ea typeface="Quicksand"/>
                <a:cs typeface="Quicksand"/>
                <a:sym typeface="Quicksand"/>
              </a:rPr>
              <a:t>Thank you, Father! I will put soil in a pot, plant </a:t>
            </a:r>
            <a:r>
              <a:rPr lang="en-US" sz="2800" b="0" i="1" u="none" strike="noStrike" cap="none" dirty="0">
                <a:solidFill>
                  <a:srgbClr val="00B050"/>
                </a:solidFill>
                <a:latin typeface="Quicksand"/>
                <a:ea typeface="Quicksand"/>
                <a:cs typeface="Quicksand"/>
                <a:sym typeface="Quicksand"/>
              </a:rPr>
              <a:t>it</a:t>
            </a:r>
            <a:r>
              <a:rPr lang="en-US" sz="2400" b="0" i="1" u="none" strike="noStrike" cap="none" dirty="0">
                <a:solidFill>
                  <a:srgbClr val="00B050"/>
                </a:solidFill>
                <a:latin typeface="Quicksand"/>
                <a:ea typeface="Quicksand"/>
                <a:cs typeface="Quicksand"/>
                <a:sym typeface="Quicksand"/>
              </a:rPr>
              <a:t>, and water it!"</a:t>
            </a:r>
            <a:endParaRPr sz="4000" dirty="0">
              <a:solidFill>
                <a:srgbClr val="00B050"/>
              </a:solidFill>
            </a:endParaRPr>
          </a:p>
        </p:txBody>
      </p:sp>
      <p:sp>
        <p:nvSpPr>
          <p:cNvPr id="175" name="Google Shape;175;p17"/>
          <p:cNvSpPr txBox="1"/>
          <p:nvPr/>
        </p:nvSpPr>
        <p:spPr>
          <a:xfrm>
            <a:off x="3472996" y="476250"/>
            <a:ext cx="6193518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 dirty="0">
                <a:latin typeface="Comfortaa"/>
                <a:ea typeface="Comfortaa"/>
                <a:cs typeface="Comfortaa"/>
                <a:sym typeface="Comfortaa"/>
              </a:rPr>
              <a:t>Classroom</a:t>
            </a:r>
            <a:r>
              <a:rPr lang="en-US" sz="2700" b="1" i="0" u="none" strike="noStrike" cap="none" dirty="0">
                <a:solidFill>
                  <a:srgbClr val="2E7D32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US" sz="2700" b="1" i="0" u="none" strike="noStrike" cap="none" dirty="0">
                <a:solidFill>
                  <a:schemeClr val="accent2">
                    <a:lumMod val="75000"/>
                  </a:schemeClr>
                </a:solidFill>
                <a:latin typeface="Comfortaa"/>
                <a:ea typeface="Comfortaa"/>
                <a:cs typeface="Comfortaa"/>
                <a:sym typeface="Comfortaa"/>
              </a:rPr>
              <a:t>Role-Play Time! </a:t>
            </a:r>
            <a:r>
              <a:rPr lang="en-US" sz="2700" b="1" i="0" u="none" strike="noStrike" cap="none" dirty="0">
                <a:solidFill>
                  <a:srgbClr val="2E7D32"/>
                </a:solidFill>
                <a:latin typeface="Comfortaa"/>
                <a:ea typeface="Comfortaa"/>
                <a:cs typeface="Comfortaa"/>
                <a:sym typeface="Comfortaa"/>
              </a:rPr>
              <a:t>🎙️</a:t>
            </a:r>
            <a:endParaRPr dirty="0"/>
          </a:p>
        </p:txBody>
      </p:sp>
      <p:sp>
        <p:nvSpPr>
          <p:cNvPr id="176" name="Google Shape;176;p17"/>
          <p:cNvSpPr/>
          <p:nvPr/>
        </p:nvSpPr>
        <p:spPr>
          <a:xfrm>
            <a:off x="3330122" y="476250"/>
            <a:ext cx="45719" cy="400050"/>
          </a:xfrm>
          <a:prstGeom prst="rect">
            <a:avLst/>
          </a:prstGeom>
          <a:solidFill>
            <a:srgbClr val="FF8A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/>
      <p:bldP spid="166" grpId="0"/>
      <p:bldP spid="167" grpId="0"/>
      <p:bldP spid="168" grpId="0"/>
      <p:bldP spid="170" grpId="0"/>
      <p:bldP spid="171" grpId="0"/>
      <p:bldP spid="173" grpId="0"/>
      <p:bldP spid="174" grpId="0"/>
      <p:bldP spid="17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750" y="2686050"/>
            <a:ext cx="10858500" cy="212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34425" y="6467475"/>
            <a:ext cx="3219450" cy="2476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4" name="Google Shape;184;p18"/>
          <p:cNvGraphicFramePr/>
          <p:nvPr/>
        </p:nvGraphicFramePr>
        <p:xfrm>
          <a:off x="685800" y="2705100"/>
          <a:ext cx="10820425" cy="20860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11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7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9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1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FFFFFF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Awesome Goals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FFFFFF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What I Can Do Cleanly!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FFFFFF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My Star Level!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E7D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1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2E3A59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Retell Rima's Story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2E3A59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I can say the days of the week and tell how a plant grows!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2E3A59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😊 😊 😊 Three Smiles!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2E3A59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Say Key Words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8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2E3A59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I can confidently recognize and name "soil", "seed", "pot", and "water"!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8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2E3A59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⭐ ⭐ ⭐ Super Star!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1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2E3A59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Team Play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2E3A59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I proudly acted out the story during my classroom roleplay activity!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 dirty="0">
                          <a:solidFill>
                            <a:srgbClr val="2E3A59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🤝 🤝 🤝 Great Friend!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5" name="Google Shape;185;p18"/>
          <p:cNvSpPr/>
          <p:nvPr/>
        </p:nvSpPr>
        <p:spPr>
          <a:xfrm>
            <a:off x="685800" y="3719512"/>
            <a:ext cx="2112615" cy="9525"/>
          </a:xfrm>
          <a:prstGeom prst="rect">
            <a:avLst/>
          </a:prstGeom>
          <a:solidFill>
            <a:srgbClr val="E8F5E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8"/>
          <p:cNvSpPr/>
          <p:nvPr/>
        </p:nvSpPr>
        <p:spPr>
          <a:xfrm>
            <a:off x="2798415" y="3719512"/>
            <a:ext cx="6347966" cy="9525"/>
          </a:xfrm>
          <a:prstGeom prst="rect">
            <a:avLst/>
          </a:prstGeom>
          <a:solidFill>
            <a:srgbClr val="E8F5E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8"/>
          <p:cNvSpPr/>
          <p:nvPr/>
        </p:nvSpPr>
        <p:spPr>
          <a:xfrm>
            <a:off x="9146381" y="3719512"/>
            <a:ext cx="2359818" cy="9525"/>
          </a:xfrm>
          <a:prstGeom prst="rect">
            <a:avLst/>
          </a:prstGeom>
          <a:solidFill>
            <a:srgbClr val="E8F5E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8"/>
          <p:cNvSpPr/>
          <p:nvPr/>
        </p:nvSpPr>
        <p:spPr>
          <a:xfrm>
            <a:off x="685800" y="4252912"/>
            <a:ext cx="2112615" cy="9525"/>
          </a:xfrm>
          <a:prstGeom prst="rect">
            <a:avLst/>
          </a:prstGeom>
          <a:solidFill>
            <a:srgbClr val="E8F5E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8"/>
          <p:cNvSpPr/>
          <p:nvPr/>
        </p:nvSpPr>
        <p:spPr>
          <a:xfrm>
            <a:off x="2798415" y="4252912"/>
            <a:ext cx="6347966" cy="9525"/>
          </a:xfrm>
          <a:prstGeom prst="rect">
            <a:avLst/>
          </a:prstGeom>
          <a:solidFill>
            <a:srgbClr val="E8F5E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8"/>
          <p:cNvSpPr/>
          <p:nvPr/>
        </p:nvSpPr>
        <p:spPr>
          <a:xfrm>
            <a:off x="9146381" y="4252912"/>
            <a:ext cx="2359818" cy="9525"/>
          </a:xfrm>
          <a:prstGeom prst="rect">
            <a:avLst/>
          </a:prstGeom>
          <a:solidFill>
            <a:srgbClr val="E8F5E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8"/>
          <p:cNvSpPr txBox="1"/>
          <p:nvPr/>
        </p:nvSpPr>
        <p:spPr>
          <a:xfrm>
            <a:off x="3723210" y="460802"/>
            <a:ext cx="416562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latin typeface="Comfortaa"/>
                <a:ea typeface="Comfortaa"/>
                <a:cs typeface="Comfortaa"/>
                <a:sym typeface="Comfortaa"/>
              </a:rPr>
              <a:t>Today's Star Board! ⭐</a:t>
            </a:r>
            <a:endParaRPr/>
          </a:p>
        </p:txBody>
      </p:sp>
      <p:sp>
        <p:nvSpPr>
          <p:cNvPr id="192" name="Google Shape;192;p18"/>
          <p:cNvSpPr/>
          <p:nvPr/>
        </p:nvSpPr>
        <p:spPr>
          <a:xfrm>
            <a:off x="3767759" y="468526"/>
            <a:ext cx="76200" cy="4000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i="0" u="none" strike="noStrike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750" y="2252662"/>
            <a:ext cx="5238750" cy="300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2252662"/>
            <a:ext cx="5238750" cy="300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1550" y="4033837"/>
            <a:ext cx="4629150" cy="9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124950" y="6467475"/>
            <a:ext cx="2828925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4"/>
          <p:cNvSpPr txBox="1"/>
          <p:nvPr/>
        </p:nvSpPr>
        <p:spPr>
          <a:xfrm>
            <a:off x="971550" y="2557462"/>
            <a:ext cx="4860607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 dirty="0">
                <a:solidFill>
                  <a:srgbClr val="2E7D32"/>
                </a:solidFill>
                <a:latin typeface="Comfortaa"/>
                <a:ea typeface="Comfortaa"/>
                <a:cs typeface="Comfortaa"/>
                <a:sym typeface="Comfortaa"/>
              </a:rPr>
              <a:t>Look Around You! 🏡</a:t>
            </a:r>
            <a:endParaRPr dirty="0"/>
          </a:p>
        </p:txBody>
      </p:sp>
      <p:sp>
        <p:nvSpPr>
          <p:cNvPr id="98" name="Google Shape;98;p14"/>
          <p:cNvSpPr/>
          <p:nvPr/>
        </p:nvSpPr>
        <p:spPr>
          <a:xfrm>
            <a:off x="971550" y="2919412"/>
            <a:ext cx="4629150" cy="28575"/>
          </a:xfrm>
          <a:prstGeom prst="rect">
            <a:avLst/>
          </a:prstGeom>
          <a:solidFill>
            <a:srgbClr val="A5D6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971550" y="3119437"/>
            <a:ext cx="462915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>
                <a:solidFill>
                  <a:srgbClr val="2E3A59"/>
                </a:solidFill>
                <a:latin typeface="Quicksand"/>
                <a:ea typeface="Quicksand"/>
                <a:cs typeface="Quicksand"/>
                <a:sym typeface="Quicksand"/>
              </a:rPr>
              <a:t>Turn to your friend and talk about these questions:</a:t>
            </a:r>
            <a:endParaRPr dirty="0"/>
          </a:p>
        </p:txBody>
      </p:sp>
      <p:sp>
        <p:nvSpPr>
          <p:cNvPr id="100" name="Google Shape;100;p14"/>
          <p:cNvSpPr txBox="1"/>
          <p:nvPr/>
        </p:nvSpPr>
        <p:spPr>
          <a:xfrm>
            <a:off x="6591300" y="2557462"/>
            <a:ext cx="4860607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>
                <a:solidFill>
                  <a:srgbClr val="2E7D32"/>
                </a:solidFill>
                <a:latin typeface="Comfortaa"/>
                <a:ea typeface="Comfortaa"/>
                <a:cs typeface="Comfortaa"/>
                <a:sym typeface="Comfortaa"/>
              </a:rPr>
              <a:t>How Do Trees Grow? 🤔</a:t>
            </a:r>
            <a:endParaRPr/>
          </a:p>
        </p:txBody>
      </p:sp>
      <p:sp>
        <p:nvSpPr>
          <p:cNvPr id="101" name="Google Shape;101;p14"/>
          <p:cNvSpPr/>
          <p:nvPr/>
        </p:nvSpPr>
        <p:spPr>
          <a:xfrm>
            <a:off x="6591300" y="2919412"/>
            <a:ext cx="4629150" cy="28575"/>
          </a:xfrm>
          <a:prstGeom prst="rect">
            <a:avLst/>
          </a:prstGeom>
          <a:solidFill>
            <a:srgbClr val="A5D6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4"/>
          <p:cNvSpPr txBox="1"/>
          <p:nvPr/>
        </p:nvSpPr>
        <p:spPr>
          <a:xfrm>
            <a:off x="6591300" y="3119437"/>
            <a:ext cx="4629150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>
                <a:solidFill>
                  <a:srgbClr val="2E3A59"/>
                </a:solidFill>
                <a:latin typeface="Quicksand"/>
                <a:ea typeface="Quicksand"/>
                <a:cs typeface="Quicksand"/>
                <a:sym typeface="Quicksand"/>
              </a:rPr>
              <a:t>What do plants need to grow up big, healthy, and strong?</a:t>
            </a:r>
            <a:endParaRPr dirty="0"/>
          </a:p>
        </p:txBody>
      </p:sp>
      <p:sp>
        <p:nvSpPr>
          <p:cNvPr id="103" name="Google Shape;103;p14"/>
          <p:cNvSpPr txBox="1"/>
          <p:nvPr/>
        </p:nvSpPr>
        <p:spPr>
          <a:xfrm>
            <a:off x="1219200" y="4224337"/>
            <a:ext cx="4191000" cy="54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 dirty="0">
                <a:solidFill>
                  <a:srgbClr val="2E7D32"/>
                </a:solidFill>
                <a:latin typeface="Quicksand"/>
                <a:ea typeface="Quicksand"/>
                <a:cs typeface="Quicksand"/>
                <a:sym typeface="Quicksand"/>
              </a:rPr>
              <a:t>Have you seen trees around your house? What kind of trees are they?</a:t>
            </a:r>
            <a:endParaRPr dirty="0"/>
          </a:p>
        </p:txBody>
      </p:sp>
      <p:sp>
        <p:nvSpPr>
          <p:cNvPr id="104" name="Google Shape;104;p14"/>
          <p:cNvSpPr txBox="1"/>
          <p:nvPr/>
        </p:nvSpPr>
        <p:spPr>
          <a:xfrm>
            <a:off x="6686550" y="3986212"/>
            <a:ext cx="453390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67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2E3A59"/>
                </a:solidFill>
                <a:latin typeface="Quicksand"/>
                <a:ea typeface="Quicksand"/>
                <a:cs typeface="Quicksand"/>
                <a:sym typeface="Quicksand"/>
              </a:rPr>
              <a:t>Water from a can?</a:t>
            </a:r>
            <a:endParaRPr/>
          </a:p>
        </p:txBody>
      </p:sp>
      <p:sp>
        <p:nvSpPr>
          <p:cNvPr id="105" name="Google Shape;105;p14"/>
          <p:cNvSpPr txBox="1"/>
          <p:nvPr/>
        </p:nvSpPr>
        <p:spPr>
          <a:xfrm>
            <a:off x="6686550" y="4281487"/>
            <a:ext cx="453390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67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2E3A59"/>
                </a:solidFill>
                <a:latin typeface="Quicksand"/>
                <a:ea typeface="Quicksand"/>
                <a:cs typeface="Quicksand"/>
                <a:sym typeface="Quicksand"/>
              </a:rPr>
              <a:t>Warm golden sunlight?</a:t>
            </a:r>
            <a:endParaRPr/>
          </a:p>
        </p:txBody>
      </p:sp>
      <p:sp>
        <p:nvSpPr>
          <p:cNvPr id="106" name="Google Shape;106;p14"/>
          <p:cNvSpPr txBox="1"/>
          <p:nvPr/>
        </p:nvSpPr>
        <p:spPr>
          <a:xfrm>
            <a:off x="6686550" y="4576762"/>
            <a:ext cx="453390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67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2E3A59"/>
                </a:solidFill>
                <a:latin typeface="Quicksand"/>
                <a:ea typeface="Quicksand"/>
                <a:cs typeface="Quicksand"/>
                <a:sym typeface="Quicksand"/>
              </a:rPr>
              <a:t>Good soil in a flower pot?</a:t>
            </a:r>
            <a:endParaRPr/>
          </a:p>
        </p:txBody>
      </p:sp>
      <p:pic>
        <p:nvPicPr>
          <p:cNvPr id="107" name="Google Shape;107;p1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86550" y="3983097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4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686550" y="4278372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686550" y="4573647"/>
            <a:ext cx="19050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4"/>
          <p:cNvSpPr txBox="1"/>
          <p:nvPr/>
        </p:nvSpPr>
        <p:spPr>
          <a:xfrm>
            <a:off x="3890962" y="558146"/>
            <a:ext cx="4791075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 dirty="0">
                <a:solidFill>
                  <a:srgbClr val="002060"/>
                </a:solidFill>
                <a:latin typeface="Comfortaa"/>
                <a:ea typeface="Comfortaa"/>
                <a:cs typeface="Comfortaa"/>
                <a:sym typeface="Comfortaa"/>
              </a:rPr>
              <a:t>Let's Think Together! 🌳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111" name="Google Shape;111;p14"/>
          <p:cNvSpPr/>
          <p:nvPr/>
        </p:nvSpPr>
        <p:spPr>
          <a:xfrm>
            <a:off x="666750" y="476250"/>
            <a:ext cx="76200" cy="419100"/>
          </a:xfrm>
          <a:prstGeom prst="rect">
            <a:avLst/>
          </a:prstGeom>
          <a:solidFill>
            <a:srgbClr val="FF8A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99" grpId="0"/>
      <p:bldP spid="100" grpId="0"/>
      <p:bldP spid="101" grpId="0" animBg="1"/>
      <p:bldP spid="102" grpId="0"/>
      <p:bldP spid="103" grpId="0"/>
      <p:bldP spid="104" grpId="0"/>
      <p:bldP spid="105" grpId="0"/>
      <p:bldP spid="106" grpId="0"/>
      <p:bldP spid="1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750" y="2781300"/>
            <a:ext cx="2019300" cy="189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76550" y="2781300"/>
            <a:ext cx="2019300" cy="189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86350" y="2781300"/>
            <a:ext cx="2019300" cy="189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336517" y="2728913"/>
            <a:ext cx="2019300" cy="189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05950" y="2781300"/>
            <a:ext cx="2019300" cy="189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658225" y="6467475"/>
            <a:ext cx="329565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5"/>
          <p:cNvSpPr txBox="1"/>
          <p:nvPr/>
        </p:nvSpPr>
        <p:spPr>
          <a:xfrm>
            <a:off x="1990725" y="1807517"/>
            <a:ext cx="789034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002060"/>
                </a:solidFill>
                <a:latin typeface="Quicksand"/>
                <a:ea typeface="Quicksand"/>
                <a:cs typeface="Quicksand"/>
                <a:sym typeface="Quicksand"/>
              </a:rPr>
              <a:t>Tap on each garden object to practice saying its name out loud!</a:t>
            </a:r>
            <a:endParaRPr sz="2800" dirty="0">
              <a:solidFill>
                <a:srgbClr val="002060"/>
              </a:solidFill>
            </a:endParaRPr>
          </a:p>
        </p:txBody>
      </p:sp>
      <p:sp>
        <p:nvSpPr>
          <p:cNvPr id="124" name="Google Shape;124;p15"/>
          <p:cNvSpPr txBox="1"/>
          <p:nvPr/>
        </p:nvSpPr>
        <p:spPr>
          <a:xfrm>
            <a:off x="876845" y="4125396"/>
            <a:ext cx="154205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2E7D32"/>
                </a:solidFill>
                <a:latin typeface="Quicksand"/>
                <a:ea typeface="Quicksand"/>
                <a:cs typeface="Quicksand"/>
                <a:sym typeface="Quicksand"/>
              </a:rPr>
              <a:t>a seed</a:t>
            </a:r>
            <a:endParaRPr sz="3200" dirty="0"/>
          </a:p>
        </p:txBody>
      </p:sp>
      <p:sp>
        <p:nvSpPr>
          <p:cNvPr id="125" name="Google Shape;125;p15"/>
          <p:cNvSpPr txBox="1"/>
          <p:nvPr/>
        </p:nvSpPr>
        <p:spPr>
          <a:xfrm>
            <a:off x="2982458" y="4069580"/>
            <a:ext cx="179569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2E7D32"/>
                </a:solidFill>
                <a:latin typeface="Quicksand"/>
                <a:ea typeface="Quicksand"/>
                <a:cs typeface="Quicksand"/>
                <a:sym typeface="Quicksand"/>
              </a:rPr>
              <a:t>a flower pot</a:t>
            </a:r>
            <a:endParaRPr sz="3200" dirty="0"/>
          </a:p>
        </p:txBody>
      </p:sp>
      <p:sp>
        <p:nvSpPr>
          <p:cNvPr id="126" name="Google Shape;126;p15"/>
          <p:cNvSpPr txBox="1"/>
          <p:nvPr/>
        </p:nvSpPr>
        <p:spPr>
          <a:xfrm>
            <a:off x="5610224" y="4059793"/>
            <a:ext cx="109061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2E7D32"/>
                </a:solidFill>
                <a:latin typeface="Quicksand"/>
                <a:ea typeface="Quicksand"/>
                <a:cs typeface="Quicksand"/>
                <a:sym typeface="Quicksand"/>
              </a:rPr>
              <a:t>the sun</a:t>
            </a:r>
            <a:endParaRPr sz="3200" dirty="0"/>
          </a:p>
        </p:txBody>
      </p:sp>
      <p:sp>
        <p:nvSpPr>
          <p:cNvPr id="127" name="Google Shape;127;p15"/>
          <p:cNvSpPr txBox="1"/>
          <p:nvPr/>
        </p:nvSpPr>
        <p:spPr>
          <a:xfrm>
            <a:off x="7461930" y="4059407"/>
            <a:ext cx="176847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2E7D32"/>
                </a:solidFill>
                <a:latin typeface="Quicksand"/>
                <a:ea typeface="Quicksand"/>
                <a:cs typeface="Quicksand"/>
                <a:sym typeface="Quicksand"/>
              </a:rPr>
              <a:t>a water can</a:t>
            </a:r>
            <a:endParaRPr sz="3200" dirty="0"/>
          </a:p>
        </p:txBody>
      </p:sp>
      <p:sp>
        <p:nvSpPr>
          <p:cNvPr id="128" name="Google Shape;128;p15"/>
          <p:cNvSpPr txBox="1"/>
          <p:nvPr/>
        </p:nvSpPr>
        <p:spPr>
          <a:xfrm>
            <a:off x="9586684" y="4069580"/>
            <a:ext cx="187234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2E7D32"/>
                </a:solidFill>
                <a:latin typeface="Quicksand"/>
                <a:ea typeface="Quicksand"/>
                <a:cs typeface="Quicksand"/>
                <a:sym typeface="Quicksand"/>
              </a:rPr>
              <a:t>a plant</a:t>
            </a:r>
            <a:endParaRPr sz="3200" dirty="0"/>
          </a:p>
        </p:txBody>
      </p:sp>
      <p:pic>
        <p:nvPicPr>
          <p:cNvPr id="129" name="Google Shape;129;p1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04953" y="2781300"/>
            <a:ext cx="1685834" cy="1472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5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218315" y="2841398"/>
            <a:ext cx="1323976" cy="1175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5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524500" y="2813304"/>
            <a:ext cx="1176337" cy="1130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5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34300" y="2622292"/>
            <a:ext cx="1330325" cy="1346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5" descr="image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741580" y="2805239"/>
            <a:ext cx="1508579" cy="1146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5"/>
          <p:cNvSpPr txBox="1"/>
          <p:nvPr/>
        </p:nvSpPr>
        <p:spPr>
          <a:xfrm>
            <a:off x="3817937" y="613709"/>
            <a:ext cx="5413375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 dirty="0">
                <a:solidFill>
                  <a:srgbClr val="002060"/>
                </a:solidFill>
                <a:latin typeface="Comfortaa"/>
                <a:ea typeface="Comfortaa"/>
                <a:cs typeface="Comfortaa"/>
                <a:sym typeface="Comfortaa"/>
              </a:rPr>
              <a:t>Meet Our Garden Friends! ☀️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135" name="Google Shape;135;p15"/>
          <p:cNvSpPr/>
          <p:nvPr/>
        </p:nvSpPr>
        <p:spPr>
          <a:xfrm>
            <a:off x="666750" y="476250"/>
            <a:ext cx="76200" cy="419100"/>
          </a:xfrm>
          <a:prstGeom prst="rect">
            <a:avLst/>
          </a:prstGeom>
          <a:solidFill>
            <a:srgbClr val="FF8A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/>
      <p:bldP spid="124" grpId="0"/>
      <p:bldP spid="125" grpId="0"/>
      <p:bldP spid="126" grpId="0"/>
      <p:bldP spid="127" grpId="0"/>
      <p:bldP spid="128" grpId="0"/>
      <p:bldP spid="1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47C3D7-8334-4EE8-A431-F2C3CC66ADBE}"/>
              </a:ext>
            </a:extLst>
          </p:cNvPr>
          <p:cNvSpPr txBox="1"/>
          <p:nvPr/>
        </p:nvSpPr>
        <p:spPr>
          <a:xfrm>
            <a:off x="6046695" y="1472739"/>
            <a:ext cx="3816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Golden Beach Personal Use" pitchFamily="50" charset="0"/>
              </a:rPr>
              <a:t>Home work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48C761-030C-4BD6-B0B8-067BCF48755F}"/>
              </a:ext>
            </a:extLst>
          </p:cNvPr>
          <p:cNvSpPr txBox="1"/>
          <p:nvPr/>
        </p:nvSpPr>
        <p:spPr>
          <a:xfrm>
            <a:off x="3772879" y="2697140"/>
            <a:ext cx="7438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lz MT" panose="04040404050702020202" pitchFamily="82" charset="0"/>
              </a:rPr>
              <a:t>You will write five plants’ name in your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lz MT" panose="04040404050702020202" pitchFamily="82" charset="0"/>
              </a:rPr>
              <a:t>khata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lz MT" panose="04040404050702020202" pitchFamily="82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CF8333-ACAC-4B4C-BFE5-A1ECC171A6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3850573" y="1240702"/>
            <a:ext cx="1957955" cy="1295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48600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537882" y="450476"/>
            <a:ext cx="11087100" cy="5943600"/>
            <a:chOff x="0" y="0"/>
            <a:chExt cx="12286596" cy="6858000"/>
          </a:xfrm>
        </p:grpSpPr>
        <p:sp>
          <p:nvSpPr>
            <p:cNvPr id="25" name="Rectangle 24"/>
            <p:cNvSpPr/>
            <p:nvPr userDrawn="1"/>
          </p:nvSpPr>
          <p:spPr>
            <a:xfrm>
              <a:off x="94596" y="0"/>
              <a:ext cx="121920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26" name="Frame 25"/>
            <p:cNvSpPr/>
            <p:nvPr userDrawn="1"/>
          </p:nvSpPr>
          <p:spPr>
            <a:xfrm>
              <a:off x="282000" y="243000"/>
              <a:ext cx="11628000" cy="6372000"/>
            </a:xfrm>
            <a:prstGeom prst="frame">
              <a:avLst>
                <a:gd name="adj1" fmla="val 833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solidFill>
                  <a:schemeClr val="tx1"/>
                </a:solidFill>
              </a:endParaRPr>
            </a:p>
          </p:txBody>
        </p:sp>
        <p:sp>
          <p:nvSpPr>
            <p:cNvPr id="27" name="Frame 26"/>
            <p:cNvSpPr/>
            <p:nvPr userDrawn="1"/>
          </p:nvSpPr>
          <p:spPr>
            <a:xfrm>
              <a:off x="210000" y="189000"/>
              <a:ext cx="11772000" cy="6480000"/>
            </a:xfrm>
            <a:prstGeom prst="frame">
              <a:avLst>
                <a:gd name="adj1" fmla="val 833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solidFill>
                  <a:schemeClr val="tx1"/>
                </a:solidFill>
              </a:endParaRPr>
            </a:p>
          </p:txBody>
        </p:sp>
        <p:sp>
          <p:nvSpPr>
            <p:cNvPr id="28" name="Frame 27"/>
            <p:cNvSpPr/>
            <p:nvPr userDrawn="1"/>
          </p:nvSpPr>
          <p:spPr>
            <a:xfrm>
              <a:off x="138000" y="117000"/>
              <a:ext cx="11916000" cy="6624000"/>
            </a:xfrm>
            <a:prstGeom prst="frame">
              <a:avLst>
                <a:gd name="adj1" fmla="val 833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solidFill>
                  <a:schemeClr val="tx1"/>
                </a:solidFill>
              </a:endParaRPr>
            </a:p>
          </p:txBody>
        </p:sp>
        <p:sp>
          <p:nvSpPr>
            <p:cNvPr id="29" name="Frame 28"/>
            <p:cNvSpPr/>
            <p:nvPr userDrawn="1"/>
          </p:nvSpPr>
          <p:spPr>
            <a:xfrm>
              <a:off x="120000" y="117000"/>
              <a:ext cx="11952000" cy="6624000"/>
            </a:xfrm>
            <a:prstGeom prst="frame">
              <a:avLst>
                <a:gd name="adj1" fmla="val 833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solidFill>
                  <a:schemeClr val="tx1"/>
                </a:solidFill>
              </a:endParaRPr>
            </a:p>
          </p:txBody>
        </p:sp>
        <p:sp>
          <p:nvSpPr>
            <p:cNvPr id="30" name="Frame 29"/>
            <p:cNvSpPr/>
            <p:nvPr userDrawn="1"/>
          </p:nvSpPr>
          <p:spPr>
            <a:xfrm>
              <a:off x="102000" y="99000"/>
              <a:ext cx="11988000" cy="6660000"/>
            </a:xfrm>
            <a:prstGeom prst="frame">
              <a:avLst>
                <a:gd name="adj1" fmla="val 833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solidFill>
                  <a:schemeClr val="tx1"/>
                </a:solidFill>
              </a:endParaRPr>
            </a:p>
          </p:txBody>
        </p:sp>
        <p:sp>
          <p:nvSpPr>
            <p:cNvPr id="31" name="Frame 30"/>
            <p:cNvSpPr/>
            <p:nvPr userDrawn="1"/>
          </p:nvSpPr>
          <p:spPr>
            <a:xfrm>
              <a:off x="66000" y="63000"/>
              <a:ext cx="12060000" cy="6732000"/>
            </a:xfrm>
            <a:prstGeom prst="frame">
              <a:avLst>
                <a:gd name="adj1" fmla="val 833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solidFill>
                  <a:schemeClr val="tx1"/>
                </a:solidFill>
              </a:endParaRPr>
            </a:p>
          </p:txBody>
        </p:sp>
        <p:sp>
          <p:nvSpPr>
            <p:cNvPr id="32" name="Frame 31"/>
            <p:cNvSpPr/>
            <p:nvPr userDrawn="1"/>
          </p:nvSpPr>
          <p:spPr>
            <a:xfrm>
              <a:off x="0" y="0"/>
              <a:ext cx="12192000" cy="6858000"/>
            </a:xfrm>
            <a:prstGeom prst="frame">
              <a:avLst>
                <a:gd name="adj1" fmla="val 833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solidFill>
                  <a:schemeClr val="tx1"/>
                </a:solidFill>
              </a:endParaRPr>
            </a:p>
          </p:txBody>
        </p:sp>
      </p:grpSp>
      <p:sp>
        <p:nvSpPr>
          <p:cNvPr id="34" name="Can 33"/>
          <p:cNvSpPr/>
          <p:nvPr/>
        </p:nvSpPr>
        <p:spPr>
          <a:xfrm>
            <a:off x="2613790" y="2041258"/>
            <a:ext cx="2541918" cy="1909636"/>
          </a:xfrm>
          <a:prstGeom prst="can">
            <a:avLst>
              <a:gd name="adj" fmla="val 21337"/>
            </a:avLst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US" sz="21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95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Thanks</a:t>
            </a:r>
          </a:p>
          <a:p>
            <a:pPr algn="ctr"/>
            <a:r>
              <a:rPr lang="en-US" sz="825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3" name="Can 32"/>
          <p:cNvSpPr/>
          <p:nvPr/>
        </p:nvSpPr>
        <p:spPr>
          <a:xfrm>
            <a:off x="7498590" y="2071210"/>
            <a:ext cx="2788411" cy="1575554"/>
          </a:xfrm>
          <a:prstGeom prst="can">
            <a:avLst>
              <a:gd name="adj" fmla="val 23907"/>
            </a:avLst>
          </a:prstGeom>
          <a:solidFill>
            <a:schemeClr val="accent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US" sz="12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watching</a:t>
            </a:r>
            <a:r>
              <a:rPr lang="bn-IN" sz="36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12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Can 34"/>
          <p:cNvSpPr/>
          <p:nvPr/>
        </p:nvSpPr>
        <p:spPr>
          <a:xfrm>
            <a:off x="5358157" y="2028853"/>
            <a:ext cx="1818213" cy="1333158"/>
          </a:xfrm>
          <a:prstGeom prst="can">
            <a:avLst>
              <a:gd name="adj" fmla="val 24347"/>
            </a:avLst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95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for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301242" y="1808437"/>
            <a:ext cx="3056915" cy="2260182"/>
            <a:chOff x="918048" y="733932"/>
            <a:chExt cx="3621705" cy="2620130"/>
          </a:xfrm>
        </p:grpSpPr>
        <p:sp>
          <p:nvSpPr>
            <p:cNvPr id="3" name="Rectangle 2"/>
            <p:cNvSpPr/>
            <p:nvPr userDrawn="1"/>
          </p:nvSpPr>
          <p:spPr>
            <a:xfrm>
              <a:off x="937628" y="1058684"/>
              <a:ext cx="3531738" cy="2295378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4" name="Left-Right Arrow 3"/>
            <p:cNvSpPr/>
            <p:nvPr userDrawn="1"/>
          </p:nvSpPr>
          <p:spPr>
            <a:xfrm>
              <a:off x="918048" y="733932"/>
              <a:ext cx="3621705" cy="447311"/>
            </a:xfrm>
            <a:prstGeom prst="leftRightArrow">
              <a:avLst>
                <a:gd name="adj1" fmla="val 71147"/>
                <a:gd name="adj2" fmla="val 5000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409121" y="1974320"/>
            <a:ext cx="3106480" cy="2200992"/>
            <a:chOff x="8453949" y="691071"/>
            <a:chExt cx="3251990" cy="2756960"/>
          </a:xfrm>
        </p:grpSpPr>
        <p:sp>
          <p:nvSpPr>
            <p:cNvPr id="6" name="Rectangle 5"/>
            <p:cNvSpPr/>
            <p:nvPr userDrawn="1"/>
          </p:nvSpPr>
          <p:spPr>
            <a:xfrm>
              <a:off x="8493144" y="979151"/>
              <a:ext cx="3096000" cy="246888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7" name="Left-Right Arrow 6"/>
            <p:cNvSpPr/>
            <p:nvPr userDrawn="1"/>
          </p:nvSpPr>
          <p:spPr>
            <a:xfrm>
              <a:off x="8453949" y="691071"/>
              <a:ext cx="3251990" cy="447311"/>
            </a:xfrm>
            <a:prstGeom prst="leftRightArrow">
              <a:avLst>
                <a:gd name="adj1" fmla="val 71147"/>
                <a:gd name="adj2" fmla="val 5000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313782" y="1813986"/>
            <a:ext cx="1974800" cy="1638555"/>
            <a:chOff x="4588355" y="533752"/>
            <a:chExt cx="3510756" cy="3079936"/>
          </a:xfrm>
        </p:grpSpPr>
        <p:sp>
          <p:nvSpPr>
            <p:cNvPr id="9" name="Rectangle 8"/>
            <p:cNvSpPr/>
            <p:nvPr userDrawn="1"/>
          </p:nvSpPr>
          <p:spPr>
            <a:xfrm>
              <a:off x="4601729" y="851560"/>
              <a:ext cx="3468414" cy="2762128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10" name="Left-Right Arrow 9"/>
            <p:cNvSpPr/>
            <p:nvPr userDrawn="1"/>
          </p:nvSpPr>
          <p:spPr>
            <a:xfrm>
              <a:off x="4588355" y="533752"/>
              <a:ext cx="3510756" cy="447311"/>
            </a:xfrm>
            <a:prstGeom prst="leftRightArrow">
              <a:avLst>
                <a:gd name="adj1" fmla="val 71147"/>
                <a:gd name="adj2" fmla="val 5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315" y="4764802"/>
            <a:ext cx="717947" cy="44469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816" y="4771069"/>
            <a:ext cx="717947" cy="444698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220" y="3232801"/>
            <a:ext cx="1655564" cy="83581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9576" flipH="1">
            <a:off x="2818202" y="4779090"/>
            <a:ext cx="544955" cy="4359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838">
            <a:off x="8826097" y="4776496"/>
            <a:ext cx="547355" cy="43788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896" y="1563471"/>
            <a:ext cx="1623417" cy="24110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671" y="1521647"/>
            <a:ext cx="439341" cy="42326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7107" y="1681696"/>
            <a:ext cx="710340" cy="710340"/>
          </a:xfrm>
          <a:prstGeom prst="rect">
            <a:avLst/>
          </a:prstGeom>
        </p:spPr>
      </p:pic>
      <p:sp>
        <p:nvSpPr>
          <p:cNvPr id="207" name="Google Shape;207;p20"/>
          <p:cNvSpPr txBox="1"/>
          <p:nvPr/>
        </p:nvSpPr>
        <p:spPr>
          <a:xfrm>
            <a:off x="3707548" y="696706"/>
            <a:ext cx="4776903" cy="542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E65100"/>
                </a:solidFill>
                <a:latin typeface="Comfortaa"/>
                <a:ea typeface="Comfortaa"/>
                <a:cs typeface="Comfortaa"/>
                <a:sym typeface="Comfortaa"/>
              </a:rPr>
              <a:t>Brilliant Job, Gardeners!</a:t>
            </a:r>
            <a:endParaRPr sz="1100" dirty="0"/>
          </a:p>
        </p:txBody>
      </p:sp>
      <p:sp>
        <p:nvSpPr>
          <p:cNvPr id="208" name="Google Shape;208;p20"/>
          <p:cNvSpPr txBox="1"/>
          <p:nvPr/>
        </p:nvSpPr>
        <p:spPr>
          <a:xfrm>
            <a:off x="1774998" y="5193272"/>
            <a:ext cx="8810358" cy="96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 dirty="0">
                <a:solidFill>
                  <a:srgbClr val="00206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You did an amazing job speaking, sequencing, and matching your English garden words today! See you next class! </a:t>
            </a:r>
            <a:r>
              <a:rPr lang="en-US" sz="2100" b="0" i="0" u="none" strike="noStrike" cap="none" dirty="0">
                <a:solidFill>
                  <a:srgbClr val="EF6C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👋🌿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0725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5 -0.00069 L -0.00013 0.2967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1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6 L 0.00078 0.29884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1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0017 0.31806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1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-1.13424 0.00069 " pathEditMode="relative" rAng="0" ptsTypes="AA">
                                      <p:cBhvr>
                                        <p:cTn id="18" dur="1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719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3DB377-E006-7174-3CB3-0D61CEB9F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788" y="2712336"/>
            <a:ext cx="963215" cy="334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A9A307D-351B-037B-EA8D-1460FBE969CC}"/>
              </a:ext>
            </a:extLst>
          </p:cNvPr>
          <p:cNvSpPr/>
          <p:nvPr/>
        </p:nvSpPr>
        <p:spPr>
          <a:xfrm>
            <a:off x="4909373" y="1864448"/>
            <a:ext cx="1767272" cy="4453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Identity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29A75F-07CB-5430-EBA3-7AE3246A0F9D}"/>
              </a:ext>
            </a:extLst>
          </p:cNvPr>
          <p:cNvSpPr/>
          <p:nvPr/>
        </p:nvSpPr>
        <p:spPr>
          <a:xfrm>
            <a:off x="1175658" y="3668175"/>
            <a:ext cx="4247932" cy="14465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r"/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Dewan Rezaul Hassan</a:t>
            </a:r>
          </a:p>
          <a:p>
            <a:pPr algn="r"/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Assistant Teacher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</a:t>
            </a:r>
          </a:p>
          <a:p>
            <a:pPr algn="r"/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Baropakhia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Rothindrapara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GPS</a:t>
            </a:r>
          </a:p>
          <a:p>
            <a:pPr algn="r"/>
            <a:r>
              <a:rPr lang="en-US" sz="1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Delduar</a:t>
            </a: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Tangail.</a:t>
            </a:r>
          </a:p>
          <a:p>
            <a:pPr algn="r">
              <a:defRPr/>
            </a:pPr>
            <a:r>
              <a:rPr lang="en-US" sz="1400" b="1" dirty="0" err="1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E-mail:drezaulhassan@gmail.com</a:t>
            </a:r>
            <a:endParaRPr lang="en-US" sz="14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891CE0-3B8E-ABE8-1DDF-920B92FF72E0}"/>
              </a:ext>
            </a:extLst>
          </p:cNvPr>
          <p:cNvSpPr txBox="1"/>
          <p:nvPr/>
        </p:nvSpPr>
        <p:spPr>
          <a:xfrm>
            <a:off x="6192177" y="3668177"/>
            <a:ext cx="5178188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Class: Two</a:t>
            </a:r>
          </a:p>
          <a:p>
            <a:r>
              <a:rPr lang="en-US" sz="21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Subject: English</a:t>
            </a:r>
          </a:p>
          <a:p>
            <a:r>
              <a:rPr lang="en-US" sz="21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Unit:5:: Days in a Week</a:t>
            </a:r>
          </a:p>
          <a:p>
            <a:r>
              <a:rPr lang="en-US" sz="21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Lesson:5.</a:t>
            </a:r>
            <a:r>
              <a:rPr lang="en-US" sz="2000" b="1" dirty="0"/>
              <a:t>How does a plant grow?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1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Session:48</a:t>
            </a:r>
          </a:p>
          <a:p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Period:70, </a:t>
            </a:r>
            <a:r>
              <a:rPr lang="en-US" sz="21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Activity: A, 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Page: 49</a:t>
            </a:r>
          </a:p>
          <a:p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Heading: (</a:t>
            </a:r>
            <a:r>
              <a:rPr lang="en-US" sz="2000" b="1" dirty="0"/>
              <a:t>How does a plant grow?</a:t>
            </a:r>
            <a:r>
              <a:rPr lang="en-US" sz="2400" b="1" dirty="0"/>
              <a:t>)</a:t>
            </a:r>
            <a:endParaRPr lang="en-US" sz="2000" b="1" dirty="0"/>
          </a:p>
          <a:p>
            <a:r>
              <a:rPr lang="en-US" sz="2000" b="1" dirty="0"/>
              <a:t>Session 48: A</a:t>
            </a:r>
            <a:endParaRPr lang="en-US" sz="21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37B4B9-BC1F-1234-9988-D34E2A64F998}"/>
              </a:ext>
            </a:extLst>
          </p:cNvPr>
          <p:cNvSpPr txBox="1"/>
          <p:nvPr/>
        </p:nvSpPr>
        <p:spPr>
          <a:xfrm>
            <a:off x="6115409" y="3117058"/>
            <a:ext cx="13635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Lesson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47E758-DDEA-FD8E-533A-C217318CC6B0}"/>
              </a:ext>
            </a:extLst>
          </p:cNvPr>
          <p:cNvSpPr txBox="1"/>
          <p:nvPr/>
        </p:nvSpPr>
        <p:spPr>
          <a:xfrm>
            <a:off x="3778764" y="3166081"/>
            <a:ext cx="17076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Teacher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2D36BF-7FE4-194E-C57E-28BDFDBDF6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773" y="563922"/>
            <a:ext cx="2832991" cy="2832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8C5B67-52A8-4142-1B68-A49CA05BD5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8" r="3568"/>
          <a:stretch/>
        </p:blipFill>
        <p:spPr>
          <a:xfrm>
            <a:off x="8413238" y="862605"/>
            <a:ext cx="2150960" cy="30274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150"/>
                            </p:stCondLst>
                            <p:childTnLst>
                              <p:par>
                                <p:cTn id="3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5 0.00347 L 0.34557 -0.0032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70" y="-347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0.01018 L -0.32566 0.02338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89" y="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993" y="1726350"/>
            <a:ext cx="5286375" cy="4186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1726350"/>
            <a:ext cx="5286375" cy="4186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1993" y="6361622"/>
            <a:ext cx="12192000" cy="290512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4"/>
          <p:cNvSpPr txBox="1"/>
          <p:nvPr/>
        </p:nvSpPr>
        <p:spPr>
          <a:xfrm>
            <a:off x="611993" y="6466397"/>
            <a:ext cx="2228850" cy="242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94A3B8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Baropakhia Rothindrapara GPS</a:t>
            </a:r>
            <a:endParaRPr sz="2400"/>
          </a:p>
        </p:txBody>
      </p:sp>
      <p:sp>
        <p:nvSpPr>
          <p:cNvPr id="151" name="Google Shape;151;p14"/>
          <p:cNvSpPr txBox="1"/>
          <p:nvPr/>
        </p:nvSpPr>
        <p:spPr>
          <a:xfrm flipH="1">
            <a:off x="11175218" y="6466397"/>
            <a:ext cx="733425" cy="242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94A3B8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Slide 2</a:t>
            </a:r>
            <a:endParaRPr sz="2400"/>
          </a:p>
        </p:txBody>
      </p:sp>
      <p:sp>
        <p:nvSpPr>
          <p:cNvPr id="152" name="Google Shape;152;p14"/>
          <p:cNvSpPr txBox="1"/>
          <p:nvPr/>
        </p:nvSpPr>
        <p:spPr>
          <a:xfrm>
            <a:off x="1378279" y="1815428"/>
            <a:ext cx="451056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0F766E"/>
                </a:solidFill>
                <a:latin typeface="Poppins"/>
                <a:ea typeface="Poppins"/>
                <a:cs typeface="Poppins"/>
                <a:sym typeface="Poppins"/>
              </a:rPr>
              <a:t>Key Learning Outcome</a:t>
            </a:r>
            <a:endParaRPr sz="2400" dirty="0"/>
          </a:p>
        </p:txBody>
      </p:sp>
      <p:sp>
        <p:nvSpPr>
          <p:cNvPr id="154" name="Google Shape;154;p14"/>
          <p:cNvSpPr txBox="1"/>
          <p:nvPr/>
        </p:nvSpPr>
        <p:spPr>
          <a:xfrm>
            <a:off x="819471" y="2344204"/>
            <a:ext cx="5116285" cy="3354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Lesson 5: How does a plant grow?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Page: 50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Session 48: A</a:t>
            </a:r>
          </a:p>
          <a:p>
            <a:r>
              <a:rPr lang="en-US" sz="2000" b="1" dirty="0"/>
              <a:t>Learning Outcomes: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>
                <a:highlight>
                  <a:srgbClr val="FFFF00"/>
                </a:highlight>
              </a:rPr>
              <a:t>8.1.1 Recognize familiar words in everyday conversations.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>
                <a:highlight>
                  <a:srgbClr val="FFFF00"/>
                </a:highlight>
              </a:rPr>
              <a:t>8.1.2 Use familiar words in everyday conversations.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>
                <a:highlight>
                  <a:srgbClr val="00FFFF"/>
                </a:highlight>
              </a:rPr>
              <a:t>Teaching aids: Pictures of activity A/audio/video clip, picture flashcards, text cards.</a:t>
            </a:r>
          </a:p>
        </p:txBody>
      </p:sp>
      <p:sp>
        <p:nvSpPr>
          <p:cNvPr id="155" name="Google Shape;155;p14"/>
          <p:cNvSpPr txBox="1"/>
          <p:nvPr/>
        </p:nvSpPr>
        <p:spPr>
          <a:xfrm>
            <a:off x="6764148" y="1942542"/>
            <a:ext cx="457057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0F766E"/>
                </a:solidFill>
                <a:latin typeface="Poppins"/>
                <a:ea typeface="Poppins"/>
                <a:cs typeface="Poppins"/>
                <a:sym typeface="Poppins"/>
              </a:rPr>
              <a:t>Teaching Materials &amp; Aids</a:t>
            </a:r>
            <a:endParaRPr sz="2400" dirty="0"/>
          </a:p>
        </p:txBody>
      </p:sp>
      <p:sp>
        <p:nvSpPr>
          <p:cNvPr id="156" name="Google Shape;156;p14"/>
          <p:cNvSpPr txBox="1"/>
          <p:nvPr/>
        </p:nvSpPr>
        <p:spPr>
          <a:xfrm>
            <a:off x="6421248" y="2436770"/>
            <a:ext cx="491347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To deliver an engaging and interactive session</a:t>
            </a:r>
            <a:endParaRPr sz="2800" dirty="0"/>
          </a:p>
        </p:txBody>
      </p:sp>
      <p:pic>
        <p:nvPicPr>
          <p:cNvPr id="157" name="Google Shape;157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2285" y="1885794"/>
            <a:ext cx="2857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421248" y="2012907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4"/>
          <p:cNvSpPr txBox="1"/>
          <p:nvPr/>
        </p:nvSpPr>
        <p:spPr>
          <a:xfrm>
            <a:off x="6601352" y="3733454"/>
            <a:ext cx="450532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0" tIns="0" rIns="0" bIns="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b="0" i="0" u="none" strike="noStrike" cap="none" dirty="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English For Today Class 2 Textbook   (Page 49)</a:t>
            </a:r>
            <a:endParaRPr sz="2400" dirty="0"/>
          </a:p>
        </p:txBody>
      </p:sp>
      <p:sp>
        <p:nvSpPr>
          <p:cNvPr id="162" name="Google Shape;162;p14"/>
          <p:cNvSpPr txBox="1"/>
          <p:nvPr/>
        </p:nvSpPr>
        <p:spPr>
          <a:xfrm>
            <a:off x="6632504" y="3119531"/>
            <a:ext cx="4505325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b="0" i="0" u="none" strike="noStrike" cap="none" dirty="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A colorful classroom calendar</a:t>
            </a:r>
            <a:endParaRPr sz="2400" dirty="0"/>
          </a:p>
        </p:txBody>
      </p:sp>
      <p:sp>
        <p:nvSpPr>
          <p:cNvPr id="164" name="Google Shape;164;p14"/>
          <p:cNvSpPr txBox="1"/>
          <p:nvPr/>
        </p:nvSpPr>
        <p:spPr>
          <a:xfrm>
            <a:off x="6601352" y="4368731"/>
            <a:ext cx="4505325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0" tIns="0" rIns="0" bIns="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000" b="0" i="0" u="none" strike="noStrike" cap="none" dirty="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Audio player/video clips (where possible)</a:t>
            </a:r>
            <a:endParaRPr sz="2800" dirty="0"/>
          </a:p>
        </p:txBody>
      </p:sp>
      <p:sp>
        <p:nvSpPr>
          <p:cNvPr id="166" name="Google Shape;166;p14"/>
          <p:cNvSpPr txBox="1"/>
          <p:nvPr/>
        </p:nvSpPr>
        <p:spPr>
          <a:xfrm>
            <a:off x="6601353" y="4948551"/>
            <a:ext cx="450532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000" b="0" i="0" u="none" strike="noStrike" cap="none" dirty="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Days of the Week visual cards </a:t>
            </a:r>
            <a:endParaRPr sz="2800" dirty="0"/>
          </a:p>
        </p:txBody>
      </p:sp>
      <p:sp>
        <p:nvSpPr>
          <p:cNvPr id="168" name="Google Shape;168;p14"/>
          <p:cNvSpPr txBox="1"/>
          <p:nvPr/>
        </p:nvSpPr>
        <p:spPr>
          <a:xfrm>
            <a:off x="2996527" y="639046"/>
            <a:ext cx="637518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latin typeface="Poppins"/>
                <a:ea typeface="Poppins"/>
                <a:cs typeface="Poppins"/>
                <a:sym typeface="Poppins"/>
              </a:rPr>
              <a:t>Learning &amp; Session Overview</a:t>
            </a:r>
            <a:endParaRPr sz="1600" dirty="0"/>
          </a:p>
        </p:txBody>
      </p:sp>
      <p:sp>
        <p:nvSpPr>
          <p:cNvPr id="169" name="Google Shape;169;p14"/>
          <p:cNvSpPr/>
          <p:nvPr/>
        </p:nvSpPr>
        <p:spPr>
          <a:xfrm>
            <a:off x="611993" y="1080010"/>
            <a:ext cx="10858500" cy="28575"/>
          </a:xfrm>
          <a:prstGeom prst="rect">
            <a:avLst/>
          </a:prstGeom>
          <a:solidFill>
            <a:srgbClr val="FEF0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DE68DA2-3C8D-B60B-9E4A-37D98B3E17E1}"/>
              </a:ext>
            </a:extLst>
          </p:cNvPr>
          <p:cNvGrpSpPr/>
          <p:nvPr/>
        </p:nvGrpSpPr>
        <p:grpSpPr>
          <a:xfrm>
            <a:off x="579008" y="364108"/>
            <a:ext cx="11032423" cy="6027397"/>
            <a:chOff x="579008" y="364108"/>
            <a:chExt cx="11032423" cy="602739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BD215E2-3B54-4BE8-A6F7-97E9D7014F80}"/>
                </a:ext>
              </a:extLst>
            </p:cNvPr>
            <p:cNvSpPr/>
            <p:nvPr/>
          </p:nvSpPr>
          <p:spPr>
            <a:xfrm rot="5400000">
              <a:off x="3091071" y="-2147954"/>
              <a:ext cx="6008298" cy="11032422"/>
            </a:xfrm>
            <a:prstGeom prst="rect">
              <a:avLst/>
            </a:prstGeom>
            <a:solidFill>
              <a:srgbClr val="0B0B13">
                <a:alpha val="7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 sz="120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4A4B805-5A61-4224-87B1-E8A9B67C73B9}"/>
                </a:ext>
              </a:extLst>
            </p:cNvPr>
            <p:cNvSpPr/>
            <p:nvPr/>
          </p:nvSpPr>
          <p:spPr>
            <a:xfrm rot="10800000">
              <a:off x="579008" y="5049490"/>
              <a:ext cx="1257051" cy="1342015"/>
            </a:xfrm>
            <a:custGeom>
              <a:avLst/>
              <a:gdLst>
                <a:gd name="connsiteX0" fmla="*/ 2 w 7576345"/>
                <a:gd name="connsiteY0" fmla="*/ 0 h 7581669"/>
                <a:gd name="connsiteX1" fmla="*/ 7576345 w 7576345"/>
                <a:gd name="connsiteY1" fmla="*/ 5333 h 7581669"/>
                <a:gd name="connsiteX2" fmla="*/ 7565289 w 7576345"/>
                <a:gd name="connsiteY2" fmla="*/ 7581669 h 7581669"/>
                <a:gd name="connsiteX3" fmla="*/ 2 w 7576345"/>
                <a:gd name="connsiteY3" fmla="*/ 0 h 7581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6345" h="7581669">
                  <a:moveTo>
                    <a:pt x="2" y="0"/>
                  </a:moveTo>
                  <a:lnTo>
                    <a:pt x="7576345" y="5333"/>
                  </a:lnTo>
                  <a:lnTo>
                    <a:pt x="7565289" y="7581669"/>
                  </a:lnTo>
                  <a:cubicBezTo>
                    <a:pt x="3383229" y="7575567"/>
                    <a:pt x="-2941" y="4182064"/>
                    <a:pt x="2" y="0"/>
                  </a:cubicBezTo>
                  <a:close/>
                </a:path>
              </a:pathLst>
            </a:custGeom>
            <a:solidFill>
              <a:srgbClr val="EEAB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 sz="120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1B8A836-8284-4C7F-9A81-95B8CA5F96B9}"/>
                </a:ext>
              </a:extLst>
            </p:cNvPr>
            <p:cNvSpPr/>
            <p:nvPr/>
          </p:nvSpPr>
          <p:spPr>
            <a:xfrm>
              <a:off x="10347446" y="364108"/>
              <a:ext cx="1257051" cy="1342015"/>
            </a:xfrm>
            <a:custGeom>
              <a:avLst/>
              <a:gdLst>
                <a:gd name="connsiteX0" fmla="*/ 2 w 7576345"/>
                <a:gd name="connsiteY0" fmla="*/ 0 h 7581669"/>
                <a:gd name="connsiteX1" fmla="*/ 7576345 w 7576345"/>
                <a:gd name="connsiteY1" fmla="*/ 5333 h 7581669"/>
                <a:gd name="connsiteX2" fmla="*/ 7565289 w 7576345"/>
                <a:gd name="connsiteY2" fmla="*/ 7581669 h 7581669"/>
                <a:gd name="connsiteX3" fmla="*/ 2 w 7576345"/>
                <a:gd name="connsiteY3" fmla="*/ 0 h 7581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6345" h="7581669">
                  <a:moveTo>
                    <a:pt x="2" y="0"/>
                  </a:moveTo>
                  <a:lnTo>
                    <a:pt x="7576345" y="5333"/>
                  </a:lnTo>
                  <a:lnTo>
                    <a:pt x="7565289" y="7581669"/>
                  </a:lnTo>
                  <a:cubicBezTo>
                    <a:pt x="3383229" y="7575567"/>
                    <a:pt x="-2941" y="4182064"/>
                    <a:pt x="2" y="0"/>
                  </a:cubicBezTo>
                  <a:close/>
                </a:path>
              </a:pathLst>
            </a:custGeom>
            <a:solidFill>
              <a:srgbClr val="2FBF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 sz="1200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43750CF-9470-4938-9360-660FE2CB9CBD}"/>
              </a:ext>
            </a:extLst>
          </p:cNvPr>
          <p:cNvSpPr txBox="1"/>
          <p:nvPr/>
        </p:nvSpPr>
        <p:spPr>
          <a:xfrm>
            <a:off x="2092774" y="2619889"/>
            <a:ext cx="80064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Work Sans ExtraBold" pitchFamily="2" charset="0"/>
                <a:ea typeface="Roboto Black" panose="02000000000000000000" pitchFamily="2" charset="0"/>
                <a:cs typeface="Poppins SemiBold" panose="00000700000000000000" pitchFamily="2" charset="0"/>
              </a:rPr>
              <a:t>Let’s listen and act with the rhyme “good morning”</a:t>
            </a:r>
          </a:p>
        </p:txBody>
      </p:sp>
      <p:grpSp>
        <p:nvGrpSpPr>
          <p:cNvPr id="25" name="Graphic 5">
            <a:extLst>
              <a:ext uri="{FF2B5EF4-FFF2-40B4-BE49-F238E27FC236}">
                <a16:creationId xmlns:a16="http://schemas.microsoft.com/office/drawing/2014/main" id="{05508ADC-5966-4A2C-B66F-4BBD2510F451}"/>
              </a:ext>
            </a:extLst>
          </p:cNvPr>
          <p:cNvGrpSpPr/>
          <p:nvPr/>
        </p:nvGrpSpPr>
        <p:grpSpPr>
          <a:xfrm>
            <a:off x="5585270" y="1455980"/>
            <a:ext cx="1021461" cy="1218455"/>
            <a:chOff x="5170428" y="2083967"/>
            <a:chExt cx="1296063" cy="1546014"/>
          </a:xfrm>
          <a:solidFill>
            <a:srgbClr val="2FBF71"/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13F6666-52C4-4EC1-991C-9A471245FF7E}"/>
                </a:ext>
              </a:extLst>
            </p:cNvPr>
            <p:cNvSpPr/>
            <p:nvPr/>
          </p:nvSpPr>
          <p:spPr>
            <a:xfrm flipV="1">
              <a:off x="5561797" y="2083967"/>
              <a:ext cx="511344" cy="510674"/>
            </a:xfrm>
            <a:custGeom>
              <a:avLst/>
              <a:gdLst>
                <a:gd name="connsiteX0" fmla="*/ 207535 w 511344"/>
                <a:gd name="connsiteY0" fmla="*/ 503060 h 510674"/>
                <a:gd name="connsiteX1" fmla="*/ 10255 w 511344"/>
                <a:gd name="connsiteY1" fmla="*/ 171944 h 510674"/>
                <a:gd name="connsiteX2" fmla="*/ 183970 w 511344"/>
                <a:gd name="connsiteY2" fmla="*/ 3668 h 510674"/>
                <a:gd name="connsiteX3" fmla="*/ 254362 w 511344"/>
                <a:gd name="connsiteY3" fmla="*/ -4187 h 510674"/>
                <a:gd name="connsiteX4" fmla="*/ 324754 w 511344"/>
                <a:gd name="connsiteY4" fmla="*/ 3668 h 510674"/>
                <a:gd name="connsiteX5" fmla="*/ 501188 w 511344"/>
                <a:gd name="connsiteY5" fmla="*/ 180101 h 510674"/>
                <a:gd name="connsiteX6" fmla="*/ 509043 w 511344"/>
                <a:gd name="connsiteY6" fmla="*/ 250494 h 510674"/>
                <a:gd name="connsiteX7" fmla="*/ 501188 w 511344"/>
                <a:gd name="connsiteY7" fmla="*/ 320886 h 510674"/>
                <a:gd name="connsiteX8" fmla="*/ 324754 w 511344"/>
                <a:gd name="connsiteY8" fmla="*/ 497018 h 510674"/>
                <a:gd name="connsiteX9" fmla="*/ 207535 w 511344"/>
                <a:gd name="connsiteY9" fmla="*/ 503060 h 510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1344" h="510674">
                  <a:moveTo>
                    <a:pt x="207535" y="503060"/>
                  </a:moveTo>
                  <a:cubicBezTo>
                    <a:pt x="54364" y="472546"/>
                    <a:pt x="-37177" y="318469"/>
                    <a:pt x="10255" y="171944"/>
                  </a:cubicBezTo>
                  <a:cubicBezTo>
                    <a:pt x="36539" y="90374"/>
                    <a:pt x="99378" y="29649"/>
                    <a:pt x="183970" y="3668"/>
                  </a:cubicBezTo>
                  <a:cubicBezTo>
                    <a:pt x="207535" y="-3281"/>
                    <a:pt x="215390" y="-4187"/>
                    <a:pt x="254362" y="-4187"/>
                  </a:cubicBezTo>
                  <a:cubicBezTo>
                    <a:pt x="293335" y="-4187"/>
                    <a:pt x="301190" y="-3281"/>
                    <a:pt x="324754" y="3668"/>
                  </a:cubicBezTo>
                  <a:cubicBezTo>
                    <a:pt x="412669" y="30556"/>
                    <a:pt x="474300" y="92187"/>
                    <a:pt x="501188" y="180101"/>
                  </a:cubicBezTo>
                  <a:cubicBezTo>
                    <a:pt x="508137" y="203666"/>
                    <a:pt x="509043" y="211521"/>
                    <a:pt x="509043" y="250494"/>
                  </a:cubicBezTo>
                  <a:cubicBezTo>
                    <a:pt x="509043" y="289466"/>
                    <a:pt x="508137" y="297321"/>
                    <a:pt x="501188" y="320886"/>
                  </a:cubicBezTo>
                  <a:cubicBezTo>
                    <a:pt x="474300" y="408801"/>
                    <a:pt x="411763" y="471338"/>
                    <a:pt x="324754" y="497018"/>
                  </a:cubicBezTo>
                  <a:cubicBezTo>
                    <a:pt x="291522" y="506685"/>
                    <a:pt x="239559" y="509404"/>
                    <a:pt x="207535" y="503060"/>
                  </a:cubicBezTo>
                  <a:close/>
                </a:path>
              </a:pathLst>
            </a:custGeom>
            <a:solidFill>
              <a:srgbClr val="2FBF71"/>
            </a:solidFill>
            <a:ln w="3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2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631189B-101F-4D0D-9F81-EE55F8AB43BC}"/>
                </a:ext>
              </a:extLst>
            </p:cNvPr>
            <p:cNvSpPr/>
            <p:nvPr/>
          </p:nvSpPr>
          <p:spPr>
            <a:xfrm flipV="1">
              <a:off x="5466499" y="2633010"/>
              <a:ext cx="703922" cy="229605"/>
            </a:xfrm>
            <a:custGeom>
              <a:avLst/>
              <a:gdLst>
                <a:gd name="connsiteX0" fmla="*/ 120052 w 703922"/>
                <a:gd name="connsiteY0" fmla="*/ 209987 h 229605"/>
                <a:gd name="connsiteX1" fmla="*/ 12802 w 703922"/>
                <a:gd name="connsiteY1" fmla="*/ 141106 h 229605"/>
                <a:gd name="connsiteX2" fmla="*/ -2304 w 703922"/>
                <a:gd name="connsiteY2" fmla="*/ 127813 h 229605"/>
                <a:gd name="connsiteX3" fmla="*/ 5249 w 703922"/>
                <a:gd name="connsiteY3" fmla="*/ 124792 h 229605"/>
                <a:gd name="connsiteX4" fmla="*/ 350262 w 703922"/>
                <a:gd name="connsiteY4" fmla="*/ -2700 h 229605"/>
                <a:gd name="connsiteX5" fmla="*/ 692555 w 703922"/>
                <a:gd name="connsiteY5" fmla="*/ 124187 h 229605"/>
                <a:gd name="connsiteX6" fmla="*/ 701619 w 703922"/>
                <a:gd name="connsiteY6" fmla="*/ 127813 h 229605"/>
                <a:gd name="connsiteX7" fmla="*/ 686815 w 703922"/>
                <a:gd name="connsiteY7" fmla="*/ 141106 h 229605"/>
                <a:gd name="connsiteX8" fmla="*/ 579263 w 703922"/>
                <a:gd name="connsiteY8" fmla="*/ 209987 h 229605"/>
                <a:gd name="connsiteX9" fmla="*/ 540593 w 703922"/>
                <a:gd name="connsiteY9" fmla="*/ 226906 h 229605"/>
                <a:gd name="connsiteX10" fmla="*/ 511892 w 703922"/>
                <a:gd name="connsiteY10" fmla="*/ 213613 h 229605"/>
                <a:gd name="connsiteX11" fmla="*/ 191048 w 703922"/>
                <a:gd name="connsiteY11" fmla="*/ 211800 h 229605"/>
                <a:gd name="connsiteX12" fmla="*/ 158118 w 703922"/>
                <a:gd name="connsiteY12" fmla="*/ 226906 h 229605"/>
                <a:gd name="connsiteX13" fmla="*/ 120052 w 703922"/>
                <a:gd name="connsiteY13" fmla="*/ 209987 h 229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3922" h="229605">
                  <a:moveTo>
                    <a:pt x="120052" y="209987"/>
                  </a:moveTo>
                  <a:cubicBezTo>
                    <a:pt x="82590" y="191861"/>
                    <a:pt x="36971" y="162556"/>
                    <a:pt x="12802" y="141106"/>
                  </a:cubicBezTo>
                  <a:lnTo>
                    <a:pt x="-2304" y="127813"/>
                  </a:lnTo>
                  <a:lnTo>
                    <a:pt x="5249" y="124792"/>
                  </a:lnTo>
                  <a:cubicBezTo>
                    <a:pt x="120958" y="80683"/>
                    <a:pt x="346636" y="-2700"/>
                    <a:pt x="350262" y="-2700"/>
                  </a:cubicBezTo>
                  <a:cubicBezTo>
                    <a:pt x="353585" y="-2700"/>
                    <a:pt x="626090" y="98206"/>
                    <a:pt x="692555" y="124187"/>
                  </a:cubicBezTo>
                  <a:lnTo>
                    <a:pt x="701619" y="127813"/>
                  </a:lnTo>
                  <a:lnTo>
                    <a:pt x="686815" y="141106"/>
                  </a:lnTo>
                  <a:cubicBezTo>
                    <a:pt x="664459" y="161649"/>
                    <a:pt x="617933" y="191256"/>
                    <a:pt x="579263" y="209987"/>
                  </a:cubicBezTo>
                  <a:cubicBezTo>
                    <a:pt x="560230" y="219353"/>
                    <a:pt x="542707" y="226906"/>
                    <a:pt x="540593" y="226906"/>
                  </a:cubicBezTo>
                  <a:cubicBezTo>
                    <a:pt x="538478" y="226906"/>
                    <a:pt x="525789" y="220863"/>
                    <a:pt x="511892" y="213613"/>
                  </a:cubicBezTo>
                  <a:cubicBezTo>
                    <a:pt x="413101" y="160139"/>
                    <a:pt x="293766" y="159535"/>
                    <a:pt x="191048" y="211800"/>
                  </a:cubicBezTo>
                  <a:cubicBezTo>
                    <a:pt x="174734" y="219957"/>
                    <a:pt x="159931" y="226906"/>
                    <a:pt x="158118" y="226906"/>
                  </a:cubicBezTo>
                  <a:cubicBezTo>
                    <a:pt x="156305" y="226906"/>
                    <a:pt x="139085" y="219353"/>
                    <a:pt x="120052" y="209987"/>
                  </a:cubicBezTo>
                  <a:close/>
                </a:path>
              </a:pathLst>
            </a:custGeom>
            <a:solidFill>
              <a:srgbClr val="2FBF71"/>
            </a:solidFill>
            <a:ln w="3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2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95FCB1E-DF3B-4F58-8CDD-3517571E645E}"/>
                </a:ext>
              </a:extLst>
            </p:cNvPr>
            <p:cNvSpPr/>
            <p:nvPr/>
          </p:nvSpPr>
          <p:spPr>
            <a:xfrm flipV="1">
              <a:off x="5289763" y="2784066"/>
              <a:ext cx="482853" cy="845311"/>
            </a:xfrm>
            <a:custGeom>
              <a:avLst/>
              <a:gdLst>
                <a:gd name="connsiteX0" fmla="*/ 19398 w 482853"/>
                <a:gd name="connsiteY0" fmla="*/ 837334 h 845311"/>
                <a:gd name="connsiteX1" fmla="*/ -1448 w 482853"/>
                <a:gd name="connsiteY1" fmla="*/ 754555 h 845311"/>
                <a:gd name="connsiteX2" fmla="*/ -1448 w 482853"/>
                <a:gd name="connsiteY2" fmla="*/ 699268 h 845311"/>
                <a:gd name="connsiteX3" fmla="*/ 12147 w 482853"/>
                <a:gd name="connsiteY3" fmla="*/ 699268 h 845311"/>
                <a:gd name="connsiteX4" fmla="*/ 146285 w 482853"/>
                <a:gd name="connsiteY4" fmla="*/ 591112 h 845311"/>
                <a:gd name="connsiteX5" fmla="*/ 146285 w 482853"/>
                <a:gd name="connsiteY5" fmla="*/ 414678 h 845311"/>
                <a:gd name="connsiteX6" fmla="*/ 107312 w 482853"/>
                <a:gd name="connsiteY6" fmla="*/ 344588 h 845311"/>
                <a:gd name="connsiteX7" fmla="*/ 12147 w 482853"/>
                <a:gd name="connsiteY7" fmla="*/ 306522 h 845311"/>
                <a:gd name="connsiteX8" fmla="*/ -1448 w 482853"/>
                <a:gd name="connsiteY8" fmla="*/ 306522 h 845311"/>
                <a:gd name="connsiteX9" fmla="*/ -1448 w 482853"/>
                <a:gd name="connsiteY9" fmla="*/ 255162 h 845311"/>
                <a:gd name="connsiteX10" fmla="*/ 13960 w 482853"/>
                <a:gd name="connsiteY10" fmla="*/ 177520 h 845311"/>
                <a:gd name="connsiteX11" fmla="*/ 250816 w 482853"/>
                <a:gd name="connsiteY11" fmla="*/ 85073 h 845311"/>
                <a:gd name="connsiteX12" fmla="*/ 480422 w 482853"/>
                <a:gd name="connsiteY12" fmla="*/ -1029 h 845311"/>
                <a:gd name="connsiteX13" fmla="*/ 481328 w 482853"/>
                <a:gd name="connsiteY13" fmla="*/ 340660 h 845311"/>
                <a:gd name="connsiteX14" fmla="*/ 479817 w 482853"/>
                <a:gd name="connsiteY14" fmla="*/ 684465 h 845311"/>
                <a:gd name="connsiteX15" fmla="*/ 266526 w 482853"/>
                <a:gd name="connsiteY15" fmla="*/ 765431 h 845311"/>
                <a:gd name="connsiteX16" fmla="*/ 42660 w 482853"/>
                <a:gd name="connsiteY16" fmla="*/ 844282 h 845311"/>
                <a:gd name="connsiteX17" fmla="*/ 19398 w 482853"/>
                <a:gd name="connsiteY17" fmla="*/ 837334 h 84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82853" h="845311">
                  <a:moveTo>
                    <a:pt x="19398" y="837334"/>
                  </a:moveTo>
                  <a:cubicBezTo>
                    <a:pt x="667" y="824947"/>
                    <a:pt x="-1448" y="816488"/>
                    <a:pt x="-1448" y="754555"/>
                  </a:cubicBezTo>
                  <a:lnTo>
                    <a:pt x="-1448" y="699268"/>
                  </a:lnTo>
                  <a:lnTo>
                    <a:pt x="12147" y="699268"/>
                  </a:lnTo>
                  <a:cubicBezTo>
                    <a:pt x="75893" y="699268"/>
                    <a:pt x="132992" y="653347"/>
                    <a:pt x="146285" y="591112"/>
                  </a:cubicBezTo>
                  <a:cubicBezTo>
                    <a:pt x="150514" y="570266"/>
                    <a:pt x="150817" y="435826"/>
                    <a:pt x="146285" y="414678"/>
                  </a:cubicBezTo>
                  <a:cubicBezTo>
                    <a:pt x="141451" y="391415"/>
                    <a:pt x="123929" y="360298"/>
                    <a:pt x="107312" y="344588"/>
                  </a:cubicBezTo>
                  <a:cubicBezTo>
                    <a:pt x="82539" y="321325"/>
                    <a:pt x="45379" y="306522"/>
                    <a:pt x="12147" y="306522"/>
                  </a:cubicBezTo>
                  <a:lnTo>
                    <a:pt x="-1448" y="306522"/>
                  </a:lnTo>
                  <a:lnTo>
                    <a:pt x="-1448" y="255162"/>
                  </a:lnTo>
                  <a:cubicBezTo>
                    <a:pt x="-1448" y="199876"/>
                    <a:pt x="667" y="189906"/>
                    <a:pt x="13960" y="177520"/>
                  </a:cubicBezTo>
                  <a:cubicBezTo>
                    <a:pt x="18189" y="173894"/>
                    <a:pt x="116376" y="135526"/>
                    <a:pt x="250816" y="85073"/>
                  </a:cubicBezTo>
                  <a:lnTo>
                    <a:pt x="480422" y="-1029"/>
                  </a:lnTo>
                  <a:lnTo>
                    <a:pt x="481328" y="340660"/>
                  </a:lnTo>
                  <a:cubicBezTo>
                    <a:pt x="481630" y="528574"/>
                    <a:pt x="481026" y="683256"/>
                    <a:pt x="479817" y="684465"/>
                  </a:cubicBezTo>
                  <a:cubicBezTo>
                    <a:pt x="478307" y="685673"/>
                    <a:pt x="382537" y="721927"/>
                    <a:pt x="266526" y="765431"/>
                  </a:cubicBezTo>
                  <a:cubicBezTo>
                    <a:pt x="110938" y="823436"/>
                    <a:pt x="52026" y="844282"/>
                    <a:pt x="42660" y="844282"/>
                  </a:cubicBezTo>
                  <a:cubicBezTo>
                    <a:pt x="34201" y="844282"/>
                    <a:pt x="26044" y="841865"/>
                    <a:pt x="19398" y="837334"/>
                  </a:cubicBezTo>
                  <a:close/>
                </a:path>
              </a:pathLst>
            </a:custGeom>
            <a:solidFill>
              <a:srgbClr val="EEAB04"/>
            </a:solidFill>
            <a:ln w="3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2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D8F8338-161A-4E26-B31F-52719C35C184}"/>
                </a:ext>
              </a:extLst>
            </p:cNvPr>
            <p:cNvSpPr/>
            <p:nvPr/>
          </p:nvSpPr>
          <p:spPr>
            <a:xfrm flipV="1">
              <a:off x="5863777" y="2784682"/>
              <a:ext cx="483380" cy="845299"/>
            </a:xfrm>
            <a:custGeom>
              <a:avLst/>
              <a:gdLst>
                <a:gd name="connsiteX0" fmla="*/ 209830 w 483380"/>
                <a:gd name="connsiteY0" fmla="*/ 764829 h 845299"/>
                <a:gd name="connsiteX1" fmla="*/ -1648 w 483380"/>
                <a:gd name="connsiteY1" fmla="*/ 685373 h 845299"/>
                <a:gd name="connsiteX2" fmla="*/ -2555 w 483380"/>
                <a:gd name="connsiteY2" fmla="*/ 342173 h 845299"/>
                <a:gd name="connsiteX3" fmla="*/ -3159 w 483380"/>
                <a:gd name="connsiteY3" fmla="*/ -1027 h 845299"/>
                <a:gd name="connsiteX4" fmla="*/ 20104 w 483380"/>
                <a:gd name="connsiteY4" fmla="*/ 7734 h 845299"/>
                <a:gd name="connsiteX5" fmla="*/ 464814 w 483380"/>
                <a:gd name="connsiteY5" fmla="*/ 178126 h 845299"/>
                <a:gd name="connsiteX6" fmla="*/ 480221 w 483380"/>
                <a:gd name="connsiteY6" fmla="*/ 255769 h 845299"/>
                <a:gd name="connsiteX7" fmla="*/ 480221 w 483380"/>
                <a:gd name="connsiteY7" fmla="*/ 307128 h 845299"/>
                <a:gd name="connsiteX8" fmla="*/ 466626 w 483380"/>
                <a:gd name="connsiteY8" fmla="*/ 307128 h 845299"/>
                <a:gd name="connsiteX9" fmla="*/ 332488 w 483380"/>
                <a:gd name="connsiteY9" fmla="*/ 415284 h 845299"/>
                <a:gd name="connsiteX10" fmla="*/ 332488 w 483380"/>
                <a:gd name="connsiteY10" fmla="*/ 591718 h 845299"/>
                <a:gd name="connsiteX11" fmla="*/ 369950 w 483380"/>
                <a:gd name="connsiteY11" fmla="*/ 659089 h 845299"/>
                <a:gd name="connsiteX12" fmla="*/ 466626 w 483380"/>
                <a:gd name="connsiteY12" fmla="*/ 699875 h 845299"/>
                <a:gd name="connsiteX13" fmla="*/ 480221 w 483380"/>
                <a:gd name="connsiteY13" fmla="*/ 699875 h 845299"/>
                <a:gd name="connsiteX14" fmla="*/ 480221 w 483380"/>
                <a:gd name="connsiteY14" fmla="*/ 755161 h 845299"/>
                <a:gd name="connsiteX15" fmla="*/ 459376 w 483380"/>
                <a:gd name="connsiteY15" fmla="*/ 837940 h 845299"/>
                <a:gd name="connsiteX16" fmla="*/ 209830 w 483380"/>
                <a:gd name="connsiteY16" fmla="*/ 764829 h 845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83380" h="845299">
                  <a:moveTo>
                    <a:pt x="209830" y="764829"/>
                  </a:moveTo>
                  <a:lnTo>
                    <a:pt x="-1648" y="685373"/>
                  </a:lnTo>
                  <a:lnTo>
                    <a:pt x="-2555" y="342173"/>
                  </a:lnTo>
                  <a:lnTo>
                    <a:pt x="-3159" y="-1027"/>
                  </a:lnTo>
                  <a:lnTo>
                    <a:pt x="20104" y="7734"/>
                  </a:lnTo>
                  <a:cubicBezTo>
                    <a:pt x="255147" y="94743"/>
                    <a:pt x="459073" y="172990"/>
                    <a:pt x="464814" y="178126"/>
                  </a:cubicBezTo>
                  <a:cubicBezTo>
                    <a:pt x="478107" y="190513"/>
                    <a:pt x="480221" y="200482"/>
                    <a:pt x="480221" y="255769"/>
                  </a:cubicBezTo>
                  <a:lnTo>
                    <a:pt x="480221" y="307128"/>
                  </a:lnTo>
                  <a:lnTo>
                    <a:pt x="466626" y="307128"/>
                  </a:lnTo>
                  <a:cubicBezTo>
                    <a:pt x="402880" y="307128"/>
                    <a:pt x="345781" y="353049"/>
                    <a:pt x="332488" y="415284"/>
                  </a:cubicBezTo>
                  <a:cubicBezTo>
                    <a:pt x="327957" y="436130"/>
                    <a:pt x="327957" y="570570"/>
                    <a:pt x="332488" y="591718"/>
                  </a:cubicBezTo>
                  <a:cubicBezTo>
                    <a:pt x="338228" y="618304"/>
                    <a:pt x="350011" y="639452"/>
                    <a:pt x="369950" y="659089"/>
                  </a:cubicBezTo>
                  <a:cubicBezTo>
                    <a:pt x="396536" y="685373"/>
                    <a:pt x="430675" y="699875"/>
                    <a:pt x="466626" y="699875"/>
                  </a:cubicBezTo>
                  <a:lnTo>
                    <a:pt x="480221" y="699875"/>
                  </a:lnTo>
                  <a:lnTo>
                    <a:pt x="480221" y="755161"/>
                  </a:lnTo>
                  <a:cubicBezTo>
                    <a:pt x="480221" y="817094"/>
                    <a:pt x="478107" y="825553"/>
                    <a:pt x="459376" y="837940"/>
                  </a:cubicBezTo>
                  <a:cubicBezTo>
                    <a:pt x="439738" y="851233"/>
                    <a:pt x="437926" y="850629"/>
                    <a:pt x="209830" y="764829"/>
                  </a:cubicBezTo>
                  <a:close/>
                </a:path>
              </a:pathLst>
            </a:custGeom>
            <a:solidFill>
              <a:srgbClr val="EEAB04"/>
            </a:solidFill>
            <a:ln w="3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2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878B4D1-FE48-4ADA-A210-623FE17D78D3}"/>
                </a:ext>
              </a:extLst>
            </p:cNvPr>
            <p:cNvSpPr/>
            <p:nvPr/>
          </p:nvSpPr>
          <p:spPr>
            <a:xfrm flipV="1">
              <a:off x="5170428" y="3020005"/>
              <a:ext cx="179757" cy="210821"/>
            </a:xfrm>
            <a:custGeom>
              <a:avLst/>
              <a:gdLst>
                <a:gd name="connsiteX0" fmla="*/ 74283 w 179757"/>
                <a:gd name="connsiteY0" fmla="*/ 205256 h 210821"/>
                <a:gd name="connsiteX1" fmla="*/ 7214 w 179757"/>
                <a:gd name="connsiteY1" fmla="*/ 146344 h 210821"/>
                <a:gd name="connsiteX2" fmla="*/ -641 w 179757"/>
                <a:gd name="connsiteY2" fmla="*/ 104048 h 210821"/>
                <a:gd name="connsiteX3" fmla="*/ 9328 w 179757"/>
                <a:gd name="connsiteY3" fmla="*/ 58127 h 210821"/>
                <a:gd name="connsiteX4" fmla="*/ 60990 w 179757"/>
                <a:gd name="connsiteY4" fmla="*/ 7976 h 210821"/>
                <a:gd name="connsiteX5" fmla="*/ 109932 w 179757"/>
                <a:gd name="connsiteY5" fmla="*/ -1087 h 210821"/>
                <a:gd name="connsiteX6" fmla="*/ 173074 w 179757"/>
                <a:gd name="connsiteY6" fmla="*/ 22477 h 210821"/>
                <a:gd name="connsiteX7" fmla="*/ 179116 w 179757"/>
                <a:gd name="connsiteY7" fmla="*/ 104048 h 210821"/>
                <a:gd name="connsiteX8" fmla="*/ 173074 w 179757"/>
                <a:gd name="connsiteY8" fmla="*/ 185618 h 210821"/>
                <a:gd name="connsiteX9" fmla="*/ 115068 w 179757"/>
                <a:gd name="connsiteY9" fmla="*/ 209485 h 210821"/>
                <a:gd name="connsiteX10" fmla="*/ 74283 w 179757"/>
                <a:gd name="connsiteY10" fmla="*/ 205256 h 210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9757" h="210821">
                  <a:moveTo>
                    <a:pt x="74283" y="205256"/>
                  </a:moveTo>
                  <a:cubicBezTo>
                    <a:pt x="43467" y="195890"/>
                    <a:pt x="21111" y="176253"/>
                    <a:pt x="7214" y="146344"/>
                  </a:cubicBezTo>
                  <a:cubicBezTo>
                    <a:pt x="567" y="132446"/>
                    <a:pt x="-641" y="125498"/>
                    <a:pt x="-641" y="104048"/>
                  </a:cubicBezTo>
                  <a:cubicBezTo>
                    <a:pt x="-641" y="81087"/>
                    <a:pt x="567" y="75951"/>
                    <a:pt x="9328" y="58127"/>
                  </a:cubicBezTo>
                  <a:cubicBezTo>
                    <a:pt x="20809" y="34864"/>
                    <a:pt x="37123" y="18852"/>
                    <a:pt x="60990" y="7976"/>
                  </a:cubicBezTo>
                  <a:cubicBezTo>
                    <a:pt x="74887" y="1329"/>
                    <a:pt x="83346" y="-181"/>
                    <a:pt x="109932" y="-1087"/>
                  </a:cubicBezTo>
                  <a:cubicBezTo>
                    <a:pt x="148602" y="-2598"/>
                    <a:pt x="163104" y="2840"/>
                    <a:pt x="173074" y="22477"/>
                  </a:cubicBezTo>
                  <a:cubicBezTo>
                    <a:pt x="178512" y="33353"/>
                    <a:pt x="179116" y="40000"/>
                    <a:pt x="179116" y="104048"/>
                  </a:cubicBezTo>
                  <a:cubicBezTo>
                    <a:pt x="179116" y="168096"/>
                    <a:pt x="178512" y="174742"/>
                    <a:pt x="173074" y="185618"/>
                  </a:cubicBezTo>
                  <a:cubicBezTo>
                    <a:pt x="163708" y="204047"/>
                    <a:pt x="149509" y="209787"/>
                    <a:pt x="115068" y="209485"/>
                  </a:cubicBezTo>
                  <a:cubicBezTo>
                    <a:pt x="99660" y="209485"/>
                    <a:pt x="81231" y="207672"/>
                    <a:pt x="74283" y="205256"/>
                  </a:cubicBezTo>
                  <a:close/>
                </a:path>
              </a:pathLst>
            </a:custGeom>
            <a:solidFill>
              <a:srgbClr val="2FBF71"/>
            </a:solidFill>
            <a:ln w="3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20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22DC2C4-A311-45D7-8586-782659044400}"/>
                </a:ext>
              </a:extLst>
            </p:cNvPr>
            <p:cNvSpPr/>
            <p:nvPr/>
          </p:nvSpPr>
          <p:spPr>
            <a:xfrm flipV="1">
              <a:off x="6286735" y="3020154"/>
              <a:ext cx="179757" cy="210672"/>
            </a:xfrm>
            <a:custGeom>
              <a:avLst/>
              <a:gdLst>
                <a:gd name="connsiteX0" fmla="*/ 19598 w 179757"/>
                <a:gd name="connsiteY0" fmla="*/ 203745 h 210672"/>
                <a:gd name="connsiteX1" fmla="*/ 2076 w 179757"/>
                <a:gd name="connsiteY1" fmla="*/ 185618 h 210672"/>
                <a:gd name="connsiteX2" fmla="*/ -3967 w 179757"/>
                <a:gd name="connsiteY2" fmla="*/ 104048 h 210672"/>
                <a:gd name="connsiteX3" fmla="*/ 2076 w 179757"/>
                <a:gd name="connsiteY3" fmla="*/ 22478 h 210672"/>
                <a:gd name="connsiteX4" fmla="*/ 65519 w 179757"/>
                <a:gd name="connsiteY4" fmla="*/ -1087 h 210672"/>
                <a:gd name="connsiteX5" fmla="*/ 117483 w 179757"/>
                <a:gd name="connsiteY5" fmla="*/ 9789 h 210672"/>
                <a:gd name="connsiteX6" fmla="*/ 167935 w 179757"/>
                <a:gd name="connsiteY6" fmla="*/ 61450 h 210672"/>
                <a:gd name="connsiteX7" fmla="*/ 175790 w 179757"/>
                <a:gd name="connsiteY7" fmla="*/ 104048 h 210672"/>
                <a:gd name="connsiteX8" fmla="*/ 167935 w 179757"/>
                <a:gd name="connsiteY8" fmla="*/ 146646 h 210672"/>
                <a:gd name="connsiteX9" fmla="*/ 117483 w 179757"/>
                <a:gd name="connsiteY9" fmla="*/ 198307 h 210672"/>
                <a:gd name="connsiteX10" fmla="*/ 64009 w 179757"/>
                <a:gd name="connsiteY10" fmla="*/ 209183 h 210672"/>
                <a:gd name="connsiteX11" fmla="*/ 19598 w 179757"/>
                <a:gd name="connsiteY11" fmla="*/ 203745 h 21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9757" h="210672">
                  <a:moveTo>
                    <a:pt x="19598" y="203745"/>
                  </a:moveTo>
                  <a:cubicBezTo>
                    <a:pt x="12649" y="200120"/>
                    <a:pt x="5701" y="192869"/>
                    <a:pt x="2076" y="185618"/>
                  </a:cubicBezTo>
                  <a:cubicBezTo>
                    <a:pt x="-3363" y="174742"/>
                    <a:pt x="-3967" y="167794"/>
                    <a:pt x="-3967" y="104048"/>
                  </a:cubicBezTo>
                  <a:cubicBezTo>
                    <a:pt x="-3967" y="40000"/>
                    <a:pt x="-3363" y="33354"/>
                    <a:pt x="2076" y="22478"/>
                  </a:cubicBezTo>
                  <a:cubicBezTo>
                    <a:pt x="12045" y="2840"/>
                    <a:pt x="26547" y="-2598"/>
                    <a:pt x="65519" y="-1087"/>
                  </a:cubicBezTo>
                  <a:cubicBezTo>
                    <a:pt x="94220" y="-181"/>
                    <a:pt x="99356" y="725"/>
                    <a:pt x="117483" y="9789"/>
                  </a:cubicBezTo>
                  <a:cubicBezTo>
                    <a:pt x="140745" y="21269"/>
                    <a:pt x="156757" y="37583"/>
                    <a:pt x="167935" y="61450"/>
                  </a:cubicBezTo>
                  <a:cubicBezTo>
                    <a:pt x="174582" y="75649"/>
                    <a:pt x="175790" y="82598"/>
                    <a:pt x="175790" y="104048"/>
                  </a:cubicBezTo>
                  <a:cubicBezTo>
                    <a:pt x="175790" y="125498"/>
                    <a:pt x="174582" y="132447"/>
                    <a:pt x="167935" y="146646"/>
                  </a:cubicBezTo>
                  <a:cubicBezTo>
                    <a:pt x="156757" y="170513"/>
                    <a:pt x="140745" y="186827"/>
                    <a:pt x="117483" y="198307"/>
                  </a:cubicBezTo>
                  <a:cubicBezTo>
                    <a:pt x="99054" y="207371"/>
                    <a:pt x="94824" y="208277"/>
                    <a:pt x="64009" y="209183"/>
                  </a:cubicBezTo>
                  <a:cubicBezTo>
                    <a:pt x="35308" y="209787"/>
                    <a:pt x="29266" y="208881"/>
                    <a:pt x="19598" y="203745"/>
                  </a:cubicBezTo>
                  <a:close/>
                </a:path>
              </a:pathLst>
            </a:custGeom>
            <a:solidFill>
              <a:srgbClr val="2FBF71"/>
            </a:solidFill>
            <a:ln w="3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200"/>
            </a:p>
          </p:txBody>
        </p:sp>
      </p:grp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D2A3508E-6CB2-43BC-9082-15124521737D}"/>
              </a:ext>
            </a:extLst>
          </p:cNvPr>
          <p:cNvSpPr/>
          <p:nvPr/>
        </p:nvSpPr>
        <p:spPr>
          <a:xfrm rot="1017450">
            <a:off x="4153499" y="5739542"/>
            <a:ext cx="149844" cy="129176"/>
          </a:xfrm>
          <a:prstGeom prst="triangle">
            <a:avLst/>
          </a:prstGeom>
          <a:noFill/>
          <a:ln w="50800">
            <a:solidFill>
              <a:srgbClr val="EEAB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200"/>
          </a:p>
        </p:txBody>
      </p:sp>
      <p:sp>
        <p:nvSpPr>
          <p:cNvPr id="33" name="Multiplication Sign 32">
            <a:extLst>
              <a:ext uri="{FF2B5EF4-FFF2-40B4-BE49-F238E27FC236}">
                <a16:creationId xmlns:a16="http://schemas.microsoft.com/office/drawing/2014/main" id="{5728BBE0-3782-4343-AAEE-2B8F772633D7}"/>
              </a:ext>
            </a:extLst>
          </p:cNvPr>
          <p:cNvSpPr/>
          <p:nvPr/>
        </p:nvSpPr>
        <p:spPr>
          <a:xfrm rot="1876898">
            <a:off x="463057" y="4008186"/>
            <a:ext cx="273236" cy="274603"/>
          </a:xfrm>
          <a:prstGeom prst="mathMultiply">
            <a:avLst/>
          </a:prstGeom>
          <a:noFill/>
          <a:ln w="28575">
            <a:solidFill>
              <a:srgbClr val="2FBF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2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48517BE-18CB-4F4C-9103-97E475DC262F}"/>
              </a:ext>
            </a:extLst>
          </p:cNvPr>
          <p:cNvSpPr/>
          <p:nvPr/>
        </p:nvSpPr>
        <p:spPr>
          <a:xfrm rot="1876898">
            <a:off x="3183918" y="1795316"/>
            <a:ext cx="125650" cy="126279"/>
          </a:xfrm>
          <a:prstGeom prst="ellipse">
            <a:avLst/>
          </a:prstGeom>
          <a:noFill/>
          <a:ln w="50800">
            <a:solidFill>
              <a:srgbClr val="2FBF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200"/>
          </a:p>
        </p:txBody>
      </p:sp>
      <p:sp>
        <p:nvSpPr>
          <p:cNvPr id="35" name="Multiplication Sign 34">
            <a:extLst>
              <a:ext uri="{FF2B5EF4-FFF2-40B4-BE49-F238E27FC236}">
                <a16:creationId xmlns:a16="http://schemas.microsoft.com/office/drawing/2014/main" id="{840A6D41-91D2-41C3-9DF1-5FF98BA86BE7}"/>
              </a:ext>
            </a:extLst>
          </p:cNvPr>
          <p:cNvSpPr/>
          <p:nvPr/>
        </p:nvSpPr>
        <p:spPr>
          <a:xfrm rot="1876898">
            <a:off x="651107" y="341871"/>
            <a:ext cx="273236" cy="274603"/>
          </a:xfrm>
          <a:prstGeom prst="mathMultiply">
            <a:avLst/>
          </a:prstGeom>
          <a:noFill/>
          <a:ln w="28575">
            <a:solidFill>
              <a:srgbClr val="EEAB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2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BC0EEF8-68DB-4D07-898B-DFF78D55CAB8}"/>
              </a:ext>
            </a:extLst>
          </p:cNvPr>
          <p:cNvSpPr/>
          <p:nvPr/>
        </p:nvSpPr>
        <p:spPr>
          <a:xfrm rot="1876898">
            <a:off x="10795324" y="5827574"/>
            <a:ext cx="125650" cy="126279"/>
          </a:xfrm>
          <a:prstGeom prst="ellipse">
            <a:avLst/>
          </a:prstGeom>
          <a:noFill/>
          <a:ln w="50800">
            <a:solidFill>
              <a:srgbClr val="2FBF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200"/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48B54338-105A-4603-B895-CCDBEAF5BB1A}"/>
              </a:ext>
            </a:extLst>
          </p:cNvPr>
          <p:cNvSpPr/>
          <p:nvPr/>
        </p:nvSpPr>
        <p:spPr>
          <a:xfrm rot="1876898">
            <a:off x="10121873" y="1273872"/>
            <a:ext cx="149844" cy="129176"/>
          </a:xfrm>
          <a:prstGeom prst="triangle">
            <a:avLst/>
          </a:prstGeom>
          <a:noFill/>
          <a:ln w="50800">
            <a:solidFill>
              <a:srgbClr val="EEAB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200"/>
          </a:p>
        </p:txBody>
      </p:sp>
      <p:pic>
        <p:nvPicPr>
          <p:cNvPr id="2" name="Good Morning Song">
            <a:hlinkClick r:id="" action="ppaction://media"/>
            <a:extLst>
              <a:ext uri="{FF2B5EF4-FFF2-40B4-BE49-F238E27FC236}">
                <a16:creationId xmlns:a16="http://schemas.microsoft.com/office/drawing/2014/main" id="{6301AAAE-0586-452F-BB19-4F20FFFB48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60443" y="4189558"/>
            <a:ext cx="771675" cy="7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6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60079A8-D139-ADC8-94A2-DD4960639C23}"/>
              </a:ext>
            </a:extLst>
          </p:cNvPr>
          <p:cNvGrpSpPr/>
          <p:nvPr/>
        </p:nvGrpSpPr>
        <p:grpSpPr>
          <a:xfrm>
            <a:off x="974910" y="389128"/>
            <a:ext cx="9863419" cy="5910819"/>
            <a:chOff x="974910" y="389128"/>
            <a:chExt cx="9863419" cy="5910819"/>
          </a:xfrm>
        </p:grpSpPr>
        <p:pic>
          <p:nvPicPr>
            <p:cNvPr id="94" name="Google Shape;94;p14" descr="seven days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74910" y="389128"/>
              <a:ext cx="9863419" cy="59108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9CD78B5-58E2-8639-1D71-5EA318E7DDB3}"/>
                </a:ext>
              </a:extLst>
            </p:cNvPr>
            <p:cNvSpPr/>
            <p:nvPr/>
          </p:nvSpPr>
          <p:spPr>
            <a:xfrm>
              <a:off x="1425388" y="2924735"/>
              <a:ext cx="9096936" cy="2185147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D6464CCB-FE74-2BB3-63B1-5738BDE86A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008" y="3110045"/>
            <a:ext cx="1114433" cy="18097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5A600C-D9D7-46BC-204B-610369D6E5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49" y="3110045"/>
            <a:ext cx="1119196" cy="1805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219CA5-A410-929B-E45B-AAB11C2E5D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992" y="3124332"/>
            <a:ext cx="1114433" cy="17907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DC2A9A5-80CF-95D5-EAC4-95C6B88E4B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422" y="3129653"/>
            <a:ext cx="1138246" cy="18192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BB0EABE-2D24-1B06-19CB-BF5026AC4C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439" y="3114808"/>
            <a:ext cx="1114433" cy="18097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1846990-D1BE-6A24-C234-06DED4440B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350" y="3138620"/>
            <a:ext cx="1133483" cy="17859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BCFE235-4607-EC43-ED3E-A7E3E7F71C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957" y="3110045"/>
            <a:ext cx="1104908" cy="18145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29550" y="6467475"/>
            <a:ext cx="4124325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2495550" y="3083718"/>
            <a:ext cx="7560945" cy="779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49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50" b="1" i="0" u="none" strike="noStrike" cap="none" dirty="0">
                <a:latin typeface="Comfortaa"/>
                <a:ea typeface="Comfortaa"/>
                <a:cs typeface="Comfortaa"/>
                <a:sym typeface="Comfortaa"/>
              </a:rPr>
              <a:t>How Does a Plant Grow? 🌱</a:t>
            </a:r>
            <a:endParaRPr dirty="0"/>
          </a:p>
        </p:txBody>
      </p:sp>
      <p:sp>
        <p:nvSpPr>
          <p:cNvPr id="87" name="Google Shape;87;p13"/>
          <p:cNvSpPr txBox="1"/>
          <p:nvPr/>
        </p:nvSpPr>
        <p:spPr>
          <a:xfrm>
            <a:off x="2495550" y="3869531"/>
            <a:ext cx="7200900" cy="450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0" i="0" u="none" strike="noStrike" cap="none" dirty="0">
                <a:latin typeface="Quicksand Medium"/>
                <a:ea typeface="Quicksand Medium"/>
                <a:cs typeface="Quicksand Medium"/>
                <a:sym typeface="Quicksand Medium"/>
              </a:rPr>
              <a:t>Let's learn Rima's planting story together!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8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750" y="2319337"/>
            <a:ext cx="523875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2319337"/>
            <a:ext cx="523875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91300" y="4024312"/>
            <a:ext cx="4629150" cy="74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6275" y="6467475"/>
            <a:ext cx="36576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4"/>
          <p:cNvSpPr txBox="1"/>
          <p:nvPr/>
        </p:nvSpPr>
        <p:spPr>
          <a:xfrm>
            <a:off x="971550" y="2624137"/>
            <a:ext cx="4860607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2E7D32"/>
                </a:solidFill>
                <a:latin typeface="Comfortaa"/>
                <a:ea typeface="Comfortaa"/>
                <a:cs typeface="Comfortaa"/>
                <a:sym typeface="Comfortaa"/>
              </a:rPr>
              <a:t>Watch and Act! 👋</a:t>
            </a:r>
            <a:endParaRPr dirty="0"/>
          </a:p>
        </p:txBody>
      </p:sp>
      <p:sp>
        <p:nvSpPr>
          <p:cNvPr id="98" name="Google Shape;98;p14"/>
          <p:cNvSpPr/>
          <p:nvPr/>
        </p:nvSpPr>
        <p:spPr>
          <a:xfrm>
            <a:off x="971550" y="2967037"/>
            <a:ext cx="4629150" cy="28575"/>
          </a:xfrm>
          <a:prstGeom prst="rect">
            <a:avLst/>
          </a:prstGeom>
          <a:solidFill>
            <a:srgbClr val="A5D6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971550" y="3167062"/>
            <a:ext cx="46291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2E3A59"/>
                </a:solidFill>
                <a:latin typeface="Quicksand"/>
                <a:ea typeface="Quicksand"/>
                <a:cs typeface="Quicksand"/>
                <a:sym typeface="Quicksand"/>
              </a:rPr>
              <a:t>Look at your teacher! Can you mime these action words with proper gestures?</a:t>
            </a:r>
            <a:endParaRPr dirty="0"/>
          </a:p>
        </p:txBody>
      </p:sp>
      <p:sp>
        <p:nvSpPr>
          <p:cNvPr id="100" name="Google Shape;100;p14"/>
          <p:cNvSpPr txBox="1"/>
          <p:nvPr/>
        </p:nvSpPr>
        <p:spPr>
          <a:xfrm>
            <a:off x="6591300" y="2624137"/>
            <a:ext cx="4860607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2E7D32"/>
                </a:solidFill>
                <a:latin typeface="Comfortaa"/>
                <a:ea typeface="Comfortaa"/>
                <a:cs typeface="Comfortaa"/>
                <a:sym typeface="Comfortaa"/>
              </a:rPr>
              <a:t>The Magic Garden Words 🪴</a:t>
            </a:r>
            <a:endParaRPr dirty="0"/>
          </a:p>
        </p:txBody>
      </p:sp>
      <p:sp>
        <p:nvSpPr>
          <p:cNvPr id="101" name="Google Shape;101;p14"/>
          <p:cNvSpPr/>
          <p:nvPr/>
        </p:nvSpPr>
        <p:spPr>
          <a:xfrm>
            <a:off x="6591300" y="2967037"/>
            <a:ext cx="4629150" cy="28575"/>
          </a:xfrm>
          <a:prstGeom prst="rect">
            <a:avLst/>
          </a:prstGeom>
          <a:solidFill>
            <a:srgbClr val="A5D6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4"/>
          <p:cNvSpPr txBox="1"/>
          <p:nvPr/>
        </p:nvSpPr>
        <p:spPr>
          <a:xfrm>
            <a:off x="6591300" y="3167062"/>
            <a:ext cx="46291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2E3A59"/>
                </a:solidFill>
                <a:latin typeface="Quicksand"/>
                <a:ea typeface="Quicksand"/>
                <a:cs typeface="Quicksand"/>
                <a:sym typeface="Quicksand"/>
              </a:rPr>
              <a:t>Read these everyday words out loud with your partner:</a:t>
            </a:r>
            <a:endParaRPr dirty="0"/>
          </a:p>
        </p:txBody>
      </p:sp>
      <p:sp>
        <p:nvSpPr>
          <p:cNvPr id="103" name="Google Shape;103;p14"/>
          <p:cNvSpPr txBox="1"/>
          <p:nvPr/>
        </p:nvSpPr>
        <p:spPr>
          <a:xfrm>
            <a:off x="971550" y="4024312"/>
            <a:ext cx="462915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67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2E3A59"/>
                </a:solidFill>
                <a:latin typeface="Quicksand"/>
                <a:ea typeface="Quicksand"/>
                <a:cs typeface="Quicksand"/>
                <a:sym typeface="Quicksand"/>
              </a:rPr>
              <a:t>Give:</a:t>
            </a:r>
            <a:r>
              <a:rPr lang="en-US" sz="1350" b="0" i="0" u="none" strike="noStrike" cap="none" dirty="0">
                <a:solidFill>
                  <a:srgbClr val="2E3A59"/>
                </a:solidFill>
                <a:latin typeface="Quicksand"/>
                <a:ea typeface="Quicksand"/>
                <a:cs typeface="Quicksand"/>
                <a:sym typeface="Quicksand"/>
              </a:rPr>
              <a:t> Hand over an imaginary seed!</a:t>
            </a:r>
            <a:endParaRPr dirty="0"/>
          </a:p>
        </p:txBody>
      </p:sp>
      <p:sp>
        <p:nvSpPr>
          <p:cNvPr id="104" name="Google Shape;104;p14"/>
          <p:cNvSpPr txBox="1"/>
          <p:nvPr/>
        </p:nvSpPr>
        <p:spPr>
          <a:xfrm>
            <a:off x="971550" y="4338637"/>
            <a:ext cx="462915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67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2E3A59"/>
                </a:solidFill>
                <a:latin typeface="Quicksand"/>
                <a:ea typeface="Quicksand"/>
                <a:cs typeface="Quicksand"/>
                <a:sym typeface="Quicksand"/>
              </a:rPr>
              <a:t>Put:</a:t>
            </a:r>
            <a:r>
              <a:rPr lang="en-US" sz="1350" b="0" i="0" u="none" strike="noStrike" cap="none" dirty="0">
                <a:solidFill>
                  <a:srgbClr val="2E3A59"/>
                </a:solidFill>
                <a:latin typeface="Quicksand"/>
                <a:ea typeface="Quicksand"/>
                <a:cs typeface="Quicksand"/>
                <a:sym typeface="Quicksand"/>
              </a:rPr>
              <a:t> Place something carefully inside a pot!</a:t>
            </a:r>
            <a:endParaRPr dirty="0"/>
          </a:p>
        </p:txBody>
      </p:sp>
      <p:sp>
        <p:nvSpPr>
          <p:cNvPr id="105" name="Google Shape;105;p14"/>
          <p:cNvSpPr txBox="1"/>
          <p:nvPr/>
        </p:nvSpPr>
        <p:spPr>
          <a:xfrm>
            <a:off x="971550" y="4652962"/>
            <a:ext cx="462915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67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2E3A59"/>
                </a:solidFill>
                <a:latin typeface="Quicksand"/>
                <a:ea typeface="Quicksand"/>
                <a:cs typeface="Quicksand"/>
                <a:sym typeface="Quicksand"/>
              </a:rPr>
              <a:t>Water:</a:t>
            </a:r>
            <a:r>
              <a:rPr lang="en-US" sz="1350" b="0" i="0" u="none" strike="noStrike" cap="none" dirty="0">
                <a:solidFill>
                  <a:srgbClr val="2E3A59"/>
                </a:solidFill>
                <a:latin typeface="Quicksand"/>
                <a:ea typeface="Quicksand"/>
                <a:cs typeface="Quicksand"/>
                <a:sym typeface="Quicksand"/>
              </a:rPr>
              <a:t> Pour water from a watering can!</a:t>
            </a:r>
            <a:endParaRPr dirty="0"/>
          </a:p>
        </p:txBody>
      </p:sp>
      <p:pic>
        <p:nvPicPr>
          <p:cNvPr id="106" name="Google Shape;106;p1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15162" y="4214812"/>
            <a:ext cx="91440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4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024812" y="4214812"/>
            <a:ext cx="81915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4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939212" y="4214812"/>
            <a:ext cx="809625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844087" y="4214812"/>
            <a:ext cx="100965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4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71550" y="4029151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4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71550" y="4343476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4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71550" y="4657801"/>
            <a:ext cx="19050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4"/>
          <p:cNvSpPr txBox="1"/>
          <p:nvPr/>
        </p:nvSpPr>
        <p:spPr>
          <a:xfrm>
            <a:off x="3008539" y="585787"/>
            <a:ext cx="5476875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 dirty="0">
                <a:latin typeface="Comfortaa"/>
                <a:ea typeface="Comfortaa"/>
                <a:cs typeface="Comfortaa"/>
                <a:sym typeface="Comfortaa"/>
              </a:rPr>
              <a:t>Let's Warm Up: Action Mime! 🎭</a:t>
            </a:r>
            <a:endParaRPr dirty="0"/>
          </a:p>
        </p:txBody>
      </p:sp>
      <p:sp>
        <p:nvSpPr>
          <p:cNvPr id="114" name="Google Shape;114;p14"/>
          <p:cNvSpPr/>
          <p:nvPr/>
        </p:nvSpPr>
        <p:spPr>
          <a:xfrm>
            <a:off x="2895146" y="601235"/>
            <a:ext cx="76200" cy="4000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99" grpId="0"/>
      <p:bldP spid="100" grpId="0"/>
      <p:bldP spid="102" grpId="0"/>
      <p:bldP spid="103" grpId="0"/>
      <p:bldP spid="104" grpId="0"/>
      <p:bldP spid="105" grpId="0"/>
      <p:bldP spid="1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7700" y="2950368"/>
            <a:ext cx="2607468" cy="215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17093" y="2926556"/>
            <a:ext cx="2607468" cy="215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67437" y="2926556"/>
            <a:ext cx="2607468" cy="215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17781" y="2926556"/>
            <a:ext cx="2607468" cy="215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67750" y="6467475"/>
            <a:ext cx="3286125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5"/>
          <p:cNvSpPr txBox="1"/>
          <p:nvPr/>
        </p:nvSpPr>
        <p:spPr>
          <a:xfrm>
            <a:off x="2999184" y="974367"/>
            <a:ext cx="4772025" cy="32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 dirty="0">
                <a:latin typeface="Quicksand"/>
                <a:ea typeface="Quicksand"/>
                <a:cs typeface="Quicksand"/>
                <a:sym typeface="Quicksand"/>
              </a:rPr>
              <a:t>Point with your finger and track each word as we read!</a:t>
            </a:r>
            <a:endParaRPr dirty="0"/>
          </a:p>
        </p:txBody>
      </p:sp>
      <p:pic>
        <p:nvPicPr>
          <p:cNvPr id="126" name="Google Shape;126;p1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41859" y="3136106"/>
            <a:ext cx="85725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5"/>
          <p:cNvSpPr txBox="1"/>
          <p:nvPr/>
        </p:nvSpPr>
        <p:spPr>
          <a:xfrm>
            <a:off x="742950" y="4669630"/>
            <a:ext cx="2332434" cy="301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374151"/>
                </a:solidFill>
                <a:ea typeface="Quicksand Medium"/>
                <a:cs typeface="Quicksand Medium"/>
                <a:sym typeface="Quicksand Medium"/>
              </a:rPr>
              <a:t>Rima's father gives her a seed.</a:t>
            </a:r>
            <a:endParaRPr sz="2400" dirty="0"/>
          </a:p>
        </p:txBody>
      </p:sp>
      <p:pic>
        <p:nvPicPr>
          <p:cNvPr id="128" name="Google Shape;128;p1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258865" y="3136106"/>
            <a:ext cx="923925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5"/>
          <p:cNvSpPr txBox="1"/>
          <p:nvPr/>
        </p:nvSpPr>
        <p:spPr>
          <a:xfrm>
            <a:off x="3544490" y="4669629"/>
            <a:ext cx="2419468" cy="301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374151"/>
                </a:solidFill>
                <a:ea typeface="Quicksand Medium"/>
                <a:cs typeface="Quicksand Medium"/>
                <a:sym typeface="Quicksand Medium"/>
              </a:rPr>
              <a:t>Rima puts soil into a pot.</a:t>
            </a:r>
            <a:endParaRPr sz="2400" dirty="0"/>
          </a:p>
        </p:txBody>
      </p:sp>
      <p:pic>
        <p:nvPicPr>
          <p:cNvPr id="130" name="Google Shape;130;p15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009209" y="3136106"/>
            <a:ext cx="923925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5"/>
          <p:cNvSpPr txBox="1"/>
          <p:nvPr/>
        </p:nvSpPr>
        <p:spPr>
          <a:xfrm>
            <a:off x="6321622" y="4676386"/>
            <a:ext cx="2299098" cy="301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374151"/>
                </a:solidFill>
                <a:ea typeface="Quicksand Medium"/>
                <a:cs typeface="Quicksand Medium"/>
                <a:sym typeface="Quicksand Medium"/>
              </a:rPr>
              <a:t>She puts the seed into the soil.</a:t>
            </a:r>
            <a:endParaRPr sz="2400" dirty="0"/>
          </a:p>
        </p:txBody>
      </p:sp>
      <p:pic>
        <p:nvPicPr>
          <p:cNvPr id="132" name="Google Shape;132;p15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750028" y="3136106"/>
            <a:ext cx="942975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5"/>
          <p:cNvSpPr txBox="1"/>
          <p:nvPr/>
        </p:nvSpPr>
        <p:spPr>
          <a:xfrm>
            <a:off x="9079706" y="4469606"/>
            <a:ext cx="228361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374151"/>
                </a:solidFill>
                <a:ea typeface="Quicksand Medium"/>
                <a:cs typeface="Quicksand Medium"/>
                <a:sym typeface="Quicksand Medium"/>
              </a:rPr>
              <a:t>Rima waters the seed on Tuesday.</a:t>
            </a:r>
            <a:endParaRPr sz="2400" dirty="0"/>
          </a:p>
        </p:txBody>
      </p:sp>
      <p:pic>
        <p:nvPicPr>
          <p:cNvPr id="134" name="Google Shape;134;p15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637109" y="3693318"/>
            <a:ext cx="666750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5" descr="image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387453" y="3693318"/>
            <a:ext cx="666750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5" descr="imag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137796" y="3693318"/>
            <a:ext cx="666750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5" descr="image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9888140" y="3593306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5"/>
          <p:cNvSpPr txBox="1"/>
          <p:nvPr/>
        </p:nvSpPr>
        <p:spPr>
          <a:xfrm>
            <a:off x="2613110" y="460802"/>
            <a:ext cx="6199584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 dirty="0">
                <a:latin typeface="Comfortaa"/>
                <a:ea typeface="Comfortaa"/>
                <a:cs typeface="Comfortaa"/>
                <a:sym typeface="Comfortaa"/>
              </a:rPr>
              <a:t>Rima's Storyboard: Step by Step! 📖</a:t>
            </a:r>
            <a:endParaRPr dirty="0"/>
          </a:p>
        </p:txBody>
      </p:sp>
      <p:sp>
        <p:nvSpPr>
          <p:cNvPr id="139" name="Google Shape;139;p15"/>
          <p:cNvSpPr/>
          <p:nvPr/>
        </p:nvSpPr>
        <p:spPr>
          <a:xfrm>
            <a:off x="666750" y="476250"/>
            <a:ext cx="76200" cy="400050"/>
          </a:xfrm>
          <a:prstGeom prst="rect">
            <a:avLst/>
          </a:prstGeom>
          <a:solidFill>
            <a:srgbClr val="FF8A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/>
      <p:bldP spid="127" grpId="0"/>
      <p:bldP spid="129" grpId="0"/>
      <p:bldP spid="131" grpId="0"/>
      <p:bldP spid="133" grpId="0"/>
      <p:bldP spid="1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09750" y="2940844"/>
            <a:ext cx="85725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09750" y="3679031"/>
            <a:ext cx="85725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09750" y="4469606"/>
            <a:ext cx="85725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67700" y="6467475"/>
            <a:ext cx="3686175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6"/>
          <p:cNvSpPr txBox="1"/>
          <p:nvPr/>
        </p:nvSpPr>
        <p:spPr>
          <a:xfrm>
            <a:off x="2405062" y="1056084"/>
            <a:ext cx="6219825" cy="32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 dirty="0">
                <a:latin typeface="Quicksand"/>
                <a:ea typeface="Quicksand"/>
                <a:cs typeface="Quicksand"/>
                <a:sym typeface="Quicksand"/>
              </a:rPr>
              <a:t>Tap on the red "Reveal Word" buttons to finish each sentence together!</a:t>
            </a:r>
            <a:endParaRPr dirty="0"/>
          </a:p>
        </p:txBody>
      </p:sp>
      <p:sp>
        <p:nvSpPr>
          <p:cNvPr id="150" name="Google Shape;150;p16"/>
          <p:cNvSpPr txBox="1"/>
          <p:nvPr/>
        </p:nvSpPr>
        <p:spPr>
          <a:xfrm>
            <a:off x="2066924" y="3093243"/>
            <a:ext cx="50450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2E3A59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1. On Sunday, Rima's father gives her a ...</a:t>
            </a:r>
            <a:endParaRPr sz="2800" dirty="0"/>
          </a:p>
        </p:txBody>
      </p:sp>
      <p:sp>
        <p:nvSpPr>
          <p:cNvPr id="151" name="Google Shape;151;p16"/>
          <p:cNvSpPr txBox="1"/>
          <p:nvPr/>
        </p:nvSpPr>
        <p:spPr>
          <a:xfrm>
            <a:off x="2066925" y="3883818"/>
            <a:ext cx="498701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2E3A59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2. On Monday, Rima puts soil into a ...</a:t>
            </a:r>
            <a:endParaRPr sz="2800" dirty="0"/>
          </a:p>
        </p:txBody>
      </p:sp>
      <p:sp>
        <p:nvSpPr>
          <p:cNvPr id="152" name="Google Shape;152;p16"/>
          <p:cNvSpPr txBox="1"/>
          <p:nvPr/>
        </p:nvSpPr>
        <p:spPr>
          <a:xfrm>
            <a:off x="2066925" y="4674393"/>
            <a:ext cx="421776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2E3A59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3. Rima waters the seed on ...</a:t>
            </a:r>
            <a:endParaRPr sz="2800" dirty="0"/>
          </a:p>
        </p:txBody>
      </p:sp>
      <p:sp>
        <p:nvSpPr>
          <p:cNvPr id="153" name="Google Shape;153;p16"/>
          <p:cNvSpPr txBox="1"/>
          <p:nvPr/>
        </p:nvSpPr>
        <p:spPr>
          <a:xfrm>
            <a:off x="3414712" y="497711"/>
            <a:ext cx="5210175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 dirty="0">
                <a:latin typeface="Comfortaa"/>
                <a:ea typeface="Comfortaa"/>
                <a:cs typeface="Comfortaa"/>
                <a:sym typeface="Comfortaa"/>
              </a:rPr>
              <a:t>Story Match Challenge! 🎯</a:t>
            </a:r>
            <a:endParaRPr dirty="0"/>
          </a:p>
        </p:txBody>
      </p:sp>
      <p:sp>
        <p:nvSpPr>
          <p:cNvPr id="154" name="Google Shape;154;p16"/>
          <p:cNvSpPr/>
          <p:nvPr/>
        </p:nvSpPr>
        <p:spPr>
          <a:xfrm>
            <a:off x="3272064" y="513159"/>
            <a:ext cx="76200" cy="4000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/>
      <p:bldP spid="150" grpId="0"/>
      <p:bldP spid="151" grpId="0"/>
      <p:bldP spid="152" grpId="0"/>
      <p:bldP spid="153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1415</TotalTime>
  <Words>703</Words>
  <Application>Microsoft Office PowerPoint</Application>
  <PresentationFormat>Widescreen</PresentationFormat>
  <Paragraphs>105</Paragraphs>
  <Slides>15</Slides>
  <Notes>12</Notes>
  <HiddenSlides>0</HiddenSlides>
  <MMClips>2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1" baseType="lpstr">
      <vt:lpstr>Arial</vt:lpstr>
      <vt:lpstr>Calibri</vt:lpstr>
      <vt:lpstr>Comfortaa</vt:lpstr>
      <vt:lpstr>Curlz MT</vt:lpstr>
      <vt:lpstr>Golden Beach Personal Use</vt:lpstr>
      <vt:lpstr>NikoshBAN</vt:lpstr>
      <vt:lpstr>Nunito</vt:lpstr>
      <vt:lpstr>Nunito SemiBold</vt:lpstr>
      <vt:lpstr>Poppins</vt:lpstr>
      <vt:lpstr>Quicksand</vt:lpstr>
      <vt:lpstr>Quicksand Medium</vt:lpstr>
      <vt:lpstr>Quicksand SemiBold</vt:lpstr>
      <vt:lpstr>Verdana</vt:lpstr>
      <vt:lpstr>Wingdings</vt:lpstr>
      <vt:lpstr>Work Sans ExtraBold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drezaul hassan</cp:lastModifiedBy>
  <cp:revision>148</cp:revision>
  <dcterms:created xsi:type="dcterms:W3CDTF">2018-03-15T10:28:36Z</dcterms:created>
  <dcterms:modified xsi:type="dcterms:W3CDTF">2026-07-11T04:47:20Z</dcterms:modified>
</cp:coreProperties>
</file>