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1" r:id="rId2"/>
    <p:sldId id="282" r:id="rId3"/>
    <p:sldId id="283" r:id="rId4"/>
    <p:sldId id="284" r:id="rId5"/>
    <p:sldId id="285" r:id="rId6"/>
    <p:sldId id="289" r:id="rId7"/>
    <p:sldId id="286" r:id="rId8"/>
    <p:sldId id="287" r:id="rId9"/>
    <p:sldId id="264" r:id="rId10"/>
    <p:sldId id="266" r:id="rId11"/>
    <p:sldId id="265" r:id="rId12"/>
    <p:sldId id="268" r:id="rId13"/>
    <p:sldId id="269" r:id="rId14"/>
    <p:sldId id="273" r:id="rId15"/>
    <p:sldId id="274" r:id="rId16"/>
    <p:sldId id="288" r:id="rId17"/>
    <p:sldId id="258" r:id="rId18"/>
  </p:sldIdLst>
  <p:sldSz cx="128016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0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B82337-9CB7-464C-9748-A78A680683C6}" type="doc">
      <dgm:prSet loTypeId="urn:microsoft.com/office/officeart/2005/8/layout/radial2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F5A8499-FAA5-47B1-9101-8BF5F9B8CFA3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প্রাকৃতিক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9F947D72-B5F1-4696-A147-C485862EA3A5}" type="parTrans" cxnId="{8D6593AB-12AB-4717-B6BC-951B12A35C5F}">
      <dgm:prSet/>
      <dgm:spPr>
        <a:ln w="38100">
          <a:solidFill>
            <a:srgbClr val="C0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070CFE7-7F59-41EA-AD68-68C16101DFA0}" type="sibTrans" cxnId="{8D6593AB-12AB-4717-B6BC-951B12A35C5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D5E5BC-299D-4B5B-B95A-E018D40E5FF0}">
      <dgm:prSet phldrT="[Text]" custT="1"/>
      <dgm:spPr/>
      <dgm:t>
        <a:bodyPr/>
        <a:lstStyle/>
        <a:p>
          <a:r>
            <a: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ভৌগলিক অবস্থান</a:t>
          </a:r>
          <a:endParaRPr lang="en-US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A441BBB3-A169-44DB-9038-E95A29B932D5}" type="parTrans" cxnId="{8B873867-26DC-4BDA-AA0D-6EE4E9A02FD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F97FC6E-FEDD-4451-8DB0-CC715FE1EF54}" type="sibTrans" cxnId="{8B873867-26DC-4BDA-AA0D-6EE4E9A02FD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D5DAC2-2F4A-4323-978D-62C8857A62DB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 ও সাংস্কৃতি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3E07C89F-8469-4C7F-BA8A-637A1FB8E1C1}" type="parTrans" cxnId="{CAF931DA-E6BD-4E85-B47F-5D68E1798023}">
      <dgm:prSet/>
      <dgm:spPr>
        <a:ln w="38100">
          <a:solidFill>
            <a:srgbClr val="C0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9EFF14C-59BE-49FB-B793-70AE61115CE0}" type="sibTrans" cxnId="{CAF931DA-E6BD-4E85-B47F-5D68E179802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7BF93E1-FFAA-4708-B100-98E57D055A65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বাল্যবিবাহ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C27CB07C-FBD8-4C3D-882F-411E0292AB5A}" type="parTrans" cxnId="{0FCE0E24-CC82-49E5-9C63-46DF516BB40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A7294EF-62BD-4FC0-BC48-08993AA744A7}" type="sibTrans" cxnId="{0FCE0E24-CC82-49E5-9C63-46DF516BB40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5A1B492-D61D-4CF2-9A88-E98E8A377146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>
              <a:solidFill>
                <a:schemeClr val="tx1"/>
              </a:solidFill>
              <a:latin typeface="Nikosh" pitchFamily="2" charset="0"/>
              <a:cs typeface="Nikosh" pitchFamily="2" charset="0"/>
            </a:rPr>
            <a:t>অর্থনৈতিক</a:t>
          </a:r>
          <a:endParaRPr lang="en-US" b="1" dirty="0">
            <a:solidFill>
              <a:schemeClr val="tx1"/>
            </a:solidFill>
            <a:latin typeface="Nikosh" pitchFamily="2" charset="0"/>
            <a:cs typeface="Nikosh" pitchFamily="2" charset="0"/>
          </a:endParaRPr>
        </a:p>
      </dgm:t>
    </dgm:pt>
    <dgm:pt modelId="{8229F674-2244-40A4-9C9F-A6B98CC9C859}" type="parTrans" cxnId="{EBD8C44F-E89F-410F-9CF3-731A63BDBFCA}">
      <dgm:prSet/>
      <dgm:spPr>
        <a:ln w="38100">
          <a:solidFill>
            <a:srgbClr val="C0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0C139E2-9AAF-424A-B461-6E13D291FFB4}" type="sibTrans" cxnId="{EBD8C44F-E89F-410F-9CF3-731A63BDBF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FB6EAFC-D013-49D1-8A54-7094A90C5A7A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মহিলাদের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কর্মসংস্থানের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49B2F9DB-51FA-449B-B6E0-C947DB3FC5B9}" type="parTrans" cxnId="{11D9711A-B875-44D3-A5F2-788CA5DE2A1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9CEEE6A-E76C-4073-9EB0-843390F2178E}" type="sibTrans" cxnId="{11D9711A-B875-44D3-A5F2-788CA5DE2A1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659DCFA-911B-4F30-9E80-CF4520AAA3C0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কৃষিভিত্তিক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অর্থনীতি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55A569C0-F9E0-4F8F-A6C7-D53EB9296113}" type="parTrans" cxnId="{A9C43CE5-619B-4909-B56C-0BD6E2E3603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5D10457-3C29-4F60-AF93-CE3ABFFBF0D4}" type="sibTrans" cxnId="{A9C43CE5-619B-4909-B56C-0BD6E2E3603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8D1DAEC-B0A5-41B2-A48B-F438FBF86A76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প্রজনন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ক্ষমতা</a:t>
          </a:r>
          <a:endParaRPr lang="en-US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7D631B3D-C68E-4069-8576-5F96E358360C}" type="parTrans" cxnId="{BB7DAE45-541E-4C7D-BCAC-ADE263BF3AA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6775734-1160-4FF7-906A-744DF2C549C1}" type="sibTrans" cxnId="{BB7DAE45-541E-4C7D-BCAC-ADE263BF3AA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985A6B0-05B1-4392-8F0C-FA384D2C7701}">
      <dgm:prSet phldrT="[Text]"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জন্ম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হার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এবং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নিম্ন</a:t>
          </a:r>
          <a:r>
            <a: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মৃত্যুহার</a:t>
          </a:r>
          <a:endParaRPr lang="en-US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16236DE2-FDD0-4916-95E6-4423A8A4CDF5}" type="parTrans" cxnId="{38F84850-356C-4682-A7B0-3024BB0C9AD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88BB1D3-9DC1-43BD-A73E-E1EF940A34C0}" type="sibTrans" cxnId="{38F84850-356C-4682-A7B0-3024BB0C9AD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DE722CB-1C42-4443-A482-503D30FDD699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যৌথ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পরিবার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ADEB4893-C88E-41B4-9706-CF7277133BC5}" type="parTrans" cxnId="{96CC2555-33B7-40CE-91F4-54BD9778F92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B31FB13-1DA8-4779-91FB-D7C03474BFB5}" type="sibTrans" cxnId="{96CC2555-33B7-40CE-91F4-54BD9778F92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0EB18CD-6BC0-4E02-BA86-921EFE57D2D5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নিরক্ষরতা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অজ্ঞতা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5548A2B0-BA3E-48DE-A028-68F132BE9F9C}" type="parTrans" cxnId="{C92D785D-82F5-4504-9C44-4013B0E7CFD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E2C42AF-7EF0-4EBC-8E14-BF0E32DB493E}" type="sibTrans" cxnId="{C92D785D-82F5-4504-9C44-4013B0E7CFD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6D9BFB5-1EB4-4972-ADDE-6CCA026C061A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দারিদ্র্য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6C496BAF-025E-4DB3-AB6E-56B268E5D326}" type="parTrans" cxnId="{E49AD1E1-3AD6-40A1-BB31-40609196C9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AEE34AF-1A9B-4252-9C1A-E1D53B4958E0}" type="sibTrans" cxnId="{E49AD1E1-3AD6-40A1-BB31-40609196C9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55B0885-3FF9-4D19-A2CE-A54423164AEE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নারী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শিক্ষার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7A60B81-B3D7-490D-B754-C297B5501123}" type="parTrans" cxnId="{9FBDA50B-14FE-443E-BCAC-DE4CA1B128A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BB8DF52-ED55-4C86-A1EE-905276D051A9}" type="sibTrans" cxnId="{9FBDA50B-14FE-443E-BCAC-DE4CA1B128A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86EA30-6C90-4275-A140-FD4623362BC0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খাদ্যাভ্যাস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6909115E-CBBD-4548-B815-F79F29420BEA}" type="parTrans" cxnId="{89ECBCE2-D76D-42DF-82E0-DEBFB71714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25409D9-0F41-44E8-AD0E-FE512787BC79}" type="sibTrans" cxnId="{89ECBCE2-D76D-42DF-82E0-DEBFB71714B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3D24C5D-B033-446D-B1D8-FD03A080D0F9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চিত্তোবিনদেনের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D21726BC-2E04-4D26-BAEA-60A2373FD871}" type="parTrans" cxnId="{ED01159F-33B1-482C-A21E-FAE7B00E8A1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F602872-BD9C-44D9-B7CF-11B72FF5EB08}" type="sibTrans" cxnId="{ED01159F-33B1-482C-A21E-FAE7B00E8A1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D9BD6A0-A76F-4D4F-9FAD-3123965BE8B8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পুত্র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সন্তানের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CFD88E35-A282-4E12-A2F3-CFA159E99D2B}" type="parTrans" cxnId="{B8DC3709-A58D-4FEC-AB4B-99681D188A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6C049DB-AAFA-40D2-8EA6-3CB79F86B310}" type="sibTrans" cxnId="{B8DC3709-A58D-4FEC-AB4B-99681D188AD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E1ACC8-D7B0-4FCB-8BDC-039EE822A1BD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সচেতনতার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6D3942D7-A337-48F9-84E0-CF075EF55997}" type="parTrans" cxnId="{F3DC2CDA-0E15-4B9F-95DB-23BD819AB54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ECB1C03-FBAD-4CA8-A8BE-3B59F9E4E492}" type="sibTrans" cxnId="{F3DC2CDA-0E15-4B9F-95DB-23BD819AB54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67E9B1D-C6D7-4D99-82B7-84904B2FBDFA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শিশু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মৃত্যুর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আধিক্য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4CD077C6-32E0-4550-8F7B-A384386A6934}" type="parTrans" cxnId="{BDEE152D-30D7-4F6D-84D7-0EE1A7691BE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BEEFCE6-E719-4493-8E28-75606BC8E2C0}" type="sibTrans" cxnId="{BDEE152D-30D7-4F6D-84D7-0EE1A7691BE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D622E72-9B29-4178-9C97-1BBBCE25FABD}">
      <dgm:prSet phldrT="[Text]"/>
      <dgm:spPr/>
      <dgm:t>
        <a:bodyPr/>
        <a:lstStyle/>
        <a:p>
          <a:r>
            <a:rPr lang="en-US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জীবনযাত্রার নিম্নমান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89786613-DD82-4D80-AA72-E68D34649153}" type="parTrans" cxnId="{81A68A61-F1FC-4343-8B0D-C119A40138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B054491-1D6C-4C6E-B211-5EC3EEA978F2}" type="sibTrans" cxnId="{81A68A61-F1FC-4343-8B0D-C119A40138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4B68BA6-FB7C-480D-9820-E2B04C951AF6}">
      <dgm:prSet phldrT="[Text]"/>
      <dgm:spPr/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অর্থনৈতিক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নিরাপত্তার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7960D96A-AD61-4C79-9D42-F8A0125A13D5}" type="parTrans" cxnId="{588B7C79-28C5-4961-BE98-46D3C8112F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30A8BF6-D1AF-4863-8BD0-E05B685CFDB5}" type="sibTrans" cxnId="{588B7C79-28C5-4961-BE98-46D3C8112F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12C1671-3F69-4084-BFDB-A6DF70FE4980}" type="pres">
      <dgm:prSet presAssocID="{FCB82337-9CB7-464C-9748-A78A680683C6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A7DF5FA7-CDEE-4B17-8C34-894BAC87D58D}" type="pres">
      <dgm:prSet presAssocID="{FCB82337-9CB7-464C-9748-A78A680683C6}" presName="cycle" presStyleCnt="0"/>
      <dgm:spPr/>
    </dgm:pt>
    <dgm:pt modelId="{AAC8E36B-00F8-43CA-8585-4D897B243B7F}" type="pres">
      <dgm:prSet presAssocID="{FCB82337-9CB7-464C-9748-A78A680683C6}" presName="centerShape" presStyleCnt="0"/>
      <dgm:spPr/>
    </dgm:pt>
    <dgm:pt modelId="{46DDE321-2858-4EA1-A336-217638477A40}" type="pres">
      <dgm:prSet presAssocID="{FCB82337-9CB7-464C-9748-A78A680683C6}" presName="connSite" presStyleLbl="node1" presStyleIdx="0" presStyleCnt="4"/>
      <dgm:spPr/>
    </dgm:pt>
    <dgm:pt modelId="{0F7E338B-57B7-4E6E-865C-9FD17A9ACAA2}" type="pres">
      <dgm:prSet presAssocID="{FCB82337-9CB7-464C-9748-A78A680683C6}" presName="visible" presStyleLbl="node1" presStyleIdx="0" presStyleCnt="4" custScaleX="63948" custScaleY="56990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712000AF-E573-4994-A384-BB610820F1C4}" type="pres">
      <dgm:prSet presAssocID="{9F947D72-B5F1-4696-A147-C485862EA3A5}" presName="Name25" presStyleLbl="parChTrans1D1" presStyleIdx="0" presStyleCnt="3"/>
      <dgm:spPr/>
    </dgm:pt>
    <dgm:pt modelId="{A1E5902F-143A-4A8A-A809-7D29CF80FFAA}" type="pres">
      <dgm:prSet presAssocID="{1F5A8499-FAA5-47B1-9101-8BF5F9B8CFA3}" presName="node" presStyleCnt="0"/>
      <dgm:spPr/>
    </dgm:pt>
    <dgm:pt modelId="{61830977-151C-4C5A-97EE-A1551F5BDC50}" type="pres">
      <dgm:prSet presAssocID="{1F5A8499-FAA5-47B1-9101-8BF5F9B8CFA3}" presName="parentNode" presStyleLbl="node1" presStyleIdx="1" presStyleCnt="4" custScaleX="106318" custScaleY="81029" custLinFactNeighborX="43349">
        <dgm:presLayoutVars>
          <dgm:chMax val="1"/>
          <dgm:bulletEnabled val="1"/>
        </dgm:presLayoutVars>
      </dgm:prSet>
      <dgm:spPr/>
    </dgm:pt>
    <dgm:pt modelId="{FA5AC8DC-5267-4938-98A7-49CB12C8EC8B}" type="pres">
      <dgm:prSet presAssocID="{1F5A8499-FAA5-47B1-9101-8BF5F9B8CFA3}" presName="childNode" presStyleLbl="revTx" presStyleIdx="0" presStyleCnt="3">
        <dgm:presLayoutVars>
          <dgm:bulletEnabled val="1"/>
        </dgm:presLayoutVars>
      </dgm:prSet>
      <dgm:spPr/>
    </dgm:pt>
    <dgm:pt modelId="{F91E7DB3-0D20-4991-8A2B-664D9E276AF1}" type="pres">
      <dgm:prSet presAssocID="{3E07C89F-8469-4C7F-BA8A-637A1FB8E1C1}" presName="Name25" presStyleLbl="parChTrans1D1" presStyleIdx="1" presStyleCnt="3"/>
      <dgm:spPr/>
    </dgm:pt>
    <dgm:pt modelId="{85B90F9E-66BF-4019-BDED-F44724F66038}" type="pres">
      <dgm:prSet presAssocID="{7ED5DAC2-2F4A-4323-978D-62C8857A62DB}" presName="node" presStyleCnt="0"/>
      <dgm:spPr/>
    </dgm:pt>
    <dgm:pt modelId="{D14C2762-ABE1-4F47-B6CA-F11C1904DC3E}" type="pres">
      <dgm:prSet presAssocID="{7ED5DAC2-2F4A-4323-978D-62C8857A62DB}" presName="parentNode" presStyleLbl="node1" presStyleIdx="2" presStyleCnt="4" custScaleX="104618" custScaleY="101583" custLinFactNeighborX="25599" custLinFactNeighborY="-8846">
        <dgm:presLayoutVars>
          <dgm:chMax val="1"/>
          <dgm:bulletEnabled val="1"/>
        </dgm:presLayoutVars>
      </dgm:prSet>
      <dgm:spPr/>
    </dgm:pt>
    <dgm:pt modelId="{30FD28E5-36F8-43F7-85EB-5CD8C050EFE5}" type="pres">
      <dgm:prSet presAssocID="{7ED5DAC2-2F4A-4323-978D-62C8857A62DB}" presName="childNode" presStyleLbl="revTx" presStyleIdx="1" presStyleCnt="3">
        <dgm:presLayoutVars>
          <dgm:bulletEnabled val="1"/>
        </dgm:presLayoutVars>
      </dgm:prSet>
      <dgm:spPr/>
    </dgm:pt>
    <dgm:pt modelId="{0C3BE2A5-47E8-40B7-9FAD-2E8B3892D96D}" type="pres">
      <dgm:prSet presAssocID="{8229F674-2244-40A4-9C9F-A6B98CC9C859}" presName="Name25" presStyleLbl="parChTrans1D1" presStyleIdx="2" presStyleCnt="3"/>
      <dgm:spPr/>
    </dgm:pt>
    <dgm:pt modelId="{0234D32A-3F35-4C30-8323-3EB43E9B410D}" type="pres">
      <dgm:prSet presAssocID="{85A1B492-D61D-4CF2-9A88-E98E8A377146}" presName="node" presStyleCnt="0"/>
      <dgm:spPr/>
    </dgm:pt>
    <dgm:pt modelId="{DC96F17D-2E8B-4382-B229-CF3034071997}" type="pres">
      <dgm:prSet presAssocID="{85A1B492-D61D-4CF2-9A88-E98E8A377146}" presName="parentNode" presStyleLbl="node1" presStyleIdx="3" presStyleCnt="4" custScaleX="95455" custScaleY="76557" custLinFactNeighborX="46562" custLinFactNeighborY="6">
        <dgm:presLayoutVars>
          <dgm:chMax val="1"/>
          <dgm:bulletEnabled val="1"/>
        </dgm:presLayoutVars>
      </dgm:prSet>
      <dgm:spPr/>
    </dgm:pt>
    <dgm:pt modelId="{8D9A96CB-40F8-498D-8B44-E4D787867C5C}" type="pres">
      <dgm:prSet presAssocID="{85A1B492-D61D-4CF2-9A88-E98E8A377146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0E346A01-0A73-47FC-9FBE-B8294536EFF8}" type="presOf" srcId="{2D9BD6A0-A76F-4D4F-9FAD-3123965BE8B8}" destId="{30FD28E5-36F8-43F7-85EB-5CD8C050EFE5}" srcOrd="0" destOrd="7" presId="urn:microsoft.com/office/officeart/2005/8/layout/radial2"/>
    <dgm:cxn modelId="{17D0D806-F77B-4345-AD07-129FABC65750}" type="presOf" srcId="{1F5A8499-FAA5-47B1-9101-8BF5F9B8CFA3}" destId="{61830977-151C-4C5A-97EE-A1551F5BDC50}" srcOrd="0" destOrd="0" presId="urn:microsoft.com/office/officeart/2005/8/layout/radial2"/>
    <dgm:cxn modelId="{15DB0809-1584-4F83-A0A6-DF7A9388531B}" type="presOf" srcId="{7ED5DAC2-2F4A-4323-978D-62C8857A62DB}" destId="{D14C2762-ABE1-4F47-B6CA-F11C1904DC3E}" srcOrd="0" destOrd="0" presId="urn:microsoft.com/office/officeart/2005/8/layout/radial2"/>
    <dgm:cxn modelId="{B8DC3709-A58D-4FEC-AB4B-99681D188ADE}" srcId="{7ED5DAC2-2F4A-4323-978D-62C8857A62DB}" destId="{2D9BD6A0-A76F-4D4F-9FAD-3123965BE8B8}" srcOrd="7" destOrd="0" parTransId="{CFD88E35-A282-4E12-A2F3-CFA159E99D2B}" sibTransId="{26C049DB-AAFA-40D2-8EA6-3CB79F86B310}"/>
    <dgm:cxn modelId="{9FBDA50B-14FE-443E-BCAC-DE4CA1B128A4}" srcId="{7ED5DAC2-2F4A-4323-978D-62C8857A62DB}" destId="{055B0885-3FF9-4D19-A2CE-A54423164AEE}" srcOrd="4" destOrd="0" parTransId="{27A60B81-B3D7-490D-B754-C297B5501123}" sibTransId="{FBB8DF52-ED55-4C86-A1EE-905276D051A9}"/>
    <dgm:cxn modelId="{0B803C0D-694C-4A47-B20B-72703A942179}" type="presOf" srcId="{055B0885-3FF9-4D19-A2CE-A54423164AEE}" destId="{30FD28E5-36F8-43F7-85EB-5CD8C050EFE5}" srcOrd="0" destOrd="4" presId="urn:microsoft.com/office/officeart/2005/8/layout/radial2"/>
    <dgm:cxn modelId="{11D9711A-B875-44D3-A5F2-788CA5DE2A18}" srcId="{85A1B492-D61D-4CF2-9A88-E98E8A377146}" destId="{FFB6EAFC-D013-49D1-8A54-7094A90C5A7A}" srcOrd="0" destOrd="0" parTransId="{49B2F9DB-51FA-449B-B6E0-C947DB3FC5B9}" sibTransId="{C9CEEE6A-E76C-4073-9EB0-843390F2178E}"/>
    <dgm:cxn modelId="{5EEC361D-ACC9-457E-9F0C-0996D4E9824A}" type="presOf" srcId="{6ED5E5BC-299D-4B5B-B95A-E018D40E5FF0}" destId="{FA5AC8DC-5267-4938-98A7-49CB12C8EC8B}" srcOrd="0" destOrd="0" presId="urn:microsoft.com/office/officeart/2005/8/layout/radial2"/>
    <dgm:cxn modelId="{93A53B1E-B353-4177-B265-3C4971E3BAD9}" type="presOf" srcId="{84B68BA6-FB7C-480D-9820-E2B04C951AF6}" destId="{8D9A96CB-40F8-498D-8B44-E4D787867C5C}" srcOrd="0" destOrd="2" presId="urn:microsoft.com/office/officeart/2005/8/layout/radial2"/>
    <dgm:cxn modelId="{0FCE0E24-CC82-49E5-9C63-46DF516BB406}" srcId="{7ED5DAC2-2F4A-4323-978D-62C8857A62DB}" destId="{B7BF93E1-FFAA-4708-B100-98E57D055A65}" srcOrd="0" destOrd="0" parTransId="{C27CB07C-FBD8-4C3D-882F-411E0292AB5A}" sibTransId="{8A7294EF-62BD-4FC0-BC48-08993AA744A7}"/>
    <dgm:cxn modelId="{D27B4524-E303-4306-9996-FE7E68311F23}" type="presOf" srcId="{8DE722CB-1C42-4443-A482-503D30FDD699}" destId="{30FD28E5-36F8-43F7-85EB-5CD8C050EFE5}" srcOrd="0" destOrd="1" presId="urn:microsoft.com/office/officeart/2005/8/layout/radial2"/>
    <dgm:cxn modelId="{BDEE152D-30D7-4F6D-84D7-0EE1A7691BE5}" srcId="{7ED5DAC2-2F4A-4323-978D-62C8857A62DB}" destId="{A67E9B1D-C6D7-4D99-82B7-84904B2FBDFA}" srcOrd="9" destOrd="0" parTransId="{4CD077C6-32E0-4550-8F7B-A384386A6934}" sibTransId="{CBEEFCE6-E719-4493-8E28-75606BC8E2C0}"/>
    <dgm:cxn modelId="{3378745D-2CB5-4D29-95A2-13039D3C15B9}" type="presOf" srcId="{5985A6B0-05B1-4392-8F0C-FA384D2C7701}" destId="{FA5AC8DC-5267-4938-98A7-49CB12C8EC8B}" srcOrd="0" destOrd="2" presId="urn:microsoft.com/office/officeart/2005/8/layout/radial2"/>
    <dgm:cxn modelId="{C92D785D-82F5-4504-9C44-4013B0E7CFD3}" srcId="{7ED5DAC2-2F4A-4323-978D-62C8857A62DB}" destId="{30EB18CD-6BC0-4E02-BA86-921EFE57D2D5}" srcOrd="2" destOrd="0" parTransId="{5548A2B0-BA3E-48DE-A028-68F132BE9F9C}" sibTransId="{8E2C42AF-7EF0-4EBC-8E14-BF0E32DB493E}"/>
    <dgm:cxn modelId="{81A68A61-F1FC-4343-8B0D-C119A4013829}" srcId="{85A1B492-D61D-4CF2-9A88-E98E8A377146}" destId="{DD622E72-9B29-4178-9C97-1BBBCE25FABD}" srcOrd="1" destOrd="0" parTransId="{89786613-DD82-4D80-AA72-E68D34649153}" sibTransId="{AB054491-1D6C-4C6E-B211-5EC3EEA978F2}"/>
    <dgm:cxn modelId="{4BDCB864-7DB4-400D-9D8F-D55CB598B883}" type="presOf" srcId="{8229F674-2244-40A4-9C9F-A6B98CC9C859}" destId="{0C3BE2A5-47E8-40B7-9FAD-2E8B3892D96D}" srcOrd="0" destOrd="0" presId="urn:microsoft.com/office/officeart/2005/8/layout/radial2"/>
    <dgm:cxn modelId="{BB7DAE45-541E-4C7D-BCAC-ADE263BF3AAB}" srcId="{1F5A8499-FAA5-47B1-9101-8BF5F9B8CFA3}" destId="{E8D1DAEC-B0A5-41B2-A48B-F438FBF86A76}" srcOrd="1" destOrd="0" parTransId="{7D631B3D-C68E-4069-8576-5F96E358360C}" sibTransId="{96775734-1160-4FF7-906A-744DF2C549C1}"/>
    <dgm:cxn modelId="{8B873867-26DC-4BDA-AA0D-6EE4E9A02FDA}" srcId="{1F5A8499-FAA5-47B1-9101-8BF5F9B8CFA3}" destId="{6ED5E5BC-299D-4B5B-B95A-E018D40E5FF0}" srcOrd="0" destOrd="0" parTransId="{A441BBB3-A169-44DB-9038-E95A29B932D5}" sibTransId="{BF97FC6E-FEDD-4451-8DB0-CC715FE1EF54}"/>
    <dgm:cxn modelId="{9D00D147-9481-484C-8D02-BE3AE3364D9E}" type="presOf" srcId="{C3D24C5D-B033-446D-B1D8-FD03A080D0F9}" destId="{30FD28E5-36F8-43F7-85EB-5CD8C050EFE5}" srcOrd="0" destOrd="6" presId="urn:microsoft.com/office/officeart/2005/8/layout/radial2"/>
    <dgm:cxn modelId="{EBD8C44F-E89F-410F-9CF3-731A63BDBFCA}" srcId="{FCB82337-9CB7-464C-9748-A78A680683C6}" destId="{85A1B492-D61D-4CF2-9A88-E98E8A377146}" srcOrd="2" destOrd="0" parTransId="{8229F674-2244-40A4-9C9F-A6B98CC9C859}" sibTransId="{A0C139E2-9AAF-424A-B461-6E13D291FFB4}"/>
    <dgm:cxn modelId="{38F84850-356C-4682-A7B0-3024BB0C9ADA}" srcId="{1F5A8499-FAA5-47B1-9101-8BF5F9B8CFA3}" destId="{5985A6B0-05B1-4392-8F0C-FA384D2C7701}" srcOrd="2" destOrd="0" parTransId="{16236DE2-FDD0-4916-95E6-4423A8A4CDF5}" sibTransId="{388BB1D3-9DC1-43BD-A73E-E1EF940A34C0}"/>
    <dgm:cxn modelId="{6994F350-7545-466D-B7F7-CA9C269FD2B7}" type="presOf" srcId="{A67E9B1D-C6D7-4D99-82B7-84904B2FBDFA}" destId="{30FD28E5-36F8-43F7-85EB-5CD8C050EFE5}" srcOrd="0" destOrd="9" presId="urn:microsoft.com/office/officeart/2005/8/layout/radial2"/>
    <dgm:cxn modelId="{5B5F2E51-94D4-4504-9DF9-7D83B461CD6B}" type="presOf" srcId="{26D9BFB5-1EB4-4972-ADDE-6CCA026C061A}" destId="{30FD28E5-36F8-43F7-85EB-5CD8C050EFE5}" srcOrd="0" destOrd="3" presId="urn:microsoft.com/office/officeart/2005/8/layout/radial2"/>
    <dgm:cxn modelId="{F0858A71-081F-47EF-871E-9B6E7F4E578F}" type="presOf" srcId="{5EE1ACC8-D7B0-4FCB-8BDC-039EE822A1BD}" destId="{30FD28E5-36F8-43F7-85EB-5CD8C050EFE5}" srcOrd="0" destOrd="8" presId="urn:microsoft.com/office/officeart/2005/8/layout/radial2"/>
    <dgm:cxn modelId="{81BDA472-90EE-433A-9A61-9D2B1E2C231F}" type="presOf" srcId="{3E07C89F-8469-4C7F-BA8A-637A1FB8E1C1}" destId="{F91E7DB3-0D20-4991-8A2B-664D9E276AF1}" srcOrd="0" destOrd="0" presId="urn:microsoft.com/office/officeart/2005/8/layout/radial2"/>
    <dgm:cxn modelId="{96CC2555-33B7-40CE-91F4-54BD9778F926}" srcId="{7ED5DAC2-2F4A-4323-978D-62C8857A62DB}" destId="{8DE722CB-1C42-4443-A482-503D30FDD699}" srcOrd="1" destOrd="0" parTransId="{ADEB4893-C88E-41B4-9706-CF7277133BC5}" sibTransId="{2B31FB13-1DA8-4779-91FB-D7C03474BFB5}"/>
    <dgm:cxn modelId="{588B7C79-28C5-4961-BE98-46D3C8112F57}" srcId="{85A1B492-D61D-4CF2-9A88-E98E8A377146}" destId="{84B68BA6-FB7C-480D-9820-E2B04C951AF6}" srcOrd="2" destOrd="0" parTransId="{7960D96A-AD61-4C79-9D42-F8A0125A13D5}" sibTransId="{730A8BF6-D1AF-4863-8BD0-E05B685CFDB5}"/>
    <dgm:cxn modelId="{AB7FC581-9FB8-4E38-B928-4190F7BACDD3}" type="presOf" srcId="{9F947D72-B5F1-4696-A147-C485862EA3A5}" destId="{712000AF-E573-4994-A384-BB610820F1C4}" srcOrd="0" destOrd="0" presId="urn:microsoft.com/office/officeart/2005/8/layout/radial2"/>
    <dgm:cxn modelId="{CFF5B783-19E3-4511-9D1D-0DC25192857D}" type="presOf" srcId="{C659DCFA-911B-4F30-9E80-CF4520AAA3C0}" destId="{8D9A96CB-40F8-498D-8B44-E4D787867C5C}" srcOrd="0" destOrd="3" presId="urn:microsoft.com/office/officeart/2005/8/layout/radial2"/>
    <dgm:cxn modelId="{F6637695-FAF5-415E-B029-AE6E6A8FC514}" type="presOf" srcId="{FFB6EAFC-D013-49D1-8A54-7094A90C5A7A}" destId="{8D9A96CB-40F8-498D-8B44-E4D787867C5C}" srcOrd="0" destOrd="0" presId="urn:microsoft.com/office/officeart/2005/8/layout/radial2"/>
    <dgm:cxn modelId="{ED01159F-33B1-482C-A21E-FAE7B00E8A19}" srcId="{7ED5DAC2-2F4A-4323-978D-62C8857A62DB}" destId="{C3D24C5D-B033-446D-B1D8-FD03A080D0F9}" srcOrd="6" destOrd="0" parTransId="{D21726BC-2E04-4D26-BAEA-60A2373FD871}" sibTransId="{9F602872-BD9C-44D9-B7CF-11B72FF5EB08}"/>
    <dgm:cxn modelId="{8D6593AB-12AB-4717-B6BC-951B12A35C5F}" srcId="{FCB82337-9CB7-464C-9748-A78A680683C6}" destId="{1F5A8499-FAA5-47B1-9101-8BF5F9B8CFA3}" srcOrd="0" destOrd="0" parTransId="{9F947D72-B5F1-4696-A147-C485862EA3A5}" sibTransId="{A070CFE7-7F59-41EA-AD68-68C16101DFA0}"/>
    <dgm:cxn modelId="{1A7074AF-47C3-4F8C-A63A-FEAEDA9F0B72}" type="presOf" srcId="{30EB18CD-6BC0-4E02-BA86-921EFE57D2D5}" destId="{30FD28E5-36F8-43F7-85EB-5CD8C050EFE5}" srcOrd="0" destOrd="2" presId="urn:microsoft.com/office/officeart/2005/8/layout/radial2"/>
    <dgm:cxn modelId="{B76AF1B4-492A-4512-A939-AFDEFECAE3C7}" type="presOf" srcId="{DD622E72-9B29-4178-9C97-1BBBCE25FABD}" destId="{8D9A96CB-40F8-498D-8B44-E4D787867C5C}" srcOrd="0" destOrd="1" presId="urn:microsoft.com/office/officeart/2005/8/layout/radial2"/>
    <dgm:cxn modelId="{70A3B2BA-28F2-41C2-AC6C-98E6AEBB0365}" type="presOf" srcId="{85A1B492-D61D-4CF2-9A88-E98E8A377146}" destId="{DC96F17D-2E8B-4382-B229-CF3034071997}" srcOrd="0" destOrd="0" presId="urn:microsoft.com/office/officeart/2005/8/layout/radial2"/>
    <dgm:cxn modelId="{F3DC2CDA-0E15-4B9F-95DB-23BD819AB546}" srcId="{7ED5DAC2-2F4A-4323-978D-62C8857A62DB}" destId="{5EE1ACC8-D7B0-4FCB-8BDC-039EE822A1BD}" srcOrd="8" destOrd="0" parTransId="{6D3942D7-A337-48F9-84E0-CF075EF55997}" sibTransId="{1ECB1C03-FBAD-4CA8-A8BE-3B59F9E4E492}"/>
    <dgm:cxn modelId="{CAF931DA-E6BD-4E85-B47F-5D68E1798023}" srcId="{FCB82337-9CB7-464C-9748-A78A680683C6}" destId="{7ED5DAC2-2F4A-4323-978D-62C8857A62DB}" srcOrd="1" destOrd="0" parTransId="{3E07C89F-8469-4C7F-BA8A-637A1FB8E1C1}" sibTransId="{59EFF14C-59BE-49FB-B793-70AE61115CE0}"/>
    <dgm:cxn modelId="{88F07BDB-3B65-4377-9878-F352AF3B2354}" type="presOf" srcId="{7886EA30-6C90-4275-A140-FD4623362BC0}" destId="{30FD28E5-36F8-43F7-85EB-5CD8C050EFE5}" srcOrd="0" destOrd="5" presId="urn:microsoft.com/office/officeart/2005/8/layout/radial2"/>
    <dgm:cxn modelId="{E49AD1E1-3AD6-40A1-BB31-40609196C928}" srcId="{7ED5DAC2-2F4A-4323-978D-62C8857A62DB}" destId="{26D9BFB5-1EB4-4972-ADDE-6CCA026C061A}" srcOrd="3" destOrd="0" parTransId="{6C496BAF-025E-4DB3-AB6E-56B268E5D326}" sibTransId="{DAEE34AF-1A9B-4252-9C1A-E1D53B4958E0}"/>
    <dgm:cxn modelId="{89ECBCE2-D76D-42DF-82E0-DEBFB71714B3}" srcId="{7ED5DAC2-2F4A-4323-978D-62C8857A62DB}" destId="{7886EA30-6C90-4275-A140-FD4623362BC0}" srcOrd="5" destOrd="0" parTransId="{6909115E-CBBD-4548-B815-F79F29420BEA}" sibTransId="{F25409D9-0F41-44E8-AD0E-FE512787BC79}"/>
    <dgm:cxn modelId="{A9C43CE5-619B-4909-B56C-0BD6E2E3603C}" srcId="{85A1B492-D61D-4CF2-9A88-E98E8A377146}" destId="{C659DCFA-911B-4F30-9E80-CF4520AAA3C0}" srcOrd="3" destOrd="0" parTransId="{55A569C0-F9E0-4F8F-A6C7-D53EB9296113}" sibTransId="{25D10457-3C29-4F60-AF93-CE3ABFFBF0D4}"/>
    <dgm:cxn modelId="{432D15F6-5BE6-4E94-A947-0E605F49EF0A}" type="presOf" srcId="{E8D1DAEC-B0A5-41B2-A48B-F438FBF86A76}" destId="{FA5AC8DC-5267-4938-98A7-49CB12C8EC8B}" srcOrd="0" destOrd="1" presId="urn:microsoft.com/office/officeart/2005/8/layout/radial2"/>
    <dgm:cxn modelId="{AAB9C7F6-93B6-4DF0-9BD1-2B2D3FCF8898}" type="presOf" srcId="{FCB82337-9CB7-464C-9748-A78A680683C6}" destId="{712C1671-3F69-4084-BFDB-A6DF70FE4980}" srcOrd="0" destOrd="0" presId="urn:microsoft.com/office/officeart/2005/8/layout/radial2"/>
    <dgm:cxn modelId="{7F2F6AFB-2E58-4D3D-85CB-3BF5276C79E8}" type="presOf" srcId="{B7BF93E1-FFAA-4708-B100-98E57D055A65}" destId="{30FD28E5-36F8-43F7-85EB-5CD8C050EFE5}" srcOrd="0" destOrd="0" presId="urn:microsoft.com/office/officeart/2005/8/layout/radial2"/>
    <dgm:cxn modelId="{8B6B9761-08D6-42F3-85F5-F0B848EB5FDC}" type="presParOf" srcId="{712C1671-3F69-4084-BFDB-A6DF70FE4980}" destId="{A7DF5FA7-CDEE-4B17-8C34-894BAC87D58D}" srcOrd="0" destOrd="0" presId="urn:microsoft.com/office/officeart/2005/8/layout/radial2"/>
    <dgm:cxn modelId="{B383E5E4-B510-48F3-95C1-4128DA55525A}" type="presParOf" srcId="{A7DF5FA7-CDEE-4B17-8C34-894BAC87D58D}" destId="{AAC8E36B-00F8-43CA-8585-4D897B243B7F}" srcOrd="0" destOrd="0" presId="urn:microsoft.com/office/officeart/2005/8/layout/radial2"/>
    <dgm:cxn modelId="{85E903BF-5E44-4404-91D4-7D30CB7A1B0E}" type="presParOf" srcId="{AAC8E36B-00F8-43CA-8585-4D897B243B7F}" destId="{46DDE321-2858-4EA1-A336-217638477A40}" srcOrd="0" destOrd="0" presId="urn:microsoft.com/office/officeart/2005/8/layout/radial2"/>
    <dgm:cxn modelId="{7BCA737A-D698-466D-AAAE-C19B20D68FE6}" type="presParOf" srcId="{AAC8E36B-00F8-43CA-8585-4D897B243B7F}" destId="{0F7E338B-57B7-4E6E-865C-9FD17A9ACAA2}" srcOrd="1" destOrd="0" presId="urn:microsoft.com/office/officeart/2005/8/layout/radial2"/>
    <dgm:cxn modelId="{A55A052E-03A5-48B1-840F-967F84636034}" type="presParOf" srcId="{A7DF5FA7-CDEE-4B17-8C34-894BAC87D58D}" destId="{712000AF-E573-4994-A384-BB610820F1C4}" srcOrd="1" destOrd="0" presId="urn:microsoft.com/office/officeart/2005/8/layout/radial2"/>
    <dgm:cxn modelId="{122E7C71-B725-4CF7-8910-BE3113356638}" type="presParOf" srcId="{A7DF5FA7-CDEE-4B17-8C34-894BAC87D58D}" destId="{A1E5902F-143A-4A8A-A809-7D29CF80FFAA}" srcOrd="2" destOrd="0" presId="urn:microsoft.com/office/officeart/2005/8/layout/radial2"/>
    <dgm:cxn modelId="{DC43939A-8D8A-491A-86B1-4EC227C87BC1}" type="presParOf" srcId="{A1E5902F-143A-4A8A-A809-7D29CF80FFAA}" destId="{61830977-151C-4C5A-97EE-A1551F5BDC50}" srcOrd="0" destOrd="0" presId="urn:microsoft.com/office/officeart/2005/8/layout/radial2"/>
    <dgm:cxn modelId="{C22D1A58-F475-47DF-A72A-49795EA804EC}" type="presParOf" srcId="{A1E5902F-143A-4A8A-A809-7D29CF80FFAA}" destId="{FA5AC8DC-5267-4938-98A7-49CB12C8EC8B}" srcOrd="1" destOrd="0" presId="urn:microsoft.com/office/officeart/2005/8/layout/radial2"/>
    <dgm:cxn modelId="{0477D42F-1BC6-4AE4-BF5D-CB54A2B0F005}" type="presParOf" srcId="{A7DF5FA7-CDEE-4B17-8C34-894BAC87D58D}" destId="{F91E7DB3-0D20-4991-8A2B-664D9E276AF1}" srcOrd="3" destOrd="0" presId="urn:microsoft.com/office/officeart/2005/8/layout/radial2"/>
    <dgm:cxn modelId="{CA7FF41F-7868-44D6-BDAF-290B984C16E4}" type="presParOf" srcId="{A7DF5FA7-CDEE-4B17-8C34-894BAC87D58D}" destId="{85B90F9E-66BF-4019-BDED-F44724F66038}" srcOrd="4" destOrd="0" presId="urn:microsoft.com/office/officeart/2005/8/layout/radial2"/>
    <dgm:cxn modelId="{325842A7-B691-4F2B-8FF9-95082028CEEF}" type="presParOf" srcId="{85B90F9E-66BF-4019-BDED-F44724F66038}" destId="{D14C2762-ABE1-4F47-B6CA-F11C1904DC3E}" srcOrd="0" destOrd="0" presId="urn:microsoft.com/office/officeart/2005/8/layout/radial2"/>
    <dgm:cxn modelId="{65430D98-43A5-4AA1-9E02-C2230328B1C5}" type="presParOf" srcId="{85B90F9E-66BF-4019-BDED-F44724F66038}" destId="{30FD28E5-36F8-43F7-85EB-5CD8C050EFE5}" srcOrd="1" destOrd="0" presId="urn:microsoft.com/office/officeart/2005/8/layout/radial2"/>
    <dgm:cxn modelId="{7EA5BFA4-469E-49A1-AB92-D4E1F0855D83}" type="presParOf" srcId="{A7DF5FA7-CDEE-4B17-8C34-894BAC87D58D}" destId="{0C3BE2A5-47E8-40B7-9FAD-2E8B3892D96D}" srcOrd="5" destOrd="0" presId="urn:microsoft.com/office/officeart/2005/8/layout/radial2"/>
    <dgm:cxn modelId="{0D379F30-F8A9-4676-A29F-277270FA4DE5}" type="presParOf" srcId="{A7DF5FA7-CDEE-4B17-8C34-894BAC87D58D}" destId="{0234D32A-3F35-4C30-8323-3EB43E9B410D}" srcOrd="6" destOrd="0" presId="urn:microsoft.com/office/officeart/2005/8/layout/radial2"/>
    <dgm:cxn modelId="{6EEF2F18-8A82-4D81-AC10-D666F42E00D4}" type="presParOf" srcId="{0234D32A-3F35-4C30-8323-3EB43E9B410D}" destId="{DC96F17D-2E8B-4382-B229-CF3034071997}" srcOrd="0" destOrd="0" presId="urn:microsoft.com/office/officeart/2005/8/layout/radial2"/>
    <dgm:cxn modelId="{C00004DA-CDBB-43BB-A6CF-1FE55D662E7D}" type="presParOf" srcId="{0234D32A-3F35-4C30-8323-3EB43E9B410D}" destId="{8D9A96CB-40F8-498D-8B44-E4D787867C5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6C001E-5E59-4B8F-A8B4-CA34780C6835}" type="doc">
      <dgm:prSet loTypeId="urn:microsoft.com/office/officeart/2005/8/layout/cycle6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99025FE-2D21-411F-A619-47C93A46A2D2}">
      <dgm:prSet phldrT="[Text]" custT="1"/>
      <dgm:spPr>
        <a:solidFill>
          <a:srgbClr val="006600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স্বল্প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উৎপাদনশীলতা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E06CEB72-207C-4D95-A676-95F0B8A00899}" type="parTrans" cxnId="{E45B6EA7-6056-426E-B7FF-58E06662162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8440851-ABC5-4D4A-970E-D3CDB403D240}" type="sibTrans" cxnId="{E45B6EA7-6056-426E-B7FF-58E06662162F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7C2F469-56E8-4C6E-BECC-F9D682A3371D}">
      <dgm:prSet phldrT="[Text]" custT="1"/>
      <dgm:spPr>
        <a:solidFill>
          <a:srgbClr val="006600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স্বল্প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আয়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3AC471C-BC89-4E23-9169-906ECB1E6B4C}" type="parTrans" cxnId="{3C5FB6CC-8A47-47EB-A700-30984546DCB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59C6622-7286-43E8-A53F-46186553B65D}" type="sibTrans" cxnId="{3C5FB6CC-8A47-47EB-A700-30984546DCB0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9CA7B93-E4EE-4140-A750-68A8E9391E21}">
      <dgm:prSet phldrT="[Text]"/>
      <dgm:spPr>
        <a:solidFill>
          <a:srgbClr val="006600"/>
        </a:solidFill>
        <a:ln>
          <a:noFill/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জন্মহার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DCBD55E9-B478-44BC-9457-46BFBF24DE93}" type="parTrans" cxnId="{A33D97D7-FDBF-46A5-882C-288B27C1417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8D17DF2-7C57-4820-87E4-DC7A6290E45E}" type="sibTrans" cxnId="{A33D97D7-FDBF-46A5-882C-288B27C14172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D52BC9A-6A62-404F-ABDA-B14757FAA8B2}">
      <dgm:prSet phldrT="[Text]"/>
      <dgm:spPr>
        <a:solidFill>
          <a:srgbClr val="006600"/>
        </a:solidFill>
        <a:ln>
          <a:noFill/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জনসংখ্যার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উচ্চহার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5450B68C-4E36-4BE7-B5C0-167E3C4B7472}" type="parTrans" cxnId="{3766B739-A1AC-41B0-B56D-35E53AF2B4C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EC2578A-81FB-4842-AD9C-CD1E215F3557}" type="sibTrans" cxnId="{3766B739-A1AC-41B0-B56D-35E53AF2B4CC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06E931F-F486-48AC-99A5-8A4B5CF2F982}">
      <dgm:prSet phldrT="[Text]" custT="1"/>
      <dgm:spPr>
        <a:solidFill>
          <a:srgbClr val="006600"/>
        </a:solidFill>
        <a:ln>
          <a:noFill/>
        </a:ln>
      </dgm:spPr>
      <dgm:t>
        <a:bodyPr/>
        <a:lstStyle/>
        <a:p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কর্মের বাড়তি যোগান</a:t>
          </a:r>
        </a:p>
      </dgm:t>
    </dgm:pt>
    <dgm:pt modelId="{AE4D7735-7FB6-491F-9972-4AD57325084E}" type="parTrans" cxnId="{18F11A3F-AEF1-4C8D-B857-C71B6EC312C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765E70D-656F-48FA-BAB0-0711679DB991}" type="sibTrans" cxnId="{18F11A3F-AEF1-4C8D-B857-C71B6EC312C0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06008EA-55CA-4992-ACEA-78B504CA9A7B}">
      <dgm:prSet phldrT="[Text]" custT="1"/>
      <dgm:spPr>
        <a:solidFill>
          <a:srgbClr val="006600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বেকারত্ব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1781DB1D-B15A-4441-9FF1-0109E5DC3FA1}" type="parTrans" cxnId="{678A6616-8EDF-462E-BE87-FC62BFAC32F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01618C-0567-4301-B7D2-1925713B2311}" type="sibTrans" cxnId="{678A6616-8EDF-462E-BE87-FC62BFAC32FC}">
      <dgm:prSet/>
      <dgm:spPr>
        <a:ln w="38100">
          <a:solidFill>
            <a:srgbClr val="FF00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8808C39-267B-43ED-B754-CFFF814688B1}" type="pres">
      <dgm:prSet presAssocID="{C86C001E-5E59-4B8F-A8B4-CA34780C6835}" presName="cycle" presStyleCnt="0">
        <dgm:presLayoutVars>
          <dgm:dir/>
          <dgm:resizeHandles val="exact"/>
        </dgm:presLayoutVars>
      </dgm:prSet>
      <dgm:spPr/>
    </dgm:pt>
    <dgm:pt modelId="{53218391-67FC-47EF-A03E-4BE666069FB1}" type="pres">
      <dgm:prSet presAssocID="{B99025FE-2D21-411F-A619-47C93A46A2D2}" presName="node" presStyleLbl="node1" presStyleIdx="0" presStyleCnt="6" custScaleX="122973" custRadScaleRad="96265" custRadScaleInc="3283">
        <dgm:presLayoutVars>
          <dgm:bulletEnabled val="1"/>
        </dgm:presLayoutVars>
      </dgm:prSet>
      <dgm:spPr/>
    </dgm:pt>
    <dgm:pt modelId="{F16A311B-52D0-4321-9BE7-7CEAF838365B}" type="pres">
      <dgm:prSet presAssocID="{B99025FE-2D21-411F-A619-47C93A46A2D2}" presName="spNode" presStyleCnt="0"/>
      <dgm:spPr/>
    </dgm:pt>
    <dgm:pt modelId="{7385DE0B-954D-40DB-B2B4-8A0768DF4C9F}" type="pres">
      <dgm:prSet presAssocID="{18440851-ABC5-4D4A-970E-D3CDB403D240}" presName="sibTrans" presStyleLbl="sibTrans1D1" presStyleIdx="0" presStyleCnt="6"/>
      <dgm:spPr/>
    </dgm:pt>
    <dgm:pt modelId="{EC23778E-2FBC-4934-AF22-6B4A55D57A40}" type="pres">
      <dgm:prSet presAssocID="{27C2F469-56E8-4C6E-BECC-F9D682A3371D}" presName="node" presStyleLbl="node1" presStyleIdx="1" presStyleCnt="6" custRadScaleRad="99157" custRadScaleInc="10957">
        <dgm:presLayoutVars>
          <dgm:bulletEnabled val="1"/>
        </dgm:presLayoutVars>
      </dgm:prSet>
      <dgm:spPr/>
    </dgm:pt>
    <dgm:pt modelId="{729BB566-65B5-41E2-9AFA-FB6F6DE91A7E}" type="pres">
      <dgm:prSet presAssocID="{27C2F469-56E8-4C6E-BECC-F9D682A3371D}" presName="spNode" presStyleCnt="0"/>
      <dgm:spPr/>
    </dgm:pt>
    <dgm:pt modelId="{D6416EA7-A5CD-4F2E-9635-4EF10A761355}" type="pres">
      <dgm:prSet presAssocID="{959C6622-7286-43E8-A53F-46186553B65D}" presName="sibTrans" presStyleLbl="sibTrans1D1" presStyleIdx="1" presStyleCnt="6"/>
      <dgm:spPr/>
    </dgm:pt>
    <dgm:pt modelId="{76FEE597-5C49-4E31-ABB3-5631CF180EFE}" type="pres">
      <dgm:prSet presAssocID="{59CA7B93-E4EE-4140-A750-68A8E9391E21}" presName="node" presStyleLbl="node1" presStyleIdx="2" presStyleCnt="6" custRadScaleRad="102861" custRadScaleInc="7488">
        <dgm:presLayoutVars>
          <dgm:bulletEnabled val="1"/>
        </dgm:presLayoutVars>
      </dgm:prSet>
      <dgm:spPr/>
    </dgm:pt>
    <dgm:pt modelId="{952A2492-29FA-4D56-931A-858A23231C26}" type="pres">
      <dgm:prSet presAssocID="{59CA7B93-E4EE-4140-A750-68A8E9391E21}" presName="spNode" presStyleCnt="0"/>
      <dgm:spPr/>
    </dgm:pt>
    <dgm:pt modelId="{63EAB622-11DF-4476-B9FE-0D45F81A6180}" type="pres">
      <dgm:prSet presAssocID="{D8D17DF2-7C57-4820-87E4-DC7A6290E45E}" presName="sibTrans" presStyleLbl="sibTrans1D1" presStyleIdx="2" presStyleCnt="6"/>
      <dgm:spPr/>
    </dgm:pt>
    <dgm:pt modelId="{1F46FFA9-E7EE-4A3C-9CE2-AEBF302615CE}" type="pres">
      <dgm:prSet presAssocID="{CD52BC9A-6A62-404F-ABDA-B14757FAA8B2}" presName="node" presStyleLbl="node1" presStyleIdx="3" presStyleCnt="6" custRadScaleRad="103747" custRadScaleInc="-3047">
        <dgm:presLayoutVars>
          <dgm:bulletEnabled val="1"/>
        </dgm:presLayoutVars>
      </dgm:prSet>
      <dgm:spPr/>
    </dgm:pt>
    <dgm:pt modelId="{415258CA-9202-44B3-AD2A-B3EC8A4DB0C1}" type="pres">
      <dgm:prSet presAssocID="{CD52BC9A-6A62-404F-ABDA-B14757FAA8B2}" presName="spNode" presStyleCnt="0"/>
      <dgm:spPr/>
    </dgm:pt>
    <dgm:pt modelId="{DE8E8C62-E724-4353-B905-8324F264837A}" type="pres">
      <dgm:prSet presAssocID="{4EC2578A-81FB-4842-AD9C-CD1E215F3557}" presName="sibTrans" presStyleLbl="sibTrans1D1" presStyleIdx="3" presStyleCnt="6"/>
      <dgm:spPr/>
    </dgm:pt>
    <dgm:pt modelId="{A16CF6E0-C837-4425-8CAC-8DAB627DCE1A}" type="pres">
      <dgm:prSet presAssocID="{B06E931F-F486-48AC-99A5-8A4B5CF2F982}" presName="node" presStyleLbl="node1" presStyleIdx="4" presStyleCnt="6" custRadScaleRad="100986" custRadScaleInc="-10759">
        <dgm:presLayoutVars>
          <dgm:bulletEnabled val="1"/>
        </dgm:presLayoutVars>
      </dgm:prSet>
      <dgm:spPr/>
    </dgm:pt>
    <dgm:pt modelId="{4800ED17-6B95-4B7A-BFBC-D3C3A5708CB0}" type="pres">
      <dgm:prSet presAssocID="{B06E931F-F486-48AC-99A5-8A4B5CF2F982}" presName="spNode" presStyleCnt="0"/>
      <dgm:spPr/>
    </dgm:pt>
    <dgm:pt modelId="{2DCC8E17-CD42-4C40-8B9F-F0ECCC35593E}" type="pres">
      <dgm:prSet presAssocID="{B765E70D-656F-48FA-BAB0-0711679DB991}" presName="sibTrans" presStyleLbl="sibTrans1D1" presStyleIdx="4" presStyleCnt="6"/>
      <dgm:spPr/>
    </dgm:pt>
    <dgm:pt modelId="{934408AD-668C-4BEF-B08C-48A8B26F29EC}" type="pres">
      <dgm:prSet presAssocID="{F06008EA-55CA-4992-ACEA-78B504CA9A7B}" presName="node" presStyleLbl="node1" presStyleIdx="5" presStyleCnt="6" custRadScaleRad="97211" custRadScaleInc="-7923">
        <dgm:presLayoutVars>
          <dgm:bulletEnabled val="1"/>
        </dgm:presLayoutVars>
      </dgm:prSet>
      <dgm:spPr/>
    </dgm:pt>
    <dgm:pt modelId="{044B2C0A-8445-4854-9535-36E97EADBB8D}" type="pres">
      <dgm:prSet presAssocID="{F06008EA-55CA-4992-ACEA-78B504CA9A7B}" presName="spNode" presStyleCnt="0"/>
      <dgm:spPr/>
    </dgm:pt>
    <dgm:pt modelId="{EACCE0E8-B410-41FA-95D0-4EACB9AF2C89}" type="pres">
      <dgm:prSet presAssocID="{0E01618C-0567-4301-B7D2-1925713B2311}" presName="sibTrans" presStyleLbl="sibTrans1D1" presStyleIdx="5" presStyleCnt="6"/>
      <dgm:spPr/>
    </dgm:pt>
  </dgm:ptLst>
  <dgm:cxnLst>
    <dgm:cxn modelId="{00D89D0A-2BCC-41E9-9F98-6340236506B5}" type="presOf" srcId="{C86C001E-5E59-4B8F-A8B4-CA34780C6835}" destId="{D8808C39-267B-43ED-B754-CFFF814688B1}" srcOrd="0" destOrd="0" presId="urn:microsoft.com/office/officeart/2005/8/layout/cycle6"/>
    <dgm:cxn modelId="{E813920C-D3FB-4FDE-9F2C-CDCCAB3FC02C}" type="presOf" srcId="{D8D17DF2-7C57-4820-87E4-DC7A6290E45E}" destId="{63EAB622-11DF-4476-B9FE-0D45F81A6180}" srcOrd="0" destOrd="0" presId="urn:microsoft.com/office/officeart/2005/8/layout/cycle6"/>
    <dgm:cxn modelId="{678A6616-8EDF-462E-BE87-FC62BFAC32FC}" srcId="{C86C001E-5E59-4B8F-A8B4-CA34780C6835}" destId="{F06008EA-55CA-4992-ACEA-78B504CA9A7B}" srcOrd="5" destOrd="0" parTransId="{1781DB1D-B15A-4441-9FF1-0109E5DC3FA1}" sibTransId="{0E01618C-0567-4301-B7D2-1925713B2311}"/>
    <dgm:cxn modelId="{B89CFF29-0595-455B-8AFD-AA368763E4B5}" type="presOf" srcId="{59CA7B93-E4EE-4140-A750-68A8E9391E21}" destId="{76FEE597-5C49-4E31-ABB3-5631CF180EFE}" srcOrd="0" destOrd="0" presId="urn:microsoft.com/office/officeart/2005/8/layout/cycle6"/>
    <dgm:cxn modelId="{3766B739-A1AC-41B0-B56D-35E53AF2B4CC}" srcId="{C86C001E-5E59-4B8F-A8B4-CA34780C6835}" destId="{CD52BC9A-6A62-404F-ABDA-B14757FAA8B2}" srcOrd="3" destOrd="0" parTransId="{5450B68C-4E36-4BE7-B5C0-167E3C4B7472}" sibTransId="{4EC2578A-81FB-4842-AD9C-CD1E215F3557}"/>
    <dgm:cxn modelId="{18F11A3F-AEF1-4C8D-B857-C71B6EC312C0}" srcId="{C86C001E-5E59-4B8F-A8B4-CA34780C6835}" destId="{B06E931F-F486-48AC-99A5-8A4B5CF2F982}" srcOrd="4" destOrd="0" parTransId="{AE4D7735-7FB6-491F-9972-4AD57325084E}" sibTransId="{B765E70D-656F-48FA-BAB0-0711679DB991}"/>
    <dgm:cxn modelId="{C7D00C74-5E69-462C-B42D-4695D6466EB2}" type="presOf" srcId="{B06E931F-F486-48AC-99A5-8A4B5CF2F982}" destId="{A16CF6E0-C837-4425-8CAC-8DAB627DCE1A}" srcOrd="0" destOrd="0" presId="urn:microsoft.com/office/officeart/2005/8/layout/cycle6"/>
    <dgm:cxn modelId="{EDA36782-13AD-431B-894B-DE094EFCA5FD}" type="presOf" srcId="{959C6622-7286-43E8-A53F-46186553B65D}" destId="{D6416EA7-A5CD-4F2E-9635-4EF10A761355}" srcOrd="0" destOrd="0" presId="urn:microsoft.com/office/officeart/2005/8/layout/cycle6"/>
    <dgm:cxn modelId="{37E7B788-6780-4CE5-BEE0-E71691F4DDAD}" type="presOf" srcId="{CD52BC9A-6A62-404F-ABDA-B14757FAA8B2}" destId="{1F46FFA9-E7EE-4A3C-9CE2-AEBF302615CE}" srcOrd="0" destOrd="0" presId="urn:microsoft.com/office/officeart/2005/8/layout/cycle6"/>
    <dgm:cxn modelId="{0057B498-D9FE-4143-97CF-DDB1034F0434}" type="presOf" srcId="{B99025FE-2D21-411F-A619-47C93A46A2D2}" destId="{53218391-67FC-47EF-A03E-4BE666069FB1}" srcOrd="0" destOrd="0" presId="urn:microsoft.com/office/officeart/2005/8/layout/cycle6"/>
    <dgm:cxn modelId="{79159199-7C4D-448F-AB78-6828524397F6}" type="presOf" srcId="{18440851-ABC5-4D4A-970E-D3CDB403D240}" destId="{7385DE0B-954D-40DB-B2B4-8A0768DF4C9F}" srcOrd="0" destOrd="0" presId="urn:microsoft.com/office/officeart/2005/8/layout/cycle6"/>
    <dgm:cxn modelId="{E45B6EA7-6056-426E-B7FF-58E06662162F}" srcId="{C86C001E-5E59-4B8F-A8B4-CA34780C6835}" destId="{B99025FE-2D21-411F-A619-47C93A46A2D2}" srcOrd="0" destOrd="0" parTransId="{E06CEB72-207C-4D95-A676-95F0B8A00899}" sibTransId="{18440851-ABC5-4D4A-970E-D3CDB403D240}"/>
    <dgm:cxn modelId="{F73130AD-D926-4D78-82B8-A3F001D35E14}" type="presOf" srcId="{B765E70D-656F-48FA-BAB0-0711679DB991}" destId="{2DCC8E17-CD42-4C40-8B9F-F0ECCC35593E}" srcOrd="0" destOrd="0" presId="urn:microsoft.com/office/officeart/2005/8/layout/cycle6"/>
    <dgm:cxn modelId="{77F1A5AD-B462-45DC-ABCE-32E282CB2581}" type="presOf" srcId="{4EC2578A-81FB-4842-AD9C-CD1E215F3557}" destId="{DE8E8C62-E724-4353-B905-8324F264837A}" srcOrd="0" destOrd="0" presId="urn:microsoft.com/office/officeart/2005/8/layout/cycle6"/>
    <dgm:cxn modelId="{8D9F35B7-0591-47CF-A6ED-BAB301EEF8FC}" type="presOf" srcId="{27C2F469-56E8-4C6E-BECC-F9D682A3371D}" destId="{EC23778E-2FBC-4934-AF22-6B4A55D57A40}" srcOrd="0" destOrd="0" presId="urn:microsoft.com/office/officeart/2005/8/layout/cycle6"/>
    <dgm:cxn modelId="{3C5FB6CC-8A47-47EB-A700-30984546DCB0}" srcId="{C86C001E-5E59-4B8F-A8B4-CA34780C6835}" destId="{27C2F469-56E8-4C6E-BECC-F9D682A3371D}" srcOrd="1" destOrd="0" parTransId="{23AC471C-BC89-4E23-9169-906ECB1E6B4C}" sibTransId="{959C6622-7286-43E8-A53F-46186553B65D}"/>
    <dgm:cxn modelId="{A33D97D7-FDBF-46A5-882C-288B27C14172}" srcId="{C86C001E-5E59-4B8F-A8B4-CA34780C6835}" destId="{59CA7B93-E4EE-4140-A750-68A8E9391E21}" srcOrd="2" destOrd="0" parTransId="{DCBD55E9-B478-44BC-9457-46BFBF24DE93}" sibTransId="{D8D17DF2-7C57-4820-87E4-DC7A6290E45E}"/>
    <dgm:cxn modelId="{468E3DE6-B9AF-45BB-AB85-A2C0B8F1024F}" type="presOf" srcId="{F06008EA-55CA-4992-ACEA-78B504CA9A7B}" destId="{934408AD-668C-4BEF-B08C-48A8B26F29EC}" srcOrd="0" destOrd="0" presId="urn:microsoft.com/office/officeart/2005/8/layout/cycle6"/>
    <dgm:cxn modelId="{2E2F73FE-B573-49B2-9173-ACCC1958DBD2}" type="presOf" srcId="{0E01618C-0567-4301-B7D2-1925713B2311}" destId="{EACCE0E8-B410-41FA-95D0-4EACB9AF2C89}" srcOrd="0" destOrd="0" presId="urn:microsoft.com/office/officeart/2005/8/layout/cycle6"/>
    <dgm:cxn modelId="{A0FBCDF3-0A57-4EEE-BAC3-718DEF252004}" type="presParOf" srcId="{D8808C39-267B-43ED-B754-CFFF814688B1}" destId="{53218391-67FC-47EF-A03E-4BE666069FB1}" srcOrd="0" destOrd="0" presId="urn:microsoft.com/office/officeart/2005/8/layout/cycle6"/>
    <dgm:cxn modelId="{6E85AB3F-6F4A-4062-8F3B-AE327425BB0D}" type="presParOf" srcId="{D8808C39-267B-43ED-B754-CFFF814688B1}" destId="{F16A311B-52D0-4321-9BE7-7CEAF838365B}" srcOrd="1" destOrd="0" presId="urn:microsoft.com/office/officeart/2005/8/layout/cycle6"/>
    <dgm:cxn modelId="{3DEEA923-9DF2-42AE-9E2C-94613CA3A672}" type="presParOf" srcId="{D8808C39-267B-43ED-B754-CFFF814688B1}" destId="{7385DE0B-954D-40DB-B2B4-8A0768DF4C9F}" srcOrd="2" destOrd="0" presId="urn:microsoft.com/office/officeart/2005/8/layout/cycle6"/>
    <dgm:cxn modelId="{0020527F-C082-499B-9F2D-D39BEAB74D71}" type="presParOf" srcId="{D8808C39-267B-43ED-B754-CFFF814688B1}" destId="{EC23778E-2FBC-4934-AF22-6B4A55D57A40}" srcOrd="3" destOrd="0" presId="urn:microsoft.com/office/officeart/2005/8/layout/cycle6"/>
    <dgm:cxn modelId="{76E5ACDF-8B64-4135-980C-29B482C95661}" type="presParOf" srcId="{D8808C39-267B-43ED-B754-CFFF814688B1}" destId="{729BB566-65B5-41E2-9AFA-FB6F6DE91A7E}" srcOrd="4" destOrd="0" presId="urn:microsoft.com/office/officeart/2005/8/layout/cycle6"/>
    <dgm:cxn modelId="{117C9767-AC67-4610-ABA7-767328A107DD}" type="presParOf" srcId="{D8808C39-267B-43ED-B754-CFFF814688B1}" destId="{D6416EA7-A5CD-4F2E-9635-4EF10A761355}" srcOrd="5" destOrd="0" presId="urn:microsoft.com/office/officeart/2005/8/layout/cycle6"/>
    <dgm:cxn modelId="{D5ED82FD-3B2E-4255-A889-2915D319995B}" type="presParOf" srcId="{D8808C39-267B-43ED-B754-CFFF814688B1}" destId="{76FEE597-5C49-4E31-ABB3-5631CF180EFE}" srcOrd="6" destOrd="0" presId="urn:microsoft.com/office/officeart/2005/8/layout/cycle6"/>
    <dgm:cxn modelId="{5C26DF05-42B5-4345-9774-7483D98DC7EA}" type="presParOf" srcId="{D8808C39-267B-43ED-B754-CFFF814688B1}" destId="{952A2492-29FA-4D56-931A-858A23231C26}" srcOrd="7" destOrd="0" presId="urn:microsoft.com/office/officeart/2005/8/layout/cycle6"/>
    <dgm:cxn modelId="{945BC76D-F8F0-4B41-AD69-5FDABB0638EB}" type="presParOf" srcId="{D8808C39-267B-43ED-B754-CFFF814688B1}" destId="{63EAB622-11DF-4476-B9FE-0D45F81A6180}" srcOrd="8" destOrd="0" presId="urn:microsoft.com/office/officeart/2005/8/layout/cycle6"/>
    <dgm:cxn modelId="{5F17F53B-7486-4E8C-B94F-0CC1DFD4394A}" type="presParOf" srcId="{D8808C39-267B-43ED-B754-CFFF814688B1}" destId="{1F46FFA9-E7EE-4A3C-9CE2-AEBF302615CE}" srcOrd="9" destOrd="0" presId="urn:microsoft.com/office/officeart/2005/8/layout/cycle6"/>
    <dgm:cxn modelId="{15E458D3-3180-4D42-A275-807EF866DA81}" type="presParOf" srcId="{D8808C39-267B-43ED-B754-CFFF814688B1}" destId="{415258CA-9202-44B3-AD2A-B3EC8A4DB0C1}" srcOrd="10" destOrd="0" presId="urn:microsoft.com/office/officeart/2005/8/layout/cycle6"/>
    <dgm:cxn modelId="{18AF24B0-9700-4590-8DC0-1139BA7B77D3}" type="presParOf" srcId="{D8808C39-267B-43ED-B754-CFFF814688B1}" destId="{DE8E8C62-E724-4353-B905-8324F264837A}" srcOrd="11" destOrd="0" presId="urn:microsoft.com/office/officeart/2005/8/layout/cycle6"/>
    <dgm:cxn modelId="{6413D31D-EB4A-40C6-B181-0E7E813DB3B7}" type="presParOf" srcId="{D8808C39-267B-43ED-B754-CFFF814688B1}" destId="{A16CF6E0-C837-4425-8CAC-8DAB627DCE1A}" srcOrd="12" destOrd="0" presId="urn:microsoft.com/office/officeart/2005/8/layout/cycle6"/>
    <dgm:cxn modelId="{E63A2AAA-B920-48D7-AE19-D775F084B1B5}" type="presParOf" srcId="{D8808C39-267B-43ED-B754-CFFF814688B1}" destId="{4800ED17-6B95-4B7A-BFBC-D3C3A5708CB0}" srcOrd="13" destOrd="0" presId="urn:microsoft.com/office/officeart/2005/8/layout/cycle6"/>
    <dgm:cxn modelId="{55DC9553-08AE-4B5D-9B17-5A59CD2F624B}" type="presParOf" srcId="{D8808C39-267B-43ED-B754-CFFF814688B1}" destId="{2DCC8E17-CD42-4C40-8B9F-F0ECCC35593E}" srcOrd="14" destOrd="0" presId="urn:microsoft.com/office/officeart/2005/8/layout/cycle6"/>
    <dgm:cxn modelId="{34B87729-7F6A-46FD-A423-18813EF494A4}" type="presParOf" srcId="{D8808C39-267B-43ED-B754-CFFF814688B1}" destId="{934408AD-668C-4BEF-B08C-48A8B26F29EC}" srcOrd="15" destOrd="0" presId="urn:microsoft.com/office/officeart/2005/8/layout/cycle6"/>
    <dgm:cxn modelId="{311C15AC-5218-4ECC-A99F-5E328F0DDC0A}" type="presParOf" srcId="{D8808C39-267B-43ED-B754-CFFF814688B1}" destId="{044B2C0A-8445-4854-9535-36E97EADBB8D}" srcOrd="16" destOrd="0" presId="urn:microsoft.com/office/officeart/2005/8/layout/cycle6"/>
    <dgm:cxn modelId="{9E0DCC68-4F6E-4F92-AB24-4C6C0050BDC9}" type="presParOf" srcId="{D8808C39-267B-43ED-B754-CFFF814688B1}" destId="{EACCE0E8-B410-41FA-95D0-4EACB9AF2C89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299EBE-BC89-42F9-95D0-8ED8DA1B677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E04C35-D586-4BDC-B797-F9C1239026B8}">
      <dgm:prSet phldrT="[Text]" custT="1"/>
      <dgm:spPr>
        <a:solidFill>
          <a:srgbClr val="006600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সমস্যার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প্রভাব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A350167E-1C76-4E95-B2B7-AF4D8D004CA9}" type="parTrans" cxnId="{B29CE540-61A1-4882-AE44-224F5FE9B4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2DEDACE-57FD-4FB6-A75A-8BC3E2F873B9}" type="sibTrans" cxnId="{B29CE540-61A1-4882-AE44-224F5FE9B4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CF4D6C2-B660-4A94-9AD3-ACE43B1B755E}">
      <dgm:prSet phldrT="[Text]"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2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মৌলিক</a:t>
          </a:r>
          <a:r>
            <a:rPr lang="en-US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2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চাহিদা</a:t>
          </a:r>
          <a:r>
            <a:rPr lang="en-US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2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পূরণে</a:t>
          </a:r>
          <a:r>
            <a:rPr lang="en-US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2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বার্থতা</a:t>
          </a:r>
          <a:endParaRPr lang="en-US" sz="1200" dirty="0">
            <a:solidFill>
              <a:schemeClr val="tx1"/>
            </a:solidFill>
          </a:endParaRPr>
        </a:p>
      </dgm:t>
    </dgm:pt>
    <dgm:pt modelId="{2885CFC7-C443-4C7C-9F5B-5152D5B47006}" type="parTrans" cxnId="{07C11F32-879B-433C-AF8D-EF38955C048B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D87CB75-406F-4416-BCAB-BCA1F8957DD7}" type="sibTrans" cxnId="{07C11F32-879B-433C-AF8D-EF38955C048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8347151-0698-44AB-AF07-F4349C867568}">
      <dgm:prSet phldrT="[Text]"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খাদ্য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ঘাটতি</a:t>
          </a:r>
          <a:endParaRPr lang="en-US" sz="1600" dirty="0">
            <a:solidFill>
              <a:schemeClr val="tx1"/>
            </a:solidFill>
          </a:endParaRPr>
        </a:p>
      </dgm:t>
    </dgm:pt>
    <dgm:pt modelId="{DAAF2B8F-8562-4D21-956B-48C340906657}" type="parTrans" cxnId="{EE0855E6-4C7B-41BA-BDD6-8580E94445B1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0E5C946-3FE9-4A6C-BAF0-CA2249B2E6FE}" type="sibTrans" cxnId="{EE0855E6-4C7B-41BA-BDD6-8580E94445B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B110F57-998A-401C-B351-14C1AFFB9110}">
      <dgm:prSet phldrT="[Text]"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অপরাধ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বৃদ্ধি</a:t>
          </a:r>
          <a:endParaRPr lang="en-US" sz="1600" dirty="0">
            <a:solidFill>
              <a:schemeClr val="tx1"/>
            </a:solidFill>
          </a:endParaRPr>
        </a:p>
      </dgm:t>
    </dgm:pt>
    <dgm:pt modelId="{0558BFD1-48BE-4CEE-BA09-9C4899704296}" type="parTrans" cxnId="{BE53C2D9-7BBC-4ECD-AEE8-6FD9496C5BA4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DE3A3F8-64AF-4C6B-B8F2-C026B95AAF58}" type="sibTrans" cxnId="{BE53C2D9-7BBC-4ECD-AEE8-6FD9496C5BA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601F4C3-A6B8-4F36-BD21-28A3C2A2DDA1}">
      <dgm:prSet phldrT="[Text]"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5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অর্থনৈতিক</a:t>
          </a:r>
          <a:r>
            <a:rPr lang="en-US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5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অনগ্রসরতা</a:t>
          </a:r>
          <a:endParaRPr lang="en-US" sz="1500" dirty="0">
            <a:solidFill>
              <a:schemeClr val="tx1"/>
            </a:solidFill>
          </a:endParaRPr>
        </a:p>
      </dgm:t>
    </dgm:pt>
    <dgm:pt modelId="{566AA088-6860-43DB-BCA9-D90D0CD94A9A}" type="parTrans" cxnId="{EE481381-CE7B-4F7C-8506-DE49D2EC109B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2232D1E-709C-4B46-9FB2-7670E4C58C3C}" type="sibTrans" cxnId="{EE481381-CE7B-4F7C-8506-DE49D2EC109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3252FDD-4A06-402E-A0B0-D98435D92C68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পারিবারিক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বিশৃংখলা</a:t>
          </a:r>
          <a:endParaRPr lang="en-US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FD26B5E3-37A3-4EF6-ABB2-8EAEAE183830}" type="parTrans" cxnId="{82923B45-ADD5-4BE1-9875-9470D6C5AE38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A38EDBB-6905-4166-AE89-342232911210}" type="sibTrans" cxnId="{82923B45-ADD5-4BE1-9875-9470D6C5AE3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DEA9104-60A1-4786-A266-C8218715275A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বস্তি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সমস্যার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উদ্ভব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8E0E65C-6F63-46A2-A0D3-BCE8E5E83725}" type="parTrans" cxnId="{B20119DE-B7BF-43DF-A1F4-3C80EA75B169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84BA71C-8885-4C61-932F-0DA5AE1DFBD8}" type="sibTrans" cxnId="{B20119DE-B7BF-43DF-A1F4-3C80EA75B16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542BE80-B310-42B4-83F2-E886ADB7402C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বৈদেশিক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নির্ভরতা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AACCCC9A-45DD-41EF-A2E1-80F27080876D}" type="parTrans" cxnId="{C367EC8B-2070-4D02-8270-5D998B63E17A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2FDC1B7-DA0F-4235-B1AB-B65D008409DA}" type="sibTrans" cxnId="{C367EC8B-2070-4D02-8270-5D998B63E17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2D58EE-5127-4007-BCDE-2B622F18E1C9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পরিবেশ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দূষণ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78184D45-8C20-468E-8C4E-A3CE90122189}" type="parTrans" cxnId="{3D7BA12A-FCD5-40D2-9978-0A45B5868E16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FE03973-9BA5-41E9-870C-DCE7FF108EE0}" type="sibTrans" cxnId="{3D7BA12A-FCD5-40D2-9978-0A45B5868E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84A3691-4C17-4639-A8FF-4210E9549053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নিরক্ষরতা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অজ্ঞতা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C4D42C0-0414-4491-A96C-8B7A4A217568}" type="parTrans" cxnId="{E0F0D7A5-ED0B-4BAA-9672-BF6C65961D91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0AEFFDC-6CE3-4631-BB95-91389C8758D4}" type="sibTrans" cxnId="{E0F0D7A5-ED0B-4BAA-9672-BF6C65961D9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499F7AA-FAB9-49D8-BEA0-5FDB97D7F855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ভূমির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উপর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অতিরিক্ত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চাপ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CB5BC6FB-8828-479A-B23F-65072CF49957}" type="parTrans" cxnId="{82FC1555-CD37-4DF1-B149-99A91F7D3971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902CD56-9357-430F-A9E1-A0230FDFE37C}" type="sibTrans" cxnId="{82FC1555-CD37-4DF1-B149-99A91F7D397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73DA5E8-3E55-47D8-A8FE-DC33B66D2508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স্বাস্থ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পুষ্টি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444ABC2F-A503-4DD7-8F54-B1CDE8D49D6C}" type="parTrans" cxnId="{40656F9B-2792-488A-A2AE-D96845730633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52E0BD5-D30A-4542-ADDD-E141F083C347}" type="sibTrans" cxnId="{40656F9B-2792-488A-A2AE-D9684573063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903D7D8-8CEC-4736-9F02-CBDBE7C6B7EB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জীবনযাত্রার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মান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নিম্ন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C302EFF5-34C5-4956-A57B-581C84BF65A3}" type="parTrans" cxnId="{0F59CD1E-25CC-42CD-B9B4-83EBAC98AD64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D5CB02-3E74-4793-A719-ABF31F439E1F}" type="sibTrans" cxnId="{0F59CD1E-25CC-42CD-B9B4-83EBAC98AD6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3DF5174-F427-4D97-8AF9-B4262DBCF342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দরিদ্রতা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D1B239EE-8D2B-4A72-9E3D-7732B342194F}" type="parTrans" cxnId="{3D8841AE-26C9-4434-B379-A7556C38780F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8C256BF-051E-48D7-815F-E019A5982408}" type="sibTrans" cxnId="{3D8841AE-26C9-4434-B379-A7556C38780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8973744-9787-4477-9DF0-68C4A1BB7046}">
      <dgm:prSet custT="1"/>
      <dgm:spPr>
        <a:solidFill>
          <a:srgbClr val="0066FF"/>
        </a:solidFill>
        <a:ln>
          <a:noFill/>
        </a:ln>
      </dgm:spPr>
      <dgm:t>
        <a:bodyPr/>
        <a:lstStyle/>
        <a:p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‍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বিশৃংখলা</a:t>
          </a:r>
          <a:endParaRPr lang="en-US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4B9DD48E-A178-4B5B-B983-0AF82B3003F8}" type="parTrans" cxnId="{07927464-C209-4DBF-A125-9519204B9686}">
      <dgm:prSet/>
      <dgm:spPr>
        <a:ln w="50800">
          <a:solidFill>
            <a:srgbClr val="006600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D93851-3600-48AB-9529-37F705C325AD}" type="sibTrans" cxnId="{07927464-C209-4DBF-A125-9519204B968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4624A38-4F37-4663-8577-86617BF94719}" type="pres">
      <dgm:prSet presAssocID="{8A299EBE-BC89-42F9-95D0-8ED8DA1B677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7B2D009-6949-40C4-9376-4981C95F20AC}" type="pres">
      <dgm:prSet presAssocID="{64E04C35-D586-4BDC-B797-F9C1239026B8}" presName="centerShape" presStyleLbl="node0" presStyleIdx="0" presStyleCnt="1"/>
      <dgm:spPr/>
    </dgm:pt>
    <dgm:pt modelId="{1BD07CF4-31BF-42F9-9958-C06861515F65}" type="pres">
      <dgm:prSet presAssocID="{2885CFC7-C443-4C7C-9F5B-5152D5B47006}" presName="Name9" presStyleLbl="parChTrans1D2" presStyleIdx="0" presStyleCnt="14"/>
      <dgm:spPr/>
    </dgm:pt>
    <dgm:pt modelId="{15E7121E-BCBA-48A8-8F4F-173424E6E21B}" type="pres">
      <dgm:prSet presAssocID="{2885CFC7-C443-4C7C-9F5B-5152D5B47006}" presName="connTx" presStyleLbl="parChTrans1D2" presStyleIdx="0" presStyleCnt="14"/>
      <dgm:spPr/>
    </dgm:pt>
    <dgm:pt modelId="{D1AD4FF8-1111-4F06-A394-2F233A1DEF51}" type="pres">
      <dgm:prSet presAssocID="{4CF4D6C2-B660-4A94-9AD3-ACE43B1B755E}" presName="node" presStyleLbl="node1" presStyleIdx="0" presStyleCnt="14">
        <dgm:presLayoutVars>
          <dgm:bulletEnabled val="1"/>
        </dgm:presLayoutVars>
      </dgm:prSet>
      <dgm:spPr/>
    </dgm:pt>
    <dgm:pt modelId="{A1BFED4C-EBA3-4D56-93D7-7593B770F41A}" type="pres">
      <dgm:prSet presAssocID="{DAAF2B8F-8562-4D21-956B-48C340906657}" presName="Name9" presStyleLbl="parChTrans1D2" presStyleIdx="1" presStyleCnt="14"/>
      <dgm:spPr/>
    </dgm:pt>
    <dgm:pt modelId="{621909ED-2ED3-4088-9D7C-867370C457A8}" type="pres">
      <dgm:prSet presAssocID="{DAAF2B8F-8562-4D21-956B-48C340906657}" presName="connTx" presStyleLbl="parChTrans1D2" presStyleIdx="1" presStyleCnt="14"/>
      <dgm:spPr/>
    </dgm:pt>
    <dgm:pt modelId="{684C85EA-669D-47DC-A415-35AF8590B489}" type="pres">
      <dgm:prSet presAssocID="{18347151-0698-44AB-AF07-F4349C867568}" presName="node" presStyleLbl="node1" presStyleIdx="1" presStyleCnt="14">
        <dgm:presLayoutVars>
          <dgm:bulletEnabled val="1"/>
        </dgm:presLayoutVars>
      </dgm:prSet>
      <dgm:spPr/>
    </dgm:pt>
    <dgm:pt modelId="{F383C33D-EE07-461D-94AB-52CA1785A30A}" type="pres">
      <dgm:prSet presAssocID="{28E0E65C-6F63-46A2-A0D3-BCE8E5E83725}" presName="Name9" presStyleLbl="parChTrans1D2" presStyleIdx="2" presStyleCnt="14"/>
      <dgm:spPr/>
    </dgm:pt>
    <dgm:pt modelId="{7E26BD9C-5E54-41D2-83E4-A8731D1500BE}" type="pres">
      <dgm:prSet presAssocID="{28E0E65C-6F63-46A2-A0D3-BCE8E5E83725}" presName="connTx" presStyleLbl="parChTrans1D2" presStyleIdx="2" presStyleCnt="14"/>
      <dgm:spPr/>
    </dgm:pt>
    <dgm:pt modelId="{8672102A-2B33-47B1-9528-4AB17C2C353B}" type="pres">
      <dgm:prSet presAssocID="{EDEA9104-60A1-4786-A266-C8218715275A}" presName="node" presStyleLbl="node1" presStyleIdx="2" presStyleCnt="14">
        <dgm:presLayoutVars>
          <dgm:bulletEnabled val="1"/>
        </dgm:presLayoutVars>
      </dgm:prSet>
      <dgm:spPr/>
    </dgm:pt>
    <dgm:pt modelId="{4EBD4A10-3371-4E6B-842A-D7F37CA24662}" type="pres">
      <dgm:prSet presAssocID="{0558BFD1-48BE-4CEE-BA09-9C4899704296}" presName="Name9" presStyleLbl="parChTrans1D2" presStyleIdx="3" presStyleCnt="14"/>
      <dgm:spPr/>
    </dgm:pt>
    <dgm:pt modelId="{9C98F164-D8F1-4062-B8C6-BD59B001EF69}" type="pres">
      <dgm:prSet presAssocID="{0558BFD1-48BE-4CEE-BA09-9C4899704296}" presName="connTx" presStyleLbl="parChTrans1D2" presStyleIdx="3" presStyleCnt="14"/>
      <dgm:spPr/>
    </dgm:pt>
    <dgm:pt modelId="{8C4B9F99-55B6-4BF1-B761-3DC739C062EF}" type="pres">
      <dgm:prSet presAssocID="{BB110F57-998A-401C-B351-14C1AFFB9110}" presName="node" presStyleLbl="node1" presStyleIdx="3" presStyleCnt="14">
        <dgm:presLayoutVars>
          <dgm:bulletEnabled val="1"/>
        </dgm:presLayoutVars>
      </dgm:prSet>
      <dgm:spPr/>
    </dgm:pt>
    <dgm:pt modelId="{0221FF15-7690-4415-B805-894028F9F4DA}" type="pres">
      <dgm:prSet presAssocID="{AACCCC9A-45DD-41EF-A2E1-80F27080876D}" presName="Name9" presStyleLbl="parChTrans1D2" presStyleIdx="4" presStyleCnt="14"/>
      <dgm:spPr/>
    </dgm:pt>
    <dgm:pt modelId="{F1D54FA4-4A8F-48A0-A976-5FA368EA6396}" type="pres">
      <dgm:prSet presAssocID="{AACCCC9A-45DD-41EF-A2E1-80F27080876D}" presName="connTx" presStyleLbl="parChTrans1D2" presStyleIdx="4" presStyleCnt="14"/>
      <dgm:spPr/>
    </dgm:pt>
    <dgm:pt modelId="{D72CC2F9-30F3-46E5-8AFB-1A5D8076EC4B}" type="pres">
      <dgm:prSet presAssocID="{4542BE80-B310-42B4-83F2-E886ADB7402C}" presName="node" presStyleLbl="node1" presStyleIdx="4" presStyleCnt="14">
        <dgm:presLayoutVars>
          <dgm:bulletEnabled val="1"/>
        </dgm:presLayoutVars>
      </dgm:prSet>
      <dgm:spPr/>
    </dgm:pt>
    <dgm:pt modelId="{085AC68F-C5F1-457D-A6BD-4E6906BC2D05}" type="pres">
      <dgm:prSet presAssocID="{4B9DD48E-A178-4B5B-B983-0AF82B3003F8}" presName="Name9" presStyleLbl="parChTrans1D2" presStyleIdx="5" presStyleCnt="14"/>
      <dgm:spPr/>
    </dgm:pt>
    <dgm:pt modelId="{CCD06A11-5BAD-42A5-BB5F-979DF159DAB0}" type="pres">
      <dgm:prSet presAssocID="{4B9DD48E-A178-4B5B-B983-0AF82B3003F8}" presName="connTx" presStyleLbl="parChTrans1D2" presStyleIdx="5" presStyleCnt="14"/>
      <dgm:spPr/>
    </dgm:pt>
    <dgm:pt modelId="{E25C37E5-BC5F-4363-A17E-23265D155CE0}" type="pres">
      <dgm:prSet presAssocID="{88973744-9787-4477-9DF0-68C4A1BB7046}" presName="node" presStyleLbl="node1" presStyleIdx="5" presStyleCnt="14">
        <dgm:presLayoutVars>
          <dgm:bulletEnabled val="1"/>
        </dgm:presLayoutVars>
      </dgm:prSet>
      <dgm:spPr/>
    </dgm:pt>
    <dgm:pt modelId="{EF7B41EB-4FD1-4716-9D1A-FD95D29CBD2F}" type="pres">
      <dgm:prSet presAssocID="{D1B239EE-8D2B-4A72-9E3D-7732B342194F}" presName="Name9" presStyleLbl="parChTrans1D2" presStyleIdx="6" presStyleCnt="14"/>
      <dgm:spPr/>
    </dgm:pt>
    <dgm:pt modelId="{07E44D44-8AFE-4777-8DEC-6FC2BDD5EC24}" type="pres">
      <dgm:prSet presAssocID="{D1B239EE-8D2B-4A72-9E3D-7732B342194F}" presName="connTx" presStyleLbl="parChTrans1D2" presStyleIdx="6" presStyleCnt="14"/>
      <dgm:spPr/>
    </dgm:pt>
    <dgm:pt modelId="{081D642B-FCCD-4AFB-9416-11A41814C59C}" type="pres">
      <dgm:prSet presAssocID="{83DF5174-F427-4D97-8AF9-B4262DBCF342}" presName="node" presStyleLbl="node1" presStyleIdx="6" presStyleCnt="14">
        <dgm:presLayoutVars>
          <dgm:bulletEnabled val="1"/>
        </dgm:presLayoutVars>
      </dgm:prSet>
      <dgm:spPr/>
    </dgm:pt>
    <dgm:pt modelId="{4327D2CA-D03F-43FB-9116-99B7A81E85C7}" type="pres">
      <dgm:prSet presAssocID="{C302EFF5-34C5-4956-A57B-581C84BF65A3}" presName="Name9" presStyleLbl="parChTrans1D2" presStyleIdx="7" presStyleCnt="14"/>
      <dgm:spPr/>
    </dgm:pt>
    <dgm:pt modelId="{BAE10A29-B4C4-4416-94DA-8D1BC49F8A1C}" type="pres">
      <dgm:prSet presAssocID="{C302EFF5-34C5-4956-A57B-581C84BF65A3}" presName="connTx" presStyleLbl="parChTrans1D2" presStyleIdx="7" presStyleCnt="14"/>
      <dgm:spPr/>
    </dgm:pt>
    <dgm:pt modelId="{A129F3F2-A832-47B3-B303-49BCBDD0BA03}" type="pres">
      <dgm:prSet presAssocID="{5903D7D8-8CEC-4736-9F02-CBDBE7C6B7EB}" presName="node" presStyleLbl="node1" presStyleIdx="7" presStyleCnt="14">
        <dgm:presLayoutVars>
          <dgm:bulletEnabled val="1"/>
        </dgm:presLayoutVars>
      </dgm:prSet>
      <dgm:spPr/>
    </dgm:pt>
    <dgm:pt modelId="{280ABEA8-0B27-4F9A-9648-A8685294210A}" type="pres">
      <dgm:prSet presAssocID="{444ABC2F-A503-4DD7-8F54-B1CDE8D49D6C}" presName="Name9" presStyleLbl="parChTrans1D2" presStyleIdx="8" presStyleCnt="14"/>
      <dgm:spPr/>
    </dgm:pt>
    <dgm:pt modelId="{93164275-5B12-4217-B5FF-00921CF7975A}" type="pres">
      <dgm:prSet presAssocID="{444ABC2F-A503-4DD7-8F54-B1CDE8D49D6C}" presName="connTx" presStyleLbl="parChTrans1D2" presStyleIdx="8" presStyleCnt="14"/>
      <dgm:spPr/>
    </dgm:pt>
    <dgm:pt modelId="{806549F3-808F-4542-B0A0-3B2D87F55573}" type="pres">
      <dgm:prSet presAssocID="{A73DA5E8-3E55-47D8-A8FE-DC33B66D2508}" presName="node" presStyleLbl="node1" presStyleIdx="8" presStyleCnt="14">
        <dgm:presLayoutVars>
          <dgm:bulletEnabled val="1"/>
        </dgm:presLayoutVars>
      </dgm:prSet>
      <dgm:spPr/>
    </dgm:pt>
    <dgm:pt modelId="{94D0A92A-84FB-4FB1-93E8-7C5E870460C8}" type="pres">
      <dgm:prSet presAssocID="{CB5BC6FB-8828-479A-B23F-65072CF49957}" presName="Name9" presStyleLbl="parChTrans1D2" presStyleIdx="9" presStyleCnt="14"/>
      <dgm:spPr/>
    </dgm:pt>
    <dgm:pt modelId="{81076169-F853-4D23-B523-55C7AEFC9271}" type="pres">
      <dgm:prSet presAssocID="{CB5BC6FB-8828-479A-B23F-65072CF49957}" presName="connTx" presStyleLbl="parChTrans1D2" presStyleIdx="9" presStyleCnt="14"/>
      <dgm:spPr/>
    </dgm:pt>
    <dgm:pt modelId="{7B2F12C8-10BC-4177-B2FE-1495CA2ECC34}" type="pres">
      <dgm:prSet presAssocID="{B499F7AA-FAB9-49D8-BEA0-5FDB97D7F855}" presName="node" presStyleLbl="node1" presStyleIdx="9" presStyleCnt="14">
        <dgm:presLayoutVars>
          <dgm:bulletEnabled val="1"/>
        </dgm:presLayoutVars>
      </dgm:prSet>
      <dgm:spPr/>
    </dgm:pt>
    <dgm:pt modelId="{ABEE1FAA-F3CD-4C3B-A09D-09D71FCC0790}" type="pres">
      <dgm:prSet presAssocID="{78184D45-8C20-468E-8C4E-A3CE90122189}" presName="Name9" presStyleLbl="parChTrans1D2" presStyleIdx="10" presStyleCnt="14"/>
      <dgm:spPr/>
    </dgm:pt>
    <dgm:pt modelId="{8B338DE1-0632-437C-AEEC-092A6641440E}" type="pres">
      <dgm:prSet presAssocID="{78184D45-8C20-468E-8C4E-A3CE90122189}" presName="connTx" presStyleLbl="parChTrans1D2" presStyleIdx="10" presStyleCnt="14"/>
      <dgm:spPr/>
    </dgm:pt>
    <dgm:pt modelId="{E0E2FF1A-F352-461F-8F15-3C626F6325B6}" type="pres">
      <dgm:prSet presAssocID="{D62D58EE-5127-4007-BCDE-2B622F18E1C9}" presName="node" presStyleLbl="node1" presStyleIdx="10" presStyleCnt="14">
        <dgm:presLayoutVars>
          <dgm:bulletEnabled val="1"/>
        </dgm:presLayoutVars>
      </dgm:prSet>
      <dgm:spPr/>
    </dgm:pt>
    <dgm:pt modelId="{47184983-8020-4053-9DC1-DAE69B7FEB1B}" type="pres">
      <dgm:prSet presAssocID="{2C4D42C0-0414-4491-A96C-8B7A4A217568}" presName="Name9" presStyleLbl="parChTrans1D2" presStyleIdx="11" presStyleCnt="14"/>
      <dgm:spPr/>
    </dgm:pt>
    <dgm:pt modelId="{AEA85BB2-86ED-431D-A806-FE58964E2AB1}" type="pres">
      <dgm:prSet presAssocID="{2C4D42C0-0414-4491-A96C-8B7A4A217568}" presName="connTx" presStyleLbl="parChTrans1D2" presStyleIdx="11" presStyleCnt="14"/>
      <dgm:spPr/>
    </dgm:pt>
    <dgm:pt modelId="{2D4AF794-DC4D-44C2-A407-50EA0B1111BB}" type="pres">
      <dgm:prSet presAssocID="{284A3691-4C17-4639-A8FF-4210E9549053}" presName="node" presStyleLbl="node1" presStyleIdx="11" presStyleCnt="14">
        <dgm:presLayoutVars>
          <dgm:bulletEnabled val="1"/>
        </dgm:presLayoutVars>
      </dgm:prSet>
      <dgm:spPr/>
    </dgm:pt>
    <dgm:pt modelId="{5A8EC8CE-F03C-43B2-95F4-7C5FF7CBFD75}" type="pres">
      <dgm:prSet presAssocID="{566AA088-6860-43DB-BCA9-D90D0CD94A9A}" presName="Name9" presStyleLbl="parChTrans1D2" presStyleIdx="12" presStyleCnt="14"/>
      <dgm:spPr/>
    </dgm:pt>
    <dgm:pt modelId="{B5122C87-E61C-4B71-9957-884659AB816F}" type="pres">
      <dgm:prSet presAssocID="{566AA088-6860-43DB-BCA9-D90D0CD94A9A}" presName="connTx" presStyleLbl="parChTrans1D2" presStyleIdx="12" presStyleCnt="14"/>
      <dgm:spPr/>
    </dgm:pt>
    <dgm:pt modelId="{3D26719C-0223-4671-83E0-8AC42A2C5111}" type="pres">
      <dgm:prSet presAssocID="{1601F4C3-A6B8-4F36-BD21-28A3C2A2DDA1}" presName="node" presStyleLbl="node1" presStyleIdx="12" presStyleCnt="14">
        <dgm:presLayoutVars>
          <dgm:bulletEnabled val="1"/>
        </dgm:presLayoutVars>
      </dgm:prSet>
      <dgm:spPr/>
    </dgm:pt>
    <dgm:pt modelId="{B6E50DDA-F55E-4D79-BAA8-E4EE0D8D5007}" type="pres">
      <dgm:prSet presAssocID="{FD26B5E3-37A3-4EF6-ABB2-8EAEAE183830}" presName="Name9" presStyleLbl="parChTrans1D2" presStyleIdx="13" presStyleCnt="14"/>
      <dgm:spPr/>
    </dgm:pt>
    <dgm:pt modelId="{D5A292A1-C0C6-4092-92E0-8C0BC8E84267}" type="pres">
      <dgm:prSet presAssocID="{FD26B5E3-37A3-4EF6-ABB2-8EAEAE183830}" presName="connTx" presStyleLbl="parChTrans1D2" presStyleIdx="13" presStyleCnt="14"/>
      <dgm:spPr/>
    </dgm:pt>
    <dgm:pt modelId="{FED22FB6-110A-45CA-878E-63B9CE5A788B}" type="pres">
      <dgm:prSet presAssocID="{43252FDD-4A06-402E-A0B0-D98435D92C68}" presName="node" presStyleLbl="node1" presStyleIdx="13" presStyleCnt="14">
        <dgm:presLayoutVars>
          <dgm:bulletEnabled val="1"/>
        </dgm:presLayoutVars>
      </dgm:prSet>
      <dgm:spPr/>
    </dgm:pt>
  </dgm:ptLst>
  <dgm:cxnLst>
    <dgm:cxn modelId="{D0643305-D86D-408E-ABFA-262D5636CA68}" type="presOf" srcId="{83DF5174-F427-4D97-8AF9-B4262DBCF342}" destId="{081D642B-FCCD-4AFB-9416-11A41814C59C}" srcOrd="0" destOrd="0" presId="urn:microsoft.com/office/officeart/2005/8/layout/radial1"/>
    <dgm:cxn modelId="{A506C606-E2F2-45F0-87C4-D658F55D3BAD}" type="presOf" srcId="{A73DA5E8-3E55-47D8-A8FE-DC33B66D2508}" destId="{806549F3-808F-4542-B0A0-3B2D87F55573}" srcOrd="0" destOrd="0" presId="urn:microsoft.com/office/officeart/2005/8/layout/radial1"/>
    <dgm:cxn modelId="{8CF7B009-B3FA-48B7-A8C5-6D13228A0C63}" type="presOf" srcId="{2885CFC7-C443-4C7C-9F5B-5152D5B47006}" destId="{1BD07CF4-31BF-42F9-9958-C06861515F65}" srcOrd="0" destOrd="0" presId="urn:microsoft.com/office/officeart/2005/8/layout/radial1"/>
    <dgm:cxn modelId="{AF503F0D-336F-46D7-B5A8-DE4300293EE4}" type="presOf" srcId="{C302EFF5-34C5-4956-A57B-581C84BF65A3}" destId="{BAE10A29-B4C4-4416-94DA-8D1BC49F8A1C}" srcOrd="1" destOrd="0" presId="urn:microsoft.com/office/officeart/2005/8/layout/radial1"/>
    <dgm:cxn modelId="{EDD2F918-5E93-4475-A270-508352F586AF}" type="presOf" srcId="{43252FDD-4A06-402E-A0B0-D98435D92C68}" destId="{FED22FB6-110A-45CA-878E-63B9CE5A788B}" srcOrd="0" destOrd="0" presId="urn:microsoft.com/office/officeart/2005/8/layout/radial1"/>
    <dgm:cxn modelId="{236D8819-7C0C-49C0-8A80-6F897FBF2159}" type="presOf" srcId="{FD26B5E3-37A3-4EF6-ABB2-8EAEAE183830}" destId="{D5A292A1-C0C6-4092-92E0-8C0BC8E84267}" srcOrd="1" destOrd="0" presId="urn:microsoft.com/office/officeart/2005/8/layout/radial1"/>
    <dgm:cxn modelId="{0F59CD1E-25CC-42CD-B9B4-83EBAC98AD64}" srcId="{64E04C35-D586-4BDC-B797-F9C1239026B8}" destId="{5903D7D8-8CEC-4736-9F02-CBDBE7C6B7EB}" srcOrd="7" destOrd="0" parTransId="{C302EFF5-34C5-4956-A57B-581C84BF65A3}" sibTransId="{78D5CB02-3E74-4793-A719-ABF31F439E1F}"/>
    <dgm:cxn modelId="{1B5B1123-6704-4F14-B5EE-F21E662B83CA}" type="presOf" srcId="{28E0E65C-6F63-46A2-A0D3-BCE8E5E83725}" destId="{F383C33D-EE07-461D-94AB-52CA1785A30A}" srcOrd="0" destOrd="0" presId="urn:microsoft.com/office/officeart/2005/8/layout/radial1"/>
    <dgm:cxn modelId="{806C742A-2887-41FD-B387-1AA51276F6E6}" type="presOf" srcId="{D1B239EE-8D2B-4A72-9E3D-7732B342194F}" destId="{07E44D44-8AFE-4777-8DEC-6FC2BDD5EC24}" srcOrd="1" destOrd="0" presId="urn:microsoft.com/office/officeart/2005/8/layout/radial1"/>
    <dgm:cxn modelId="{3D7BA12A-FCD5-40D2-9978-0A45B5868E16}" srcId="{64E04C35-D586-4BDC-B797-F9C1239026B8}" destId="{D62D58EE-5127-4007-BCDE-2B622F18E1C9}" srcOrd="10" destOrd="0" parTransId="{78184D45-8C20-468E-8C4E-A3CE90122189}" sibTransId="{AFE03973-9BA5-41E9-870C-DCE7FF108EE0}"/>
    <dgm:cxn modelId="{90B49531-0325-4071-84C9-32C40BFC75A1}" type="presOf" srcId="{18347151-0698-44AB-AF07-F4349C867568}" destId="{684C85EA-669D-47DC-A415-35AF8590B489}" srcOrd="0" destOrd="0" presId="urn:microsoft.com/office/officeart/2005/8/layout/radial1"/>
    <dgm:cxn modelId="{07C11F32-879B-433C-AF8D-EF38955C048B}" srcId="{64E04C35-D586-4BDC-B797-F9C1239026B8}" destId="{4CF4D6C2-B660-4A94-9AD3-ACE43B1B755E}" srcOrd="0" destOrd="0" parTransId="{2885CFC7-C443-4C7C-9F5B-5152D5B47006}" sibTransId="{FD87CB75-406F-4416-BCAB-BCA1F8957DD7}"/>
    <dgm:cxn modelId="{E36CBC36-1708-4BEE-94F5-2FB8C9D792E1}" type="presOf" srcId="{FD26B5E3-37A3-4EF6-ABB2-8EAEAE183830}" destId="{B6E50DDA-F55E-4D79-BAA8-E4EE0D8D5007}" srcOrd="0" destOrd="0" presId="urn:microsoft.com/office/officeart/2005/8/layout/radial1"/>
    <dgm:cxn modelId="{B29CE540-61A1-4882-AE44-224F5FE9B4D7}" srcId="{8A299EBE-BC89-42F9-95D0-8ED8DA1B6774}" destId="{64E04C35-D586-4BDC-B797-F9C1239026B8}" srcOrd="0" destOrd="0" parTransId="{A350167E-1C76-4E95-B2B7-AF4D8D004CA9}" sibTransId="{A2DEDACE-57FD-4FB6-A75A-8BC3E2F873B9}"/>
    <dgm:cxn modelId="{8152205E-3BE2-4B1F-B9D5-5CB9D2346308}" type="presOf" srcId="{BB110F57-998A-401C-B351-14C1AFFB9110}" destId="{8C4B9F99-55B6-4BF1-B761-3DC739C062EF}" srcOrd="0" destOrd="0" presId="urn:microsoft.com/office/officeart/2005/8/layout/radial1"/>
    <dgm:cxn modelId="{30FAD45F-AB4C-49E6-8C3B-147529BD8201}" type="presOf" srcId="{2C4D42C0-0414-4491-A96C-8B7A4A217568}" destId="{47184983-8020-4053-9DC1-DAE69B7FEB1B}" srcOrd="0" destOrd="0" presId="urn:microsoft.com/office/officeart/2005/8/layout/radial1"/>
    <dgm:cxn modelId="{F6AD2F60-BA3B-40A6-9678-B1697B6890FD}" type="presOf" srcId="{444ABC2F-A503-4DD7-8F54-B1CDE8D49D6C}" destId="{93164275-5B12-4217-B5FF-00921CF7975A}" srcOrd="1" destOrd="0" presId="urn:microsoft.com/office/officeart/2005/8/layout/radial1"/>
    <dgm:cxn modelId="{359B1D61-C125-4CF3-BB7B-93FF498B38BD}" type="presOf" srcId="{D1B239EE-8D2B-4A72-9E3D-7732B342194F}" destId="{EF7B41EB-4FD1-4716-9D1A-FD95D29CBD2F}" srcOrd="0" destOrd="0" presId="urn:microsoft.com/office/officeart/2005/8/layout/radial1"/>
    <dgm:cxn modelId="{0762AE42-930F-44F3-B524-FB05804D70EC}" type="presOf" srcId="{C302EFF5-34C5-4956-A57B-581C84BF65A3}" destId="{4327D2CA-D03F-43FB-9116-99B7A81E85C7}" srcOrd="0" destOrd="0" presId="urn:microsoft.com/office/officeart/2005/8/layout/radial1"/>
    <dgm:cxn modelId="{07927464-C209-4DBF-A125-9519204B9686}" srcId="{64E04C35-D586-4BDC-B797-F9C1239026B8}" destId="{88973744-9787-4477-9DF0-68C4A1BB7046}" srcOrd="5" destOrd="0" parTransId="{4B9DD48E-A178-4B5B-B983-0AF82B3003F8}" sibTransId="{3ED93851-3600-48AB-9529-37F705C325AD}"/>
    <dgm:cxn modelId="{70573345-E5AD-4591-96A3-1EE0A2A0A66B}" type="presOf" srcId="{4CF4D6C2-B660-4A94-9AD3-ACE43B1B755E}" destId="{D1AD4FF8-1111-4F06-A394-2F233A1DEF51}" srcOrd="0" destOrd="0" presId="urn:microsoft.com/office/officeart/2005/8/layout/radial1"/>
    <dgm:cxn modelId="{82923B45-ADD5-4BE1-9875-9470D6C5AE38}" srcId="{64E04C35-D586-4BDC-B797-F9C1239026B8}" destId="{43252FDD-4A06-402E-A0B0-D98435D92C68}" srcOrd="13" destOrd="0" parTransId="{FD26B5E3-37A3-4EF6-ABB2-8EAEAE183830}" sibTransId="{7A38EDBB-6905-4166-AE89-342232911210}"/>
    <dgm:cxn modelId="{1E9D7A65-04E2-436C-9D81-9C39E025F3B1}" type="presOf" srcId="{1601F4C3-A6B8-4F36-BD21-28A3C2A2DDA1}" destId="{3D26719C-0223-4671-83E0-8AC42A2C5111}" srcOrd="0" destOrd="0" presId="urn:microsoft.com/office/officeart/2005/8/layout/radial1"/>
    <dgm:cxn modelId="{0C582B66-C47B-4041-8BBA-26FA0FF19ADA}" type="presOf" srcId="{0558BFD1-48BE-4CEE-BA09-9C4899704296}" destId="{9C98F164-D8F1-4062-B8C6-BD59B001EF69}" srcOrd="1" destOrd="0" presId="urn:microsoft.com/office/officeart/2005/8/layout/radial1"/>
    <dgm:cxn modelId="{3F19DE67-0F97-4516-9E5A-1AE381308212}" type="presOf" srcId="{CB5BC6FB-8828-479A-B23F-65072CF49957}" destId="{81076169-F853-4D23-B523-55C7AEFC9271}" srcOrd="1" destOrd="0" presId="urn:microsoft.com/office/officeart/2005/8/layout/radial1"/>
    <dgm:cxn modelId="{4EF7E76B-7B22-44C4-BA16-937E495FF463}" type="presOf" srcId="{8A299EBE-BC89-42F9-95D0-8ED8DA1B6774}" destId="{34624A38-4F37-4663-8577-86617BF94719}" srcOrd="0" destOrd="0" presId="urn:microsoft.com/office/officeart/2005/8/layout/radial1"/>
    <dgm:cxn modelId="{F90BC94E-2CDB-4701-B26C-FF0DA9A92A07}" type="presOf" srcId="{2885CFC7-C443-4C7C-9F5B-5152D5B47006}" destId="{15E7121E-BCBA-48A8-8F4F-173424E6E21B}" srcOrd="1" destOrd="0" presId="urn:microsoft.com/office/officeart/2005/8/layout/radial1"/>
    <dgm:cxn modelId="{BAC7846F-C8E5-487E-8F58-8C84478CFE38}" type="presOf" srcId="{5903D7D8-8CEC-4736-9F02-CBDBE7C6B7EB}" destId="{A129F3F2-A832-47B3-B303-49BCBDD0BA03}" srcOrd="0" destOrd="0" presId="urn:microsoft.com/office/officeart/2005/8/layout/radial1"/>
    <dgm:cxn modelId="{B2374552-B5E3-4FE0-904F-11E7BA006A6C}" type="presOf" srcId="{566AA088-6860-43DB-BCA9-D90D0CD94A9A}" destId="{B5122C87-E61C-4B71-9957-884659AB816F}" srcOrd="1" destOrd="0" presId="urn:microsoft.com/office/officeart/2005/8/layout/radial1"/>
    <dgm:cxn modelId="{9C7C4853-F665-4BAA-ADD3-59ACD4E93291}" type="presOf" srcId="{AACCCC9A-45DD-41EF-A2E1-80F27080876D}" destId="{0221FF15-7690-4415-B805-894028F9F4DA}" srcOrd="0" destOrd="0" presId="urn:microsoft.com/office/officeart/2005/8/layout/radial1"/>
    <dgm:cxn modelId="{82FC1555-CD37-4DF1-B149-99A91F7D3971}" srcId="{64E04C35-D586-4BDC-B797-F9C1239026B8}" destId="{B499F7AA-FAB9-49D8-BEA0-5FDB97D7F855}" srcOrd="9" destOrd="0" parTransId="{CB5BC6FB-8828-479A-B23F-65072CF49957}" sibTransId="{4902CD56-9357-430F-A9E1-A0230FDFE37C}"/>
    <dgm:cxn modelId="{997A0D59-1ABD-402A-B3A2-BFF725E3881F}" type="presOf" srcId="{D62D58EE-5127-4007-BCDE-2B622F18E1C9}" destId="{E0E2FF1A-F352-461F-8F15-3C626F6325B6}" srcOrd="0" destOrd="0" presId="urn:microsoft.com/office/officeart/2005/8/layout/radial1"/>
    <dgm:cxn modelId="{EE481381-CE7B-4F7C-8506-DE49D2EC109B}" srcId="{64E04C35-D586-4BDC-B797-F9C1239026B8}" destId="{1601F4C3-A6B8-4F36-BD21-28A3C2A2DDA1}" srcOrd="12" destOrd="0" parTransId="{566AA088-6860-43DB-BCA9-D90D0CD94A9A}" sibTransId="{C2232D1E-709C-4B46-9FB2-7670E4C58C3C}"/>
    <dgm:cxn modelId="{C367EC8B-2070-4D02-8270-5D998B63E17A}" srcId="{64E04C35-D586-4BDC-B797-F9C1239026B8}" destId="{4542BE80-B310-42B4-83F2-E886ADB7402C}" srcOrd="4" destOrd="0" parTransId="{AACCCC9A-45DD-41EF-A2E1-80F27080876D}" sibTransId="{F2FDC1B7-DA0F-4235-B1AB-B65D008409DA}"/>
    <dgm:cxn modelId="{5E332C8D-913C-4185-9FF1-FFFC0EBD3EEA}" type="presOf" srcId="{4542BE80-B310-42B4-83F2-E886ADB7402C}" destId="{D72CC2F9-30F3-46E5-8AFB-1A5D8076EC4B}" srcOrd="0" destOrd="0" presId="urn:microsoft.com/office/officeart/2005/8/layout/radial1"/>
    <dgm:cxn modelId="{DA636494-E146-45EA-8AC0-28B2B9EA51C5}" type="presOf" srcId="{444ABC2F-A503-4DD7-8F54-B1CDE8D49D6C}" destId="{280ABEA8-0B27-4F9A-9648-A8685294210A}" srcOrd="0" destOrd="0" presId="urn:microsoft.com/office/officeart/2005/8/layout/radial1"/>
    <dgm:cxn modelId="{C21C5A9A-FBDB-4D70-9D51-EFDC330371BD}" type="presOf" srcId="{4B9DD48E-A178-4B5B-B983-0AF82B3003F8}" destId="{CCD06A11-5BAD-42A5-BB5F-979DF159DAB0}" srcOrd="1" destOrd="0" presId="urn:microsoft.com/office/officeart/2005/8/layout/radial1"/>
    <dgm:cxn modelId="{40656F9B-2792-488A-A2AE-D96845730633}" srcId="{64E04C35-D586-4BDC-B797-F9C1239026B8}" destId="{A73DA5E8-3E55-47D8-A8FE-DC33B66D2508}" srcOrd="8" destOrd="0" parTransId="{444ABC2F-A503-4DD7-8F54-B1CDE8D49D6C}" sibTransId="{652E0BD5-D30A-4542-ADDD-E141F083C347}"/>
    <dgm:cxn modelId="{E0F0D7A5-ED0B-4BAA-9672-BF6C65961D91}" srcId="{64E04C35-D586-4BDC-B797-F9C1239026B8}" destId="{284A3691-4C17-4639-A8FF-4210E9549053}" srcOrd="11" destOrd="0" parTransId="{2C4D42C0-0414-4491-A96C-8B7A4A217568}" sibTransId="{00AEFFDC-6CE3-4631-BB95-91389C8758D4}"/>
    <dgm:cxn modelId="{88ED68A6-51ED-4DF9-8971-F3F9C167F835}" type="presOf" srcId="{88973744-9787-4477-9DF0-68C4A1BB7046}" destId="{E25C37E5-BC5F-4363-A17E-23265D155CE0}" srcOrd="0" destOrd="0" presId="urn:microsoft.com/office/officeart/2005/8/layout/radial1"/>
    <dgm:cxn modelId="{3D8841AE-26C9-4434-B379-A7556C38780F}" srcId="{64E04C35-D586-4BDC-B797-F9C1239026B8}" destId="{83DF5174-F427-4D97-8AF9-B4262DBCF342}" srcOrd="6" destOrd="0" parTransId="{D1B239EE-8D2B-4A72-9E3D-7732B342194F}" sibTransId="{78C256BF-051E-48D7-815F-E019A5982408}"/>
    <dgm:cxn modelId="{946AA5B9-917B-4688-8BBE-C2616F00ED9A}" type="presOf" srcId="{B499F7AA-FAB9-49D8-BEA0-5FDB97D7F855}" destId="{7B2F12C8-10BC-4177-B2FE-1495CA2ECC34}" srcOrd="0" destOrd="0" presId="urn:microsoft.com/office/officeart/2005/8/layout/radial1"/>
    <dgm:cxn modelId="{29EDD9C0-170E-49BF-8AFA-A486F50F6A95}" type="presOf" srcId="{78184D45-8C20-468E-8C4E-A3CE90122189}" destId="{8B338DE1-0632-437C-AEEC-092A6641440E}" srcOrd="1" destOrd="0" presId="urn:microsoft.com/office/officeart/2005/8/layout/radial1"/>
    <dgm:cxn modelId="{CE1C45C6-9EE0-41F5-B20F-A508D6D568CC}" type="presOf" srcId="{78184D45-8C20-468E-8C4E-A3CE90122189}" destId="{ABEE1FAA-F3CD-4C3B-A09D-09D71FCC0790}" srcOrd="0" destOrd="0" presId="urn:microsoft.com/office/officeart/2005/8/layout/radial1"/>
    <dgm:cxn modelId="{A40515CD-DCCB-4DE2-9EE0-5DF60472CF77}" type="presOf" srcId="{2C4D42C0-0414-4491-A96C-8B7A4A217568}" destId="{AEA85BB2-86ED-431D-A806-FE58964E2AB1}" srcOrd="1" destOrd="0" presId="urn:microsoft.com/office/officeart/2005/8/layout/radial1"/>
    <dgm:cxn modelId="{E2C204D1-EDEC-43E1-A96C-BBDF2F233BFA}" type="presOf" srcId="{28E0E65C-6F63-46A2-A0D3-BCE8E5E83725}" destId="{7E26BD9C-5E54-41D2-83E4-A8731D1500BE}" srcOrd="1" destOrd="0" presId="urn:microsoft.com/office/officeart/2005/8/layout/radial1"/>
    <dgm:cxn modelId="{B44A8DD2-DB6B-4689-9CF2-739CBBB9B4FD}" type="presOf" srcId="{CB5BC6FB-8828-479A-B23F-65072CF49957}" destId="{94D0A92A-84FB-4FB1-93E8-7C5E870460C8}" srcOrd="0" destOrd="0" presId="urn:microsoft.com/office/officeart/2005/8/layout/radial1"/>
    <dgm:cxn modelId="{ED29BCD3-A7F9-4A82-A7D1-D5BB519EECFF}" type="presOf" srcId="{566AA088-6860-43DB-BCA9-D90D0CD94A9A}" destId="{5A8EC8CE-F03C-43B2-95F4-7C5FF7CBFD75}" srcOrd="0" destOrd="0" presId="urn:microsoft.com/office/officeart/2005/8/layout/radial1"/>
    <dgm:cxn modelId="{D37702D6-53A5-4C28-9DDD-EC0C53ECB185}" type="presOf" srcId="{AACCCC9A-45DD-41EF-A2E1-80F27080876D}" destId="{F1D54FA4-4A8F-48A0-A976-5FA368EA6396}" srcOrd="1" destOrd="0" presId="urn:microsoft.com/office/officeart/2005/8/layout/radial1"/>
    <dgm:cxn modelId="{BE53C2D9-7BBC-4ECD-AEE8-6FD9496C5BA4}" srcId="{64E04C35-D586-4BDC-B797-F9C1239026B8}" destId="{BB110F57-998A-401C-B351-14C1AFFB9110}" srcOrd="3" destOrd="0" parTransId="{0558BFD1-48BE-4CEE-BA09-9C4899704296}" sibTransId="{2DE3A3F8-64AF-4C6B-B8F2-C026B95AAF58}"/>
    <dgm:cxn modelId="{C9FD04DA-220A-4613-AF4B-7A113A29034D}" type="presOf" srcId="{284A3691-4C17-4639-A8FF-4210E9549053}" destId="{2D4AF794-DC4D-44C2-A407-50EA0B1111BB}" srcOrd="0" destOrd="0" presId="urn:microsoft.com/office/officeart/2005/8/layout/radial1"/>
    <dgm:cxn modelId="{4916FCDB-ED77-4976-9A83-490C71E06D55}" type="presOf" srcId="{4B9DD48E-A178-4B5B-B983-0AF82B3003F8}" destId="{085AC68F-C5F1-457D-A6BD-4E6906BC2D05}" srcOrd="0" destOrd="0" presId="urn:microsoft.com/office/officeart/2005/8/layout/radial1"/>
    <dgm:cxn modelId="{B20119DE-B7BF-43DF-A1F4-3C80EA75B169}" srcId="{64E04C35-D586-4BDC-B797-F9C1239026B8}" destId="{EDEA9104-60A1-4786-A266-C8218715275A}" srcOrd="2" destOrd="0" parTransId="{28E0E65C-6F63-46A2-A0D3-BCE8E5E83725}" sibTransId="{184BA71C-8885-4C61-932F-0DA5AE1DFBD8}"/>
    <dgm:cxn modelId="{32CF4CDE-176E-4293-B7A3-571387075724}" type="presOf" srcId="{64E04C35-D586-4BDC-B797-F9C1239026B8}" destId="{07B2D009-6949-40C4-9376-4981C95F20AC}" srcOrd="0" destOrd="0" presId="urn:microsoft.com/office/officeart/2005/8/layout/radial1"/>
    <dgm:cxn modelId="{5D18DCDE-29DA-45EF-8660-B0D6B0770810}" type="presOf" srcId="{DAAF2B8F-8562-4D21-956B-48C340906657}" destId="{621909ED-2ED3-4088-9D7C-867370C457A8}" srcOrd="1" destOrd="0" presId="urn:microsoft.com/office/officeart/2005/8/layout/radial1"/>
    <dgm:cxn modelId="{AC16D4E0-CA80-43E6-B890-ACE56CCBBBF6}" type="presOf" srcId="{DAAF2B8F-8562-4D21-956B-48C340906657}" destId="{A1BFED4C-EBA3-4D56-93D7-7593B770F41A}" srcOrd="0" destOrd="0" presId="urn:microsoft.com/office/officeart/2005/8/layout/radial1"/>
    <dgm:cxn modelId="{EE0855E6-4C7B-41BA-BDD6-8580E94445B1}" srcId="{64E04C35-D586-4BDC-B797-F9C1239026B8}" destId="{18347151-0698-44AB-AF07-F4349C867568}" srcOrd="1" destOrd="0" parTransId="{DAAF2B8F-8562-4D21-956B-48C340906657}" sibTransId="{80E5C946-3FE9-4A6C-BAF0-CA2249B2E6FE}"/>
    <dgm:cxn modelId="{A435DEF1-0633-4640-86D0-53FFB104095F}" type="presOf" srcId="{EDEA9104-60A1-4786-A266-C8218715275A}" destId="{8672102A-2B33-47B1-9528-4AB17C2C353B}" srcOrd="0" destOrd="0" presId="urn:microsoft.com/office/officeart/2005/8/layout/radial1"/>
    <dgm:cxn modelId="{C13991FC-888C-4BB6-B7FB-DDC94AD48683}" type="presOf" srcId="{0558BFD1-48BE-4CEE-BA09-9C4899704296}" destId="{4EBD4A10-3371-4E6B-842A-D7F37CA24662}" srcOrd="0" destOrd="0" presId="urn:microsoft.com/office/officeart/2005/8/layout/radial1"/>
    <dgm:cxn modelId="{28EAE0B2-5C90-4C78-A466-921DEF141AF6}" type="presParOf" srcId="{34624A38-4F37-4663-8577-86617BF94719}" destId="{07B2D009-6949-40C4-9376-4981C95F20AC}" srcOrd="0" destOrd="0" presId="urn:microsoft.com/office/officeart/2005/8/layout/radial1"/>
    <dgm:cxn modelId="{7476B298-3A74-4277-B1AA-D102378236E7}" type="presParOf" srcId="{34624A38-4F37-4663-8577-86617BF94719}" destId="{1BD07CF4-31BF-42F9-9958-C06861515F65}" srcOrd="1" destOrd="0" presId="urn:microsoft.com/office/officeart/2005/8/layout/radial1"/>
    <dgm:cxn modelId="{234DDAA5-5FE1-432D-96C1-957FF2196FAD}" type="presParOf" srcId="{1BD07CF4-31BF-42F9-9958-C06861515F65}" destId="{15E7121E-BCBA-48A8-8F4F-173424E6E21B}" srcOrd="0" destOrd="0" presId="urn:microsoft.com/office/officeart/2005/8/layout/radial1"/>
    <dgm:cxn modelId="{CE9129E3-FFD7-42CE-B0BA-09157E4F8062}" type="presParOf" srcId="{34624A38-4F37-4663-8577-86617BF94719}" destId="{D1AD4FF8-1111-4F06-A394-2F233A1DEF51}" srcOrd="2" destOrd="0" presId="urn:microsoft.com/office/officeart/2005/8/layout/radial1"/>
    <dgm:cxn modelId="{5FFA6D1C-F735-4E40-92E7-3C251EBDF00B}" type="presParOf" srcId="{34624A38-4F37-4663-8577-86617BF94719}" destId="{A1BFED4C-EBA3-4D56-93D7-7593B770F41A}" srcOrd="3" destOrd="0" presId="urn:microsoft.com/office/officeart/2005/8/layout/radial1"/>
    <dgm:cxn modelId="{8558921E-897B-472D-9102-F0DFC6007369}" type="presParOf" srcId="{A1BFED4C-EBA3-4D56-93D7-7593B770F41A}" destId="{621909ED-2ED3-4088-9D7C-867370C457A8}" srcOrd="0" destOrd="0" presId="urn:microsoft.com/office/officeart/2005/8/layout/radial1"/>
    <dgm:cxn modelId="{A2225320-D6D5-4612-8736-85F1A5BC5D6E}" type="presParOf" srcId="{34624A38-4F37-4663-8577-86617BF94719}" destId="{684C85EA-669D-47DC-A415-35AF8590B489}" srcOrd="4" destOrd="0" presId="urn:microsoft.com/office/officeart/2005/8/layout/radial1"/>
    <dgm:cxn modelId="{74F5B6B2-29CD-45A1-9ECE-7C9EA51DE6A0}" type="presParOf" srcId="{34624A38-4F37-4663-8577-86617BF94719}" destId="{F383C33D-EE07-461D-94AB-52CA1785A30A}" srcOrd="5" destOrd="0" presId="urn:microsoft.com/office/officeart/2005/8/layout/radial1"/>
    <dgm:cxn modelId="{F63738D3-1EAC-4848-AD79-25B97C24F4F3}" type="presParOf" srcId="{F383C33D-EE07-461D-94AB-52CA1785A30A}" destId="{7E26BD9C-5E54-41D2-83E4-A8731D1500BE}" srcOrd="0" destOrd="0" presId="urn:microsoft.com/office/officeart/2005/8/layout/radial1"/>
    <dgm:cxn modelId="{712F3E2D-B0DA-4BF2-A974-05E89FA17348}" type="presParOf" srcId="{34624A38-4F37-4663-8577-86617BF94719}" destId="{8672102A-2B33-47B1-9528-4AB17C2C353B}" srcOrd="6" destOrd="0" presId="urn:microsoft.com/office/officeart/2005/8/layout/radial1"/>
    <dgm:cxn modelId="{B65819CF-BF18-4D5C-978C-F6261E3F249E}" type="presParOf" srcId="{34624A38-4F37-4663-8577-86617BF94719}" destId="{4EBD4A10-3371-4E6B-842A-D7F37CA24662}" srcOrd="7" destOrd="0" presId="urn:microsoft.com/office/officeart/2005/8/layout/radial1"/>
    <dgm:cxn modelId="{D3C4A7D4-ADC3-4415-B888-FD04A70F812A}" type="presParOf" srcId="{4EBD4A10-3371-4E6B-842A-D7F37CA24662}" destId="{9C98F164-D8F1-4062-B8C6-BD59B001EF69}" srcOrd="0" destOrd="0" presId="urn:microsoft.com/office/officeart/2005/8/layout/radial1"/>
    <dgm:cxn modelId="{D600439A-1B48-41A4-BF2B-3D2A2F8AA313}" type="presParOf" srcId="{34624A38-4F37-4663-8577-86617BF94719}" destId="{8C4B9F99-55B6-4BF1-B761-3DC739C062EF}" srcOrd="8" destOrd="0" presId="urn:microsoft.com/office/officeart/2005/8/layout/radial1"/>
    <dgm:cxn modelId="{E35E72DC-9C10-459B-BBBC-146A73B1E793}" type="presParOf" srcId="{34624A38-4F37-4663-8577-86617BF94719}" destId="{0221FF15-7690-4415-B805-894028F9F4DA}" srcOrd="9" destOrd="0" presId="urn:microsoft.com/office/officeart/2005/8/layout/radial1"/>
    <dgm:cxn modelId="{4472791D-5634-4CF5-A2BF-6C94568D140A}" type="presParOf" srcId="{0221FF15-7690-4415-B805-894028F9F4DA}" destId="{F1D54FA4-4A8F-48A0-A976-5FA368EA6396}" srcOrd="0" destOrd="0" presId="urn:microsoft.com/office/officeart/2005/8/layout/radial1"/>
    <dgm:cxn modelId="{BBC13A2E-2CBA-44B1-81F9-2575D011D527}" type="presParOf" srcId="{34624A38-4F37-4663-8577-86617BF94719}" destId="{D72CC2F9-30F3-46E5-8AFB-1A5D8076EC4B}" srcOrd="10" destOrd="0" presId="urn:microsoft.com/office/officeart/2005/8/layout/radial1"/>
    <dgm:cxn modelId="{1903C43E-6108-447B-B7FD-EF3720515907}" type="presParOf" srcId="{34624A38-4F37-4663-8577-86617BF94719}" destId="{085AC68F-C5F1-457D-A6BD-4E6906BC2D05}" srcOrd="11" destOrd="0" presId="urn:microsoft.com/office/officeart/2005/8/layout/radial1"/>
    <dgm:cxn modelId="{9E8273DA-7053-495E-A7FB-ADA6F0208337}" type="presParOf" srcId="{085AC68F-C5F1-457D-A6BD-4E6906BC2D05}" destId="{CCD06A11-5BAD-42A5-BB5F-979DF159DAB0}" srcOrd="0" destOrd="0" presId="urn:microsoft.com/office/officeart/2005/8/layout/radial1"/>
    <dgm:cxn modelId="{C2FEE1D9-5649-4C45-A9AA-360723C69A26}" type="presParOf" srcId="{34624A38-4F37-4663-8577-86617BF94719}" destId="{E25C37E5-BC5F-4363-A17E-23265D155CE0}" srcOrd="12" destOrd="0" presId="urn:microsoft.com/office/officeart/2005/8/layout/radial1"/>
    <dgm:cxn modelId="{4962711F-626A-4683-8AAF-D9B843DE8250}" type="presParOf" srcId="{34624A38-4F37-4663-8577-86617BF94719}" destId="{EF7B41EB-4FD1-4716-9D1A-FD95D29CBD2F}" srcOrd="13" destOrd="0" presId="urn:microsoft.com/office/officeart/2005/8/layout/radial1"/>
    <dgm:cxn modelId="{310B2F80-56D6-4021-9F77-06FA8C9CAC2E}" type="presParOf" srcId="{EF7B41EB-4FD1-4716-9D1A-FD95D29CBD2F}" destId="{07E44D44-8AFE-4777-8DEC-6FC2BDD5EC24}" srcOrd="0" destOrd="0" presId="urn:microsoft.com/office/officeart/2005/8/layout/radial1"/>
    <dgm:cxn modelId="{EC415177-59C3-4894-B107-A163232E8CAA}" type="presParOf" srcId="{34624A38-4F37-4663-8577-86617BF94719}" destId="{081D642B-FCCD-4AFB-9416-11A41814C59C}" srcOrd="14" destOrd="0" presId="urn:microsoft.com/office/officeart/2005/8/layout/radial1"/>
    <dgm:cxn modelId="{F2A68CE2-732E-4DA0-91C8-E02B0E01EA5E}" type="presParOf" srcId="{34624A38-4F37-4663-8577-86617BF94719}" destId="{4327D2CA-D03F-43FB-9116-99B7A81E85C7}" srcOrd="15" destOrd="0" presId="urn:microsoft.com/office/officeart/2005/8/layout/radial1"/>
    <dgm:cxn modelId="{730328BD-2B7D-44F5-AB0B-B742651E08B3}" type="presParOf" srcId="{4327D2CA-D03F-43FB-9116-99B7A81E85C7}" destId="{BAE10A29-B4C4-4416-94DA-8D1BC49F8A1C}" srcOrd="0" destOrd="0" presId="urn:microsoft.com/office/officeart/2005/8/layout/radial1"/>
    <dgm:cxn modelId="{E6280856-DC64-4D36-841D-CAED63672DC0}" type="presParOf" srcId="{34624A38-4F37-4663-8577-86617BF94719}" destId="{A129F3F2-A832-47B3-B303-49BCBDD0BA03}" srcOrd="16" destOrd="0" presId="urn:microsoft.com/office/officeart/2005/8/layout/radial1"/>
    <dgm:cxn modelId="{3A5FE65D-67D0-4A82-A1D0-287552DCFF9E}" type="presParOf" srcId="{34624A38-4F37-4663-8577-86617BF94719}" destId="{280ABEA8-0B27-4F9A-9648-A8685294210A}" srcOrd="17" destOrd="0" presId="urn:microsoft.com/office/officeart/2005/8/layout/radial1"/>
    <dgm:cxn modelId="{296D637D-57FF-4CC4-9B1A-044B870FECC4}" type="presParOf" srcId="{280ABEA8-0B27-4F9A-9648-A8685294210A}" destId="{93164275-5B12-4217-B5FF-00921CF7975A}" srcOrd="0" destOrd="0" presId="urn:microsoft.com/office/officeart/2005/8/layout/radial1"/>
    <dgm:cxn modelId="{507F15A2-C542-4E4A-8E65-6819DE750844}" type="presParOf" srcId="{34624A38-4F37-4663-8577-86617BF94719}" destId="{806549F3-808F-4542-B0A0-3B2D87F55573}" srcOrd="18" destOrd="0" presId="urn:microsoft.com/office/officeart/2005/8/layout/radial1"/>
    <dgm:cxn modelId="{16B639C3-07EC-4509-9D2D-8D31B146845B}" type="presParOf" srcId="{34624A38-4F37-4663-8577-86617BF94719}" destId="{94D0A92A-84FB-4FB1-93E8-7C5E870460C8}" srcOrd="19" destOrd="0" presId="urn:microsoft.com/office/officeart/2005/8/layout/radial1"/>
    <dgm:cxn modelId="{9E0C9D0D-BFE7-4232-9305-B89DE8821196}" type="presParOf" srcId="{94D0A92A-84FB-4FB1-93E8-7C5E870460C8}" destId="{81076169-F853-4D23-B523-55C7AEFC9271}" srcOrd="0" destOrd="0" presId="urn:microsoft.com/office/officeart/2005/8/layout/radial1"/>
    <dgm:cxn modelId="{4ACE82A1-3378-4FA4-B46C-C751B7E6706F}" type="presParOf" srcId="{34624A38-4F37-4663-8577-86617BF94719}" destId="{7B2F12C8-10BC-4177-B2FE-1495CA2ECC34}" srcOrd="20" destOrd="0" presId="urn:microsoft.com/office/officeart/2005/8/layout/radial1"/>
    <dgm:cxn modelId="{C42D3325-11B3-4170-AC40-52C5469C6F6E}" type="presParOf" srcId="{34624A38-4F37-4663-8577-86617BF94719}" destId="{ABEE1FAA-F3CD-4C3B-A09D-09D71FCC0790}" srcOrd="21" destOrd="0" presId="urn:microsoft.com/office/officeart/2005/8/layout/radial1"/>
    <dgm:cxn modelId="{353619C2-C73D-4B44-BEBB-8B7189E4BFB9}" type="presParOf" srcId="{ABEE1FAA-F3CD-4C3B-A09D-09D71FCC0790}" destId="{8B338DE1-0632-437C-AEEC-092A6641440E}" srcOrd="0" destOrd="0" presId="urn:microsoft.com/office/officeart/2005/8/layout/radial1"/>
    <dgm:cxn modelId="{D0C68125-A7D8-479C-B290-F6EA29AE75BD}" type="presParOf" srcId="{34624A38-4F37-4663-8577-86617BF94719}" destId="{E0E2FF1A-F352-461F-8F15-3C626F6325B6}" srcOrd="22" destOrd="0" presId="urn:microsoft.com/office/officeart/2005/8/layout/radial1"/>
    <dgm:cxn modelId="{A66EC43A-22B6-417B-BC6F-892613D8187A}" type="presParOf" srcId="{34624A38-4F37-4663-8577-86617BF94719}" destId="{47184983-8020-4053-9DC1-DAE69B7FEB1B}" srcOrd="23" destOrd="0" presId="urn:microsoft.com/office/officeart/2005/8/layout/radial1"/>
    <dgm:cxn modelId="{93DC9BA6-D3EB-40A5-ACE5-CAF6F75C61B1}" type="presParOf" srcId="{47184983-8020-4053-9DC1-DAE69B7FEB1B}" destId="{AEA85BB2-86ED-431D-A806-FE58964E2AB1}" srcOrd="0" destOrd="0" presId="urn:microsoft.com/office/officeart/2005/8/layout/radial1"/>
    <dgm:cxn modelId="{4211CBD1-7452-4EB3-AFF2-8834E1220D17}" type="presParOf" srcId="{34624A38-4F37-4663-8577-86617BF94719}" destId="{2D4AF794-DC4D-44C2-A407-50EA0B1111BB}" srcOrd="24" destOrd="0" presId="urn:microsoft.com/office/officeart/2005/8/layout/radial1"/>
    <dgm:cxn modelId="{2AFEE8E8-3049-4800-BF41-4C313EAF81BD}" type="presParOf" srcId="{34624A38-4F37-4663-8577-86617BF94719}" destId="{5A8EC8CE-F03C-43B2-95F4-7C5FF7CBFD75}" srcOrd="25" destOrd="0" presId="urn:microsoft.com/office/officeart/2005/8/layout/radial1"/>
    <dgm:cxn modelId="{D33F83B3-8ADC-46E0-B418-363C5BF7C4FF}" type="presParOf" srcId="{5A8EC8CE-F03C-43B2-95F4-7C5FF7CBFD75}" destId="{B5122C87-E61C-4B71-9957-884659AB816F}" srcOrd="0" destOrd="0" presId="urn:microsoft.com/office/officeart/2005/8/layout/radial1"/>
    <dgm:cxn modelId="{041E5533-7E28-43C0-BE85-D226052A7351}" type="presParOf" srcId="{34624A38-4F37-4663-8577-86617BF94719}" destId="{3D26719C-0223-4671-83E0-8AC42A2C5111}" srcOrd="26" destOrd="0" presId="urn:microsoft.com/office/officeart/2005/8/layout/radial1"/>
    <dgm:cxn modelId="{BA945D95-38A7-4B3B-9ACA-9A94C19282B1}" type="presParOf" srcId="{34624A38-4F37-4663-8577-86617BF94719}" destId="{B6E50DDA-F55E-4D79-BAA8-E4EE0D8D5007}" srcOrd="27" destOrd="0" presId="urn:microsoft.com/office/officeart/2005/8/layout/radial1"/>
    <dgm:cxn modelId="{F59DB3E0-0EE8-456E-BC99-73263DFCF2EE}" type="presParOf" srcId="{B6E50DDA-F55E-4D79-BAA8-E4EE0D8D5007}" destId="{D5A292A1-C0C6-4092-92E0-8C0BC8E84267}" srcOrd="0" destOrd="0" presId="urn:microsoft.com/office/officeart/2005/8/layout/radial1"/>
    <dgm:cxn modelId="{FFA2403C-AE31-471D-B76F-80ABF3368B2C}" type="presParOf" srcId="{34624A38-4F37-4663-8577-86617BF94719}" destId="{FED22FB6-110A-45CA-878E-63B9CE5A788B}" srcOrd="2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16B1CE-6947-4F54-B224-CCE1148FFEB0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5CE2E9-38F6-446D-B6A3-55A11C93876A}">
      <dgm:prSet phldrT="[Text]"/>
      <dgm:spPr>
        <a:solidFill>
          <a:srgbClr val="008000">
            <a:alpha val="75000"/>
          </a:srgbClr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১৯৭৪</a:t>
          </a:r>
        </a:p>
      </dgm:t>
    </dgm:pt>
    <dgm:pt modelId="{F17953DD-0955-467A-BEF2-776AA17DCB28}" type="parTrans" cxnId="{4BE8FB9D-4258-4911-BD75-20ABD46953D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71F9049-E387-4C37-AF95-7583063DB856}" type="sibTrans" cxnId="{4BE8FB9D-4258-4911-BD75-20ABD46953D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117C04D-F088-48DB-9D83-6BE68D9FB527}">
      <dgm:prSet phldrT="[Text]"/>
      <dgm:spPr>
        <a:solidFill>
          <a:srgbClr val="008000">
            <a:alpha val="75000"/>
          </a:srgbClr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১৯৮১</a:t>
          </a:r>
        </a:p>
      </dgm:t>
    </dgm:pt>
    <dgm:pt modelId="{9C1AD46A-C507-4E98-9873-B8F7BDA6FEBE}" type="parTrans" cxnId="{BBAA9AE8-08D6-485A-BC45-2BF7A3E59DB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D9D9A63-9925-4774-8C8B-A9A66B610B32}" type="sibTrans" cxnId="{BBAA9AE8-08D6-485A-BC45-2BF7A3E59DB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10BE838-29BF-446C-A39C-BE9BFDB2B28E}">
      <dgm:prSet phldrT="[Text]"/>
      <dgm:spPr>
        <a:solidFill>
          <a:srgbClr val="008000">
            <a:alpha val="75000"/>
          </a:srgbClr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১৯৯১</a:t>
          </a:r>
        </a:p>
      </dgm:t>
    </dgm:pt>
    <dgm:pt modelId="{906E1F6E-C193-4C9C-99B0-56B81BC8E392}" type="parTrans" cxnId="{E4491CDB-E228-4283-B717-17D2DED822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D5E5360-892E-450E-A636-A0EC83B894D0}" type="sibTrans" cxnId="{E4491CDB-E228-4283-B717-17D2DED822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AC7FF71-4E78-46D1-9AB6-75CA078745B5}">
      <dgm:prSet phldrT="[Text]"/>
      <dgm:spPr>
        <a:solidFill>
          <a:srgbClr val="008000">
            <a:alpha val="75000"/>
          </a:srgbClr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২০০১</a:t>
          </a:r>
        </a:p>
      </dgm:t>
    </dgm:pt>
    <dgm:pt modelId="{97E569F5-E2BF-4891-8C3D-A61E1DD7BF7A}" type="parTrans" cxnId="{42565585-002B-429B-AAE4-5950B3B9557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E1CF329-9C0B-4A09-8441-3633F9E4A395}" type="sibTrans" cxnId="{42565585-002B-429B-AAE4-5950B3B9557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2CF7BC2-7A51-4F88-955D-90EA44E390C6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১.৪০%</a:t>
          </a:r>
        </a:p>
      </dgm:t>
    </dgm:pt>
    <dgm:pt modelId="{26D7D739-8687-4B5D-AC08-13AA9516E3BC}" type="parTrans" cxnId="{41D91650-A7E9-4D7A-9A45-8A02FC75A3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2D2BFD8-9552-4A3E-AE12-C6CC8B47FE2A}" type="sibTrans" cxnId="{41D91650-A7E9-4D7A-9A45-8A02FC75A3D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DD70090-A813-4C24-B7B4-978FDB1651CA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২.১৮%</a:t>
          </a:r>
        </a:p>
      </dgm:t>
    </dgm:pt>
    <dgm:pt modelId="{B158EC33-01C0-4AF2-8973-90FF0C9B3D02}" type="parTrans" cxnId="{9F1B34D9-2AB4-42C7-A69E-3894C947F6B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EE7E80D-5FC2-4575-A020-9C677F6F9AEC}" type="sibTrans" cxnId="{9F1B34D9-2AB4-42C7-A69E-3894C947F6B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319D857-F44C-48D0-809F-E30FFFBDA96F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২.২৮%</a:t>
          </a:r>
        </a:p>
      </dgm:t>
    </dgm:pt>
    <dgm:pt modelId="{B4D97B8B-DC15-49BC-B11F-01D890639127}" type="parTrans" cxnId="{A00EDD87-A566-4EB8-ADA3-75C2D55E31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9739DC8-DBB9-4B61-A3FB-E9405B5A14E8}" type="sibTrans" cxnId="{A00EDD87-A566-4EB8-ADA3-75C2D55E31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3D636F6-28DF-4CEF-855A-CC76EB1E786E}">
      <dgm:prSet phldrT="[Text]"/>
      <dgm:spPr>
        <a:solidFill>
          <a:srgbClr val="008000">
            <a:alpha val="75000"/>
          </a:srgbClr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২০১১</a:t>
          </a:r>
        </a:p>
      </dgm:t>
    </dgm:pt>
    <dgm:pt modelId="{F1FD7EF5-286C-4500-9F59-B240E2659203}" type="parTrans" cxnId="{840E3B01-2508-4982-9297-787DAD11925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6371C02-7561-4B29-93DB-FB7815F252EC}" type="sibTrans" cxnId="{840E3B01-2508-4982-9297-787DAD11925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38B44CC-E885-4931-83AB-0D2F0EC262D1}">
      <dgm:prSet phldrT="[Text]"/>
      <dgm:spPr>
        <a:solidFill>
          <a:srgbClr val="008000">
            <a:alpha val="75000"/>
          </a:srgbClr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২০১৮</a:t>
          </a:r>
        </a:p>
      </dgm:t>
    </dgm:pt>
    <dgm:pt modelId="{9FB8B95E-F420-4AAF-9372-BA92FDF31405}" type="parTrans" cxnId="{01BEE331-0F34-42A4-AB29-8B65CDA5E66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63BCEBC-76C0-402A-BBDC-E3225DE1FE52}" type="sibTrans" cxnId="{01BEE331-0F34-42A4-AB29-8B65CDA5E66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7C7CAB4-3927-4D2A-A501-3DC157A099ED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২.৪৮%</a:t>
          </a:r>
        </a:p>
      </dgm:t>
    </dgm:pt>
    <dgm:pt modelId="{A32B89CD-E44E-4005-8838-B756CF5DC4D2}" type="parTrans" cxnId="{401774E2-48B0-4D9E-984A-06F6AD0F8A8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A7B5B05-F70F-44F8-8DE1-3D64A96A2E5F}" type="sibTrans" cxnId="{401774E2-48B0-4D9E-984A-06F6AD0F8A8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93A787A-2F8F-45E2-9C7B-315CBD403C70}">
      <dgm:prSet phldrT="[Text]"/>
      <dgm:spPr>
        <a:solidFill>
          <a:srgbClr val="008000">
            <a:alpha val="75000"/>
          </a:srgbClr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২০১৯</a:t>
          </a:r>
        </a:p>
      </dgm:t>
    </dgm:pt>
    <dgm:pt modelId="{45D58953-5593-45E5-AE26-6D9E0086D854}" type="parTrans" cxnId="{38B122CD-ABDE-49E4-A2CA-11D357EF356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BD180B-D471-441E-BF87-D62B0BFFA1AF}" type="sibTrans" cxnId="{38B122CD-ABDE-49E4-A2CA-11D357EF356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13EE492-3B8F-4005-B6CF-DE7074F0B4D6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১.৩৪%</a:t>
          </a:r>
        </a:p>
      </dgm:t>
    </dgm:pt>
    <dgm:pt modelId="{E4066F5B-129A-4645-9B8E-399AB2166B47}" type="parTrans" cxnId="{AB73F47D-AD79-4703-A7C8-574BFE114D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E753593-B5ED-48B6-B457-6478A8A446EF}" type="sibTrans" cxnId="{AB73F47D-AD79-4703-A7C8-574BFE114D8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1D934A-3B84-4AC2-AEAD-B242E296CB8E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১.৩৪%</a:t>
          </a:r>
        </a:p>
      </dgm:t>
    </dgm:pt>
    <dgm:pt modelId="{AA6BB280-D564-4423-8445-A39E951BC058}" type="parTrans" cxnId="{21C46B16-AF93-4F8B-9E61-DFD57523273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282276-2F66-482A-BB03-2C3BEA4C158B}" type="sibTrans" cxnId="{21C46B16-AF93-4F8B-9E61-DFD57523273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4702525-4402-4D79-8426-DC9195228B42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১.৩৭%</a:t>
          </a:r>
        </a:p>
      </dgm:t>
    </dgm:pt>
    <dgm:pt modelId="{6B718FBA-5ADE-48F9-999D-8B0D4CA3333C}" type="parTrans" cxnId="{CAAA2CF8-BDD3-4C41-9790-E1237A2DEC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0A7AE41-3061-4A01-AC89-7BB4EF460408}" type="sibTrans" cxnId="{CAAA2CF8-BDD3-4C41-9790-E1237A2DEC5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0B681EB-0215-4BAE-BCC1-F6596530C99B}" type="pres">
      <dgm:prSet presAssocID="{9416B1CE-6947-4F54-B224-CCE1148FFEB0}" presName="Name0" presStyleCnt="0">
        <dgm:presLayoutVars>
          <dgm:dir/>
          <dgm:resizeHandles/>
        </dgm:presLayoutVars>
      </dgm:prSet>
      <dgm:spPr/>
    </dgm:pt>
    <dgm:pt modelId="{7A9FBD03-F381-432B-B97F-02BF836C9AFB}" type="pres">
      <dgm:prSet presAssocID="{5F5CE2E9-38F6-446D-B6A3-55A11C93876A}" presName="compNode" presStyleCnt="0"/>
      <dgm:spPr/>
    </dgm:pt>
    <dgm:pt modelId="{07EEF5CE-5B21-4AE9-8531-1D16CE01C41E}" type="pres">
      <dgm:prSet presAssocID="{5F5CE2E9-38F6-446D-B6A3-55A11C93876A}" presName="dummyConnPt" presStyleCnt="0"/>
      <dgm:spPr/>
    </dgm:pt>
    <dgm:pt modelId="{3F71810C-C550-4F98-A28E-C38D6CF5FFF3}" type="pres">
      <dgm:prSet presAssocID="{5F5CE2E9-38F6-446D-B6A3-55A11C93876A}" presName="node" presStyleLbl="node1" presStyleIdx="0" presStyleCnt="14">
        <dgm:presLayoutVars>
          <dgm:bulletEnabled val="1"/>
        </dgm:presLayoutVars>
      </dgm:prSet>
      <dgm:spPr/>
    </dgm:pt>
    <dgm:pt modelId="{393EDB8A-B42B-47EF-A620-D7881878EB56}" type="pres">
      <dgm:prSet presAssocID="{E71F9049-E387-4C37-AF95-7583063DB856}" presName="sibTrans" presStyleLbl="bgSibTrans2D1" presStyleIdx="0" presStyleCnt="13"/>
      <dgm:spPr/>
    </dgm:pt>
    <dgm:pt modelId="{EFD41F39-7D34-4578-8F81-4ED97084BE52}" type="pres">
      <dgm:prSet presAssocID="{A117C04D-F088-48DB-9D83-6BE68D9FB527}" presName="compNode" presStyleCnt="0"/>
      <dgm:spPr/>
    </dgm:pt>
    <dgm:pt modelId="{F84DB484-BB39-4BE4-ACF5-9930BA3EEDA4}" type="pres">
      <dgm:prSet presAssocID="{A117C04D-F088-48DB-9D83-6BE68D9FB527}" presName="dummyConnPt" presStyleCnt="0"/>
      <dgm:spPr/>
    </dgm:pt>
    <dgm:pt modelId="{AF0F615A-D673-423A-A29A-096F3300768A}" type="pres">
      <dgm:prSet presAssocID="{A117C04D-F088-48DB-9D83-6BE68D9FB527}" presName="node" presStyleLbl="node1" presStyleIdx="1" presStyleCnt="14">
        <dgm:presLayoutVars>
          <dgm:bulletEnabled val="1"/>
        </dgm:presLayoutVars>
      </dgm:prSet>
      <dgm:spPr/>
    </dgm:pt>
    <dgm:pt modelId="{9E6784F9-E3B0-46EC-9F6B-170769F1DEBE}" type="pres">
      <dgm:prSet presAssocID="{6D9D9A63-9925-4774-8C8B-A9A66B610B32}" presName="sibTrans" presStyleLbl="bgSibTrans2D1" presStyleIdx="1" presStyleCnt="13"/>
      <dgm:spPr/>
    </dgm:pt>
    <dgm:pt modelId="{B5B449CA-E1FB-43F8-B85C-07459A307EEA}" type="pres">
      <dgm:prSet presAssocID="{A10BE838-29BF-446C-A39C-BE9BFDB2B28E}" presName="compNode" presStyleCnt="0"/>
      <dgm:spPr/>
    </dgm:pt>
    <dgm:pt modelId="{6EAD23DC-DBEC-46C7-B429-A28D658744FC}" type="pres">
      <dgm:prSet presAssocID="{A10BE838-29BF-446C-A39C-BE9BFDB2B28E}" presName="dummyConnPt" presStyleCnt="0"/>
      <dgm:spPr/>
    </dgm:pt>
    <dgm:pt modelId="{894A7BC0-A9A6-4282-83A2-AFACE2745BA9}" type="pres">
      <dgm:prSet presAssocID="{A10BE838-29BF-446C-A39C-BE9BFDB2B28E}" presName="node" presStyleLbl="node1" presStyleIdx="2" presStyleCnt="14">
        <dgm:presLayoutVars>
          <dgm:bulletEnabled val="1"/>
        </dgm:presLayoutVars>
      </dgm:prSet>
      <dgm:spPr/>
    </dgm:pt>
    <dgm:pt modelId="{1A1EE056-FFC8-40E5-ABEB-F9209076B502}" type="pres">
      <dgm:prSet presAssocID="{3D5E5360-892E-450E-A636-A0EC83B894D0}" presName="sibTrans" presStyleLbl="bgSibTrans2D1" presStyleIdx="2" presStyleCnt="13"/>
      <dgm:spPr/>
    </dgm:pt>
    <dgm:pt modelId="{F9FD2E80-789A-4AC9-B964-BE5047B28628}" type="pres">
      <dgm:prSet presAssocID="{3AC7FF71-4E78-46D1-9AB6-75CA078745B5}" presName="compNode" presStyleCnt="0"/>
      <dgm:spPr/>
    </dgm:pt>
    <dgm:pt modelId="{044252DF-B90B-4B62-8FA4-DA34A69F6E31}" type="pres">
      <dgm:prSet presAssocID="{3AC7FF71-4E78-46D1-9AB6-75CA078745B5}" presName="dummyConnPt" presStyleCnt="0"/>
      <dgm:spPr/>
    </dgm:pt>
    <dgm:pt modelId="{8DB489EA-01D8-41B7-A889-FCDB3EB257E4}" type="pres">
      <dgm:prSet presAssocID="{3AC7FF71-4E78-46D1-9AB6-75CA078745B5}" presName="node" presStyleLbl="node1" presStyleIdx="3" presStyleCnt="14">
        <dgm:presLayoutVars>
          <dgm:bulletEnabled val="1"/>
        </dgm:presLayoutVars>
      </dgm:prSet>
      <dgm:spPr/>
    </dgm:pt>
    <dgm:pt modelId="{2DFC5AA0-D345-4EF4-92E3-2394F2ACEF19}" type="pres">
      <dgm:prSet presAssocID="{2E1CF329-9C0B-4A09-8441-3633F9E4A395}" presName="sibTrans" presStyleLbl="bgSibTrans2D1" presStyleIdx="3" presStyleCnt="13"/>
      <dgm:spPr/>
    </dgm:pt>
    <dgm:pt modelId="{C91F8171-AA81-47FE-AA8A-42BCE07C94E9}" type="pres">
      <dgm:prSet presAssocID="{72CF7BC2-7A51-4F88-955D-90EA44E390C6}" presName="compNode" presStyleCnt="0"/>
      <dgm:spPr/>
    </dgm:pt>
    <dgm:pt modelId="{F91A6983-933D-4FDE-B803-5895C8122DFC}" type="pres">
      <dgm:prSet presAssocID="{72CF7BC2-7A51-4F88-955D-90EA44E390C6}" presName="dummyConnPt" presStyleCnt="0"/>
      <dgm:spPr/>
    </dgm:pt>
    <dgm:pt modelId="{36C7AC88-35A8-4568-905D-7BAF951AE229}" type="pres">
      <dgm:prSet presAssocID="{72CF7BC2-7A51-4F88-955D-90EA44E390C6}" presName="node" presStyleLbl="node1" presStyleIdx="4" presStyleCnt="14">
        <dgm:presLayoutVars>
          <dgm:bulletEnabled val="1"/>
        </dgm:presLayoutVars>
      </dgm:prSet>
      <dgm:spPr/>
    </dgm:pt>
    <dgm:pt modelId="{6156AC03-9570-43B2-A44B-D83A56DFA9A0}" type="pres">
      <dgm:prSet presAssocID="{C2D2BFD8-9552-4A3E-AE12-C6CC8B47FE2A}" presName="sibTrans" presStyleLbl="bgSibTrans2D1" presStyleIdx="4" presStyleCnt="13"/>
      <dgm:spPr/>
    </dgm:pt>
    <dgm:pt modelId="{68560299-D6E5-412B-8D71-9C8DD965AB38}" type="pres">
      <dgm:prSet presAssocID="{FDD70090-A813-4C24-B7B4-978FDB1651CA}" presName="compNode" presStyleCnt="0"/>
      <dgm:spPr/>
    </dgm:pt>
    <dgm:pt modelId="{5387B7F5-3DFD-4224-8F49-9B1981FB6D2F}" type="pres">
      <dgm:prSet presAssocID="{FDD70090-A813-4C24-B7B4-978FDB1651CA}" presName="dummyConnPt" presStyleCnt="0"/>
      <dgm:spPr/>
    </dgm:pt>
    <dgm:pt modelId="{CB82CC17-82EA-450C-ACAA-33A0C2CC1BCA}" type="pres">
      <dgm:prSet presAssocID="{FDD70090-A813-4C24-B7B4-978FDB1651CA}" presName="node" presStyleLbl="node1" presStyleIdx="5" presStyleCnt="14">
        <dgm:presLayoutVars>
          <dgm:bulletEnabled val="1"/>
        </dgm:presLayoutVars>
      </dgm:prSet>
      <dgm:spPr/>
    </dgm:pt>
    <dgm:pt modelId="{062FDD1E-7E02-4AAF-BCD8-3CE1264DAA71}" type="pres">
      <dgm:prSet presAssocID="{8EE7E80D-5FC2-4575-A020-9C677F6F9AEC}" presName="sibTrans" presStyleLbl="bgSibTrans2D1" presStyleIdx="5" presStyleCnt="13"/>
      <dgm:spPr/>
    </dgm:pt>
    <dgm:pt modelId="{B23724AD-CAB3-4E90-BF36-3CE7702DDAE6}" type="pres">
      <dgm:prSet presAssocID="{4319D857-F44C-48D0-809F-E30FFFBDA96F}" presName="compNode" presStyleCnt="0"/>
      <dgm:spPr/>
    </dgm:pt>
    <dgm:pt modelId="{3B877FC3-8B10-42C4-B4CD-6BB523341A04}" type="pres">
      <dgm:prSet presAssocID="{4319D857-F44C-48D0-809F-E30FFFBDA96F}" presName="dummyConnPt" presStyleCnt="0"/>
      <dgm:spPr/>
    </dgm:pt>
    <dgm:pt modelId="{0F38BFBC-F4BD-4801-B08B-7F04B375C584}" type="pres">
      <dgm:prSet presAssocID="{4319D857-F44C-48D0-809F-E30FFFBDA96F}" presName="node" presStyleLbl="node1" presStyleIdx="6" presStyleCnt="14">
        <dgm:presLayoutVars>
          <dgm:bulletEnabled val="1"/>
        </dgm:presLayoutVars>
      </dgm:prSet>
      <dgm:spPr/>
    </dgm:pt>
    <dgm:pt modelId="{6B8B04AE-D914-41D2-8135-6C716ABD5B3D}" type="pres">
      <dgm:prSet presAssocID="{59739DC8-DBB9-4B61-A3FB-E9405B5A14E8}" presName="sibTrans" presStyleLbl="bgSibTrans2D1" presStyleIdx="6" presStyleCnt="13"/>
      <dgm:spPr/>
    </dgm:pt>
    <dgm:pt modelId="{3C6B1B33-B84C-41EE-8BD3-FF8C5C8644C5}" type="pres">
      <dgm:prSet presAssocID="{97C7CAB4-3927-4D2A-A501-3DC157A099ED}" presName="compNode" presStyleCnt="0"/>
      <dgm:spPr/>
    </dgm:pt>
    <dgm:pt modelId="{3459605D-E4D4-44BA-B41D-E0292931C906}" type="pres">
      <dgm:prSet presAssocID="{97C7CAB4-3927-4D2A-A501-3DC157A099ED}" presName="dummyConnPt" presStyleCnt="0"/>
      <dgm:spPr/>
    </dgm:pt>
    <dgm:pt modelId="{624E59ED-3F82-447B-9B74-1FCF708B0839}" type="pres">
      <dgm:prSet presAssocID="{97C7CAB4-3927-4D2A-A501-3DC157A099ED}" presName="node" presStyleLbl="node1" presStyleIdx="7" presStyleCnt="14">
        <dgm:presLayoutVars>
          <dgm:bulletEnabled val="1"/>
        </dgm:presLayoutVars>
      </dgm:prSet>
      <dgm:spPr/>
    </dgm:pt>
    <dgm:pt modelId="{B9984041-26B5-4FC6-8F90-86970420552F}" type="pres">
      <dgm:prSet presAssocID="{4A7B5B05-F70F-44F8-8DE1-3D64A96A2E5F}" presName="sibTrans" presStyleLbl="bgSibTrans2D1" presStyleIdx="7" presStyleCnt="13"/>
      <dgm:spPr/>
    </dgm:pt>
    <dgm:pt modelId="{03901A07-1D48-4743-98A4-9FF74F866466}" type="pres">
      <dgm:prSet presAssocID="{03D636F6-28DF-4CEF-855A-CC76EB1E786E}" presName="compNode" presStyleCnt="0"/>
      <dgm:spPr/>
    </dgm:pt>
    <dgm:pt modelId="{57A49A78-6817-4FB4-835C-1AA6D7076B08}" type="pres">
      <dgm:prSet presAssocID="{03D636F6-28DF-4CEF-855A-CC76EB1E786E}" presName="dummyConnPt" presStyleCnt="0"/>
      <dgm:spPr/>
    </dgm:pt>
    <dgm:pt modelId="{99669EC3-BE97-48A4-A425-E7E28E7B91F4}" type="pres">
      <dgm:prSet presAssocID="{03D636F6-28DF-4CEF-855A-CC76EB1E786E}" presName="node" presStyleLbl="node1" presStyleIdx="8" presStyleCnt="14">
        <dgm:presLayoutVars>
          <dgm:bulletEnabled val="1"/>
        </dgm:presLayoutVars>
      </dgm:prSet>
      <dgm:spPr/>
    </dgm:pt>
    <dgm:pt modelId="{2DC6CDBE-5DA7-47A5-8B94-1A24800C18A7}" type="pres">
      <dgm:prSet presAssocID="{B6371C02-7561-4B29-93DB-FB7815F252EC}" presName="sibTrans" presStyleLbl="bgSibTrans2D1" presStyleIdx="8" presStyleCnt="13"/>
      <dgm:spPr/>
    </dgm:pt>
    <dgm:pt modelId="{7C9F8C90-F64B-4E37-8326-DECE9530ECCF}" type="pres">
      <dgm:prSet presAssocID="{138B44CC-E885-4931-83AB-0D2F0EC262D1}" presName="compNode" presStyleCnt="0"/>
      <dgm:spPr/>
    </dgm:pt>
    <dgm:pt modelId="{13DED81C-B436-4BD0-9747-6CC5068A1C0C}" type="pres">
      <dgm:prSet presAssocID="{138B44CC-E885-4931-83AB-0D2F0EC262D1}" presName="dummyConnPt" presStyleCnt="0"/>
      <dgm:spPr/>
    </dgm:pt>
    <dgm:pt modelId="{2CA855C1-D94F-42D4-B848-E9F19D040D36}" type="pres">
      <dgm:prSet presAssocID="{138B44CC-E885-4931-83AB-0D2F0EC262D1}" presName="node" presStyleLbl="node1" presStyleIdx="9" presStyleCnt="14">
        <dgm:presLayoutVars>
          <dgm:bulletEnabled val="1"/>
        </dgm:presLayoutVars>
      </dgm:prSet>
      <dgm:spPr/>
    </dgm:pt>
    <dgm:pt modelId="{1BA5DE2D-3F91-4BC5-9799-B5DE9B75E7B1}" type="pres">
      <dgm:prSet presAssocID="{563BCEBC-76C0-402A-BBDC-E3225DE1FE52}" presName="sibTrans" presStyleLbl="bgSibTrans2D1" presStyleIdx="9" presStyleCnt="13"/>
      <dgm:spPr/>
    </dgm:pt>
    <dgm:pt modelId="{8218435D-5586-4129-9AC6-3365DBAF434E}" type="pres">
      <dgm:prSet presAssocID="{293A787A-2F8F-45E2-9C7B-315CBD403C70}" presName="compNode" presStyleCnt="0"/>
      <dgm:spPr/>
    </dgm:pt>
    <dgm:pt modelId="{3BFA2565-F251-4022-A740-7C89C4F766BA}" type="pres">
      <dgm:prSet presAssocID="{293A787A-2F8F-45E2-9C7B-315CBD403C70}" presName="dummyConnPt" presStyleCnt="0"/>
      <dgm:spPr/>
    </dgm:pt>
    <dgm:pt modelId="{73D8759D-BFBB-4B71-AC8A-CBF9D7D91DE2}" type="pres">
      <dgm:prSet presAssocID="{293A787A-2F8F-45E2-9C7B-315CBD403C70}" presName="node" presStyleLbl="node1" presStyleIdx="10" presStyleCnt="14">
        <dgm:presLayoutVars>
          <dgm:bulletEnabled val="1"/>
        </dgm:presLayoutVars>
      </dgm:prSet>
      <dgm:spPr/>
    </dgm:pt>
    <dgm:pt modelId="{3C61FC1E-E165-4D70-B1FE-62F9E98F94B6}" type="pres">
      <dgm:prSet presAssocID="{6BBD180B-D471-441E-BF87-D62B0BFFA1AF}" presName="sibTrans" presStyleLbl="bgSibTrans2D1" presStyleIdx="10" presStyleCnt="13"/>
      <dgm:spPr/>
    </dgm:pt>
    <dgm:pt modelId="{D00C6030-5576-45CD-A398-D77EF16610A2}" type="pres">
      <dgm:prSet presAssocID="{213EE492-3B8F-4005-B6CF-DE7074F0B4D6}" presName="compNode" presStyleCnt="0"/>
      <dgm:spPr/>
    </dgm:pt>
    <dgm:pt modelId="{C22B2CDC-1C89-4FB9-95E1-2E77AB1D33CA}" type="pres">
      <dgm:prSet presAssocID="{213EE492-3B8F-4005-B6CF-DE7074F0B4D6}" presName="dummyConnPt" presStyleCnt="0"/>
      <dgm:spPr/>
    </dgm:pt>
    <dgm:pt modelId="{794D5BB1-C0D5-4384-BADA-2C28CA50B3CE}" type="pres">
      <dgm:prSet presAssocID="{213EE492-3B8F-4005-B6CF-DE7074F0B4D6}" presName="node" presStyleLbl="node1" presStyleIdx="11" presStyleCnt="14" custLinFactX="21758" custLinFactY="-22634" custLinFactNeighborX="100000" custLinFactNeighborY="-100000">
        <dgm:presLayoutVars>
          <dgm:bulletEnabled val="1"/>
        </dgm:presLayoutVars>
      </dgm:prSet>
      <dgm:spPr/>
    </dgm:pt>
    <dgm:pt modelId="{240EF693-3AFC-405B-A06D-76B78AB556F1}" type="pres">
      <dgm:prSet presAssocID="{AE753593-B5ED-48B6-B457-6478A8A446EF}" presName="sibTrans" presStyleLbl="bgSibTrans2D1" presStyleIdx="11" presStyleCnt="13"/>
      <dgm:spPr/>
    </dgm:pt>
    <dgm:pt modelId="{622333DC-5D65-4550-ACF2-527E4CEE7E88}" type="pres">
      <dgm:prSet presAssocID="{7F1D934A-3B84-4AC2-AEAD-B242E296CB8E}" presName="compNode" presStyleCnt="0"/>
      <dgm:spPr/>
    </dgm:pt>
    <dgm:pt modelId="{E3B93482-1DC9-4F09-BFFF-C7F606A24655}" type="pres">
      <dgm:prSet presAssocID="{7F1D934A-3B84-4AC2-AEAD-B242E296CB8E}" presName="dummyConnPt" presStyleCnt="0"/>
      <dgm:spPr/>
    </dgm:pt>
    <dgm:pt modelId="{0D5F859F-92BD-44CA-8A47-DAD8CF9A6D94}" type="pres">
      <dgm:prSet presAssocID="{7F1D934A-3B84-4AC2-AEAD-B242E296CB8E}" presName="node" presStyleLbl="node1" presStyleIdx="12" presStyleCnt="14" custLinFactY="-100000" custLinFactNeighborX="-11242" custLinFactNeighborY="-148998">
        <dgm:presLayoutVars>
          <dgm:bulletEnabled val="1"/>
        </dgm:presLayoutVars>
      </dgm:prSet>
      <dgm:spPr/>
    </dgm:pt>
    <dgm:pt modelId="{B4E459B6-E860-45BF-B217-996FAE61FF85}" type="pres">
      <dgm:prSet presAssocID="{69282276-2F66-482A-BB03-2C3BEA4C158B}" presName="sibTrans" presStyleLbl="bgSibTrans2D1" presStyleIdx="12" presStyleCnt="13"/>
      <dgm:spPr/>
    </dgm:pt>
    <dgm:pt modelId="{A86E653C-8DE8-42F4-9546-81DB54F2BE3A}" type="pres">
      <dgm:prSet presAssocID="{14702525-4402-4D79-8426-DC9195228B42}" presName="compNode" presStyleCnt="0"/>
      <dgm:spPr/>
    </dgm:pt>
    <dgm:pt modelId="{3FACAEB8-9715-4E23-81B8-982250AA28CB}" type="pres">
      <dgm:prSet presAssocID="{14702525-4402-4D79-8426-DC9195228B42}" presName="dummyConnPt" presStyleCnt="0"/>
      <dgm:spPr/>
    </dgm:pt>
    <dgm:pt modelId="{DD66C301-B123-42D6-9046-87C3666AA015}" type="pres">
      <dgm:prSet presAssocID="{14702525-4402-4D79-8426-DC9195228B42}" presName="node" presStyleLbl="node1" presStyleIdx="13" presStyleCnt="14" custLinFactY="-100000" custLinFactNeighborX="-15702" custLinFactNeighborY="-142930">
        <dgm:presLayoutVars>
          <dgm:bulletEnabled val="1"/>
        </dgm:presLayoutVars>
      </dgm:prSet>
      <dgm:spPr/>
    </dgm:pt>
  </dgm:ptLst>
  <dgm:cxnLst>
    <dgm:cxn modelId="{840E3B01-2508-4982-9297-787DAD119256}" srcId="{9416B1CE-6947-4F54-B224-CCE1148FFEB0}" destId="{03D636F6-28DF-4CEF-855A-CC76EB1E786E}" srcOrd="8" destOrd="0" parTransId="{F1FD7EF5-286C-4500-9F59-B240E2659203}" sibTransId="{B6371C02-7561-4B29-93DB-FB7815F252EC}"/>
    <dgm:cxn modelId="{5D87CA02-E870-45CA-ABF0-728FC61D8006}" type="presOf" srcId="{AE753593-B5ED-48B6-B457-6478A8A446EF}" destId="{240EF693-3AFC-405B-A06D-76B78AB556F1}" srcOrd="0" destOrd="0" presId="urn:microsoft.com/office/officeart/2005/8/layout/bProcess4"/>
    <dgm:cxn modelId="{C1305008-FBC9-4A36-B751-FE4E5FD1185D}" type="presOf" srcId="{C2D2BFD8-9552-4A3E-AE12-C6CC8B47FE2A}" destId="{6156AC03-9570-43B2-A44B-D83A56DFA9A0}" srcOrd="0" destOrd="0" presId="urn:microsoft.com/office/officeart/2005/8/layout/bProcess4"/>
    <dgm:cxn modelId="{A5287811-CE60-4481-9B90-1107458F2535}" type="presOf" srcId="{6D9D9A63-9925-4774-8C8B-A9A66B610B32}" destId="{9E6784F9-E3B0-46EC-9F6B-170769F1DEBE}" srcOrd="0" destOrd="0" presId="urn:microsoft.com/office/officeart/2005/8/layout/bProcess4"/>
    <dgm:cxn modelId="{F2358B15-709C-4F8F-ABBC-0427C7889ADE}" type="presOf" srcId="{14702525-4402-4D79-8426-DC9195228B42}" destId="{DD66C301-B123-42D6-9046-87C3666AA015}" srcOrd="0" destOrd="0" presId="urn:microsoft.com/office/officeart/2005/8/layout/bProcess4"/>
    <dgm:cxn modelId="{21C46B16-AF93-4F8B-9E61-DFD575232733}" srcId="{9416B1CE-6947-4F54-B224-CCE1148FFEB0}" destId="{7F1D934A-3B84-4AC2-AEAD-B242E296CB8E}" srcOrd="12" destOrd="0" parTransId="{AA6BB280-D564-4423-8445-A39E951BC058}" sibTransId="{69282276-2F66-482A-BB03-2C3BEA4C158B}"/>
    <dgm:cxn modelId="{6EC19A1D-4D71-4B13-9E89-C6240294DCF9}" type="presOf" srcId="{213EE492-3B8F-4005-B6CF-DE7074F0B4D6}" destId="{794D5BB1-C0D5-4384-BADA-2C28CA50B3CE}" srcOrd="0" destOrd="0" presId="urn:microsoft.com/office/officeart/2005/8/layout/bProcess4"/>
    <dgm:cxn modelId="{FD6CCF2B-3E1B-43F1-94C2-D39212AAC594}" type="presOf" srcId="{4319D857-F44C-48D0-809F-E30FFFBDA96F}" destId="{0F38BFBC-F4BD-4801-B08B-7F04B375C584}" srcOrd="0" destOrd="0" presId="urn:microsoft.com/office/officeart/2005/8/layout/bProcess4"/>
    <dgm:cxn modelId="{0F6A502C-CD20-4AF4-98E6-51459C831A0A}" type="presOf" srcId="{293A787A-2F8F-45E2-9C7B-315CBD403C70}" destId="{73D8759D-BFBB-4B71-AC8A-CBF9D7D91DE2}" srcOrd="0" destOrd="0" presId="urn:microsoft.com/office/officeart/2005/8/layout/bProcess4"/>
    <dgm:cxn modelId="{01BEE331-0F34-42A4-AB29-8B65CDA5E66F}" srcId="{9416B1CE-6947-4F54-B224-CCE1148FFEB0}" destId="{138B44CC-E885-4931-83AB-0D2F0EC262D1}" srcOrd="9" destOrd="0" parTransId="{9FB8B95E-F420-4AAF-9372-BA92FDF31405}" sibTransId="{563BCEBC-76C0-402A-BBDC-E3225DE1FE52}"/>
    <dgm:cxn modelId="{09BF4132-F920-4E4F-8247-A2FA6A23EEC6}" type="presOf" srcId="{3D5E5360-892E-450E-A636-A0EC83B894D0}" destId="{1A1EE056-FFC8-40E5-ABEB-F9209076B502}" srcOrd="0" destOrd="0" presId="urn:microsoft.com/office/officeart/2005/8/layout/bProcess4"/>
    <dgm:cxn modelId="{DF83F55C-CD02-40C5-850D-0F9D7693BA81}" type="presOf" srcId="{B6371C02-7561-4B29-93DB-FB7815F252EC}" destId="{2DC6CDBE-5DA7-47A5-8B94-1A24800C18A7}" srcOrd="0" destOrd="0" presId="urn:microsoft.com/office/officeart/2005/8/layout/bProcess4"/>
    <dgm:cxn modelId="{16C50F42-3B18-46BF-A447-8F400120F7E4}" type="presOf" srcId="{A117C04D-F088-48DB-9D83-6BE68D9FB527}" destId="{AF0F615A-D673-423A-A29A-096F3300768A}" srcOrd="0" destOrd="0" presId="urn:microsoft.com/office/officeart/2005/8/layout/bProcess4"/>
    <dgm:cxn modelId="{8B8D314D-0FF5-4BB4-AFCD-A8CF883E50A3}" type="presOf" srcId="{72CF7BC2-7A51-4F88-955D-90EA44E390C6}" destId="{36C7AC88-35A8-4568-905D-7BAF951AE229}" srcOrd="0" destOrd="0" presId="urn:microsoft.com/office/officeart/2005/8/layout/bProcess4"/>
    <dgm:cxn modelId="{41D91650-A7E9-4D7A-9A45-8A02FC75A3D5}" srcId="{9416B1CE-6947-4F54-B224-CCE1148FFEB0}" destId="{72CF7BC2-7A51-4F88-955D-90EA44E390C6}" srcOrd="4" destOrd="0" parTransId="{26D7D739-8687-4B5D-AC08-13AA9516E3BC}" sibTransId="{C2D2BFD8-9552-4A3E-AE12-C6CC8B47FE2A}"/>
    <dgm:cxn modelId="{A33E9C54-7EB1-4F90-8715-41A939232C91}" type="presOf" srcId="{3AC7FF71-4E78-46D1-9AB6-75CA078745B5}" destId="{8DB489EA-01D8-41B7-A889-FCDB3EB257E4}" srcOrd="0" destOrd="0" presId="urn:microsoft.com/office/officeart/2005/8/layout/bProcess4"/>
    <dgm:cxn modelId="{F0EBD058-BABD-490E-9F86-D75143905900}" type="presOf" srcId="{97C7CAB4-3927-4D2A-A501-3DC157A099ED}" destId="{624E59ED-3F82-447B-9B74-1FCF708B0839}" srcOrd="0" destOrd="0" presId="urn:microsoft.com/office/officeart/2005/8/layout/bProcess4"/>
    <dgm:cxn modelId="{F508E679-C5F8-4D83-8DE2-2A9704B8D4A8}" type="presOf" srcId="{A10BE838-29BF-446C-A39C-BE9BFDB2B28E}" destId="{894A7BC0-A9A6-4282-83A2-AFACE2745BA9}" srcOrd="0" destOrd="0" presId="urn:microsoft.com/office/officeart/2005/8/layout/bProcess4"/>
    <dgm:cxn modelId="{AB73F47D-AD79-4703-A7C8-574BFE114D8C}" srcId="{9416B1CE-6947-4F54-B224-CCE1148FFEB0}" destId="{213EE492-3B8F-4005-B6CF-DE7074F0B4D6}" srcOrd="11" destOrd="0" parTransId="{E4066F5B-129A-4645-9B8E-399AB2166B47}" sibTransId="{AE753593-B5ED-48B6-B457-6478A8A446EF}"/>
    <dgm:cxn modelId="{701D3180-7F97-4876-B308-66A4FE66A5AB}" type="presOf" srcId="{7F1D934A-3B84-4AC2-AEAD-B242E296CB8E}" destId="{0D5F859F-92BD-44CA-8A47-DAD8CF9A6D94}" srcOrd="0" destOrd="0" presId="urn:microsoft.com/office/officeart/2005/8/layout/bProcess4"/>
    <dgm:cxn modelId="{AFFDD881-E8C4-45E0-A117-B464933432FF}" type="presOf" srcId="{9416B1CE-6947-4F54-B224-CCE1148FFEB0}" destId="{60B681EB-0215-4BAE-BCC1-F6596530C99B}" srcOrd="0" destOrd="0" presId="urn:microsoft.com/office/officeart/2005/8/layout/bProcess4"/>
    <dgm:cxn modelId="{42565585-002B-429B-AAE4-5950B3B9557C}" srcId="{9416B1CE-6947-4F54-B224-CCE1148FFEB0}" destId="{3AC7FF71-4E78-46D1-9AB6-75CA078745B5}" srcOrd="3" destOrd="0" parTransId="{97E569F5-E2BF-4891-8C3D-A61E1DD7BF7A}" sibTransId="{2E1CF329-9C0B-4A09-8441-3633F9E4A395}"/>
    <dgm:cxn modelId="{EFC74587-C15C-4093-915A-79A440B7085F}" type="presOf" srcId="{8EE7E80D-5FC2-4575-A020-9C677F6F9AEC}" destId="{062FDD1E-7E02-4AAF-BCD8-3CE1264DAA71}" srcOrd="0" destOrd="0" presId="urn:microsoft.com/office/officeart/2005/8/layout/bProcess4"/>
    <dgm:cxn modelId="{A00EDD87-A566-4EB8-ADA3-75C2D55E315E}" srcId="{9416B1CE-6947-4F54-B224-CCE1148FFEB0}" destId="{4319D857-F44C-48D0-809F-E30FFFBDA96F}" srcOrd="6" destOrd="0" parTransId="{B4D97B8B-DC15-49BC-B11F-01D890639127}" sibTransId="{59739DC8-DBB9-4B61-A3FB-E9405B5A14E8}"/>
    <dgm:cxn modelId="{1E07FD92-032F-4A32-A1CD-68C954637EB0}" type="presOf" srcId="{4A7B5B05-F70F-44F8-8DE1-3D64A96A2E5F}" destId="{B9984041-26B5-4FC6-8F90-86970420552F}" srcOrd="0" destOrd="0" presId="urn:microsoft.com/office/officeart/2005/8/layout/bProcess4"/>
    <dgm:cxn modelId="{E361839C-CC88-462B-9276-CD0BD8F9096E}" type="presOf" srcId="{03D636F6-28DF-4CEF-855A-CC76EB1E786E}" destId="{99669EC3-BE97-48A4-A425-E7E28E7B91F4}" srcOrd="0" destOrd="0" presId="urn:microsoft.com/office/officeart/2005/8/layout/bProcess4"/>
    <dgm:cxn modelId="{4BE8FB9D-4258-4911-BD75-20ABD46953D4}" srcId="{9416B1CE-6947-4F54-B224-CCE1148FFEB0}" destId="{5F5CE2E9-38F6-446D-B6A3-55A11C93876A}" srcOrd="0" destOrd="0" parTransId="{F17953DD-0955-467A-BEF2-776AA17DCB28}" sibTransId="{E71F9049-E387-4C37-AF95-7583063DB856}"/>
    <dgm:cxn modelId="{F48D25BD-892C-41FA-A7AF-A794E733CDD5}" type="presOf" srcId="{69282276-2F66-482A-BB03-2C3BEA4C158B}" destId="{B4E459B6-E860-45BF-B217-996FAE61FF85}" srcOrd="0" destOrd="0" presId="urn:microsoft.com/office/officeart/2005/8/layout/bProcess4"/>
    <dgm:cxn modelId="{D2A2BBC5-F821-4B33-A469-87AEFCEA489C}" type="presOf" srcId="{5F5CE2E9-38F6-446D-B6A3-55A11C93876A}" destId="{3F71810C-C550-4F98-A28E-C38D6CF5FFF3}" srcOrd="0" destOrd="0" presId="urn:microsoft.com/office/officeart/2005/8/layout/bProcess4"/>
    <dgm:cxn modelId="{38B122CD-ABDE-49E4-A2CA-11D357EF3568}" srcId="{9416B1CE-6947-4F54-B224-CCE1148FFEB0}" destId="{293A787A-2F8F-45E2-9C7B-315CBD403C70}" srcOrd="10" destOrd="0" parTransId="{45D58953-5593-45E5-AE26-6D9E0086D854}" sibTransId="{6BBD180B-D471-441E-BF87-D62B0BFFA1AF}"/>
    <dgm:cxn modelId="{3937C5D0-B30B-4B45-B8AF-1B1AEA17AFFE}" type="presOf" srcId="{FDD70090-A813-4C24-B7B4-978FDB1651CA}" destId="{CB82CC17-82EA-450C-ACAA-33A0C2CC1BCA}" srcOrd="0" destOrd="0" presId="urn:microsoft.com/office/officeart/2005/8/layout/bProcess4"/>
    <dgm:cxn modelId="{49E548D4-3345-418E-86DB-63BE7BC8AA68}" type="presOf" srcId="{563BCEBC-76C0-402A-BBDC-E3225DE1FE52}" destId="{1BA5DE2D-3F91-4BC5-9799-B5DE9B75E7B1}" srcOrd="0" destOrd="0" presId="urn:microsoft.com/office/officeart/2005/8/layout/bProcess4"/>
    <dgm:cxn modelId="{9F1B34D9-2AB4-42C7-A69E-3894C947F6B4}" srcId="{9416B1CE-6947-4F54-B224-CCE1148FFEB0}" destId="{FDD70090-A813-4C24-B7B4-978FDB1651CA}" srcOrd="5" destOrd="0" parTransId="{B158EC33-01C0-4AF2-8973-90FF0C9B3D02}" sibTransId="{8EE7E80D-5FC2-4575-A020-9C677F6F9AEC}"/>
    <dgm:cxn modelId="{E4491CDB-E228-4283-B717-17D2DED82279}" srcId="{9416B1CE-6947-4F54-B224-CCE1148FFEB0}" destId="{A10BE838-29BF-446C-A39C-BE9BFDB2B28E}" srcOrd="2" destOrd="0" parTransId="{906E1F6E-C193-4C9C-99B0-56B81BC8E392}" sibTransId="{3D5E5360-892E-450E-A636-A0EC83B894D0}"/>
    <dgm:cxn modelId="{6A33EFE1-02E5-4DE4-BE96-41B436D95411}" type="presOf" srcId="{6BBD180B-D471-441E-BF87-D62B0BFFA1AF}" destId="{3C61FC1E-E165-4D70-B1FE-62F9E98F94B6}" srcOrd="0" destOrd="0" presId="urn:microsoft.com/office/officeart/2005/8/layout/bProcess4"/>
    <dgm:cxn modelId="{401774E2-48B0-4D9E-984A-06F6AD0F8A83}" srcId="{9416B1CE-6947-4F54-B224-CCE1148FFEB0}" destId="{97C7CAB4-3927-4D2A-A501-3DC157A099ED}" srcOrd="7" destOrd="0" parTransId="{A32B89CD-E44E-4005-8838-B756CF5DC4D2}" sibTransId="{4A7B5B05-F70F-44F8-8DE1-3D64A96A2E5F}"/>
    <dgm:cxn modelId="{BD9A00E8-4827-40A4-8A4A-243EB78B5A9F}" type="presOf" srcId="{E71F9049-E387-4C37-AF95-7583063DB856}" destId="{393EDB8A-B42B-47EF-A620-D7881878EB56}" srcOrd="0" destOrd="0" presId="urn:microsoft.com/office/officeart/2005/8/layout/bProcess4"/>
    <dgm:cxn modelId="{BBAA9AE8-08D6-485A-BC45-2BF7A3E59DBF}" srcId="{9416B1CE-6947-4F54-B224-CCE1148FFEB0}" destId="{A117C04D-F088-48DB-9D83-6BE68D9FB527}" srcOrd="1" destOrd="0" parTransId="{9C1AD46A-C507-4E98-9873-B8F7BDA6FEBE}" sibTransId="{6D9D9A63-9925-4774-8C8B-A9A66B610B32}"/>
    <dgm:cxn modelId="{41174FEB-2487-40C0-A866-308946611147}" type="presOf" srcId="{2E1CF329-9C0B-4A09-8441-3633F9E4A395}" destId="{2DFC5AA0-D345-4EF4-92E3-2394F2ACEF19}" srcOrd="0" destOrd="0" presId="urn:microsoft.com/office/officeart/2005/8/layout/bProcess4"/>
    <dgm:cxn modelId="{36D3ECEE-5BF0-4F7A-952C-CA1BBF99CF24}" type="presOf" srcId="{59739DC8-DBB9-4B61-A3FB-E9405B5A14E8}" destId="{6B8B04AE-D914-41D2-8135-6C716ABD5B3D}" srcOrd="0" destOrd="0" presId="urn:microsoft.com/office/officeart/2005/8/layout/bProcess4"/>
    <dgm:cxn modelId="{CAAA2CF8-BDD3-4C41-9790-E1237A2DEC54}" srcId="{9416B1CE-6947-4F54-B224-CCE1148FFEB0}" destId="{14702525-4402-4D79-8426-DC9195228B42}" srcOrd="13" destOrd="0" parTransId="{6B718FBA-5ADE-48F9-999D-8B0D4CA3333C}" sibTransId="{10A7AE41-3061-4A01-AC89-7BB4EF460408}"/>
    <dgm:cxn modelId="{61319DFB-1149-4854-AB45-C06CFF4EA063}" type="presOf" srcId="{138B44CC-E885-4931-83AB-0D2F0EC262D1}" destId="{2CA855C1-D94F-42D4-B848-E9F19D040D36}" srcOrd="0" destOrd="0" presId="urn:microsoft.com/office/officeart/2005/8/layout/bProcess4"/>
    <dgm:cxn modelId="{25CAF178-D141-4BA2-A15A-68F91AD5A3B1}" type="presParOf" srcId="{60B681EB-0215-4BAE-BCC1-F6596530C99B}" destId="{7A9FBD03-F381-432B-B97F-02BF836C9AFB}" srcOrd="0" destOrd="0" presId="urn:microsoft.com/office/officeart/2005/8/layout/bProcess4"/>
    <dgm:cxn modelId="{3E3A42E2-23AD-4D6A-99CA-448B97EA632A}" type="presParOf" srcId="{7A9FBD03-F381-432B-B97F-02BF836C9AFB}" destId="{07EEF5CE-5B21-4AE9-8531-1D16CE01C41E}" srcOrd="0" destOrd="0" presId="urn:microsoft.com/office/officeart/2005/8/layout/bProcess4"/>
    <dgm:cxn modelId="{4FF6DC3C-DD5A-4C89-90D6-6797050FF1C8}" type="presParOf" srcId="{7A9FBD03-F381-432B-B97F-02BF836C9AFB}" destId="{3F71810C-C550-4F98-A28E-C38D6CF5FFF3}" srcOrd="1" destOrd="0" presId="urn:microsoft.com/office/officeart/2005/8/layout/bProcess4"/>
    <dgm:cxn modelId="{C2498660-DDEA-404C-9756-562037B1BFA2}" type="presParOf" srcId="{60B681EB-0215-4BAE-BCC1-F6596530C99B}" destId="{393EDB8A-B42B-47EF-A620-D7881878EB56}" srcOrd="1" destOrd="0" presId="urn:microsoft.com/office/officeart/2005/8/layout/bProcess4"/>
    <dgm:cxn modelId="{CCE9FEC5-F3DC-49E7-924B-B1A8EA033928}" type="presParOf" srcId="{60B681EB-0215-4BAE-BCC1-F6596530C99B}" destId="{EFD41F39-7D34-4578-8F81-4ED97084BE52}" srcOrd="2" destOrd="0" presId="urn:microsoft.com/office/officeart/2005/8/layout/bProcess4"/>
    <dgm:cxn modelId="{EBE7A52A-E9B9-4460-BA5B-093CCADCEA58}" type="presParOf" srcId="{EFD41F39-7D34-4578-8F81-4ED97084BE52}" destId="{F84DB484-BB39-4BE4-ACF5-9930BA3EEDA4}" srcOrd="0" destOrd="0" presId="urn:microsoft.com/office/officeart/2005/8/layout/bProcess4"/>
    <dgm:cxn modelId="{F2461FF7-B794-4804-9799-E888EDE980FE}" type="presParOf" srcId="{EFD41F39-7D34-4578-8F81-4ED97084BE52}" destId="{AF0F615A-D673-423A-A29A-096F3300768A}" srcOrd="1" destOrd="0" presId="urn:microsoft.com/office/officeart/2005/8/layout/bProcess4"/>
    <dgm:cxn modelId="{E1D16A19-7BB5-4DFB-A4ED-9AC6DA3C76F6}" type="presParOf" srcId="{60B681EB-0215-4BAE-BCC1-F6596530C99B}" destId="{9E6784F9-E3B0-46EC-9F6B-170769F1DEBE}" srcOrd="3" destOrd="0" presId="urn:microsoft.com/office/officeart/2005/8/layout/bProcess4"/>
    <dgm:cxn modelId="{8FB9F757-DC4F-453D-BF9D-8642BC7A1876}" type="presParOf" srcId="{60B681EB-0215-4BAE-BCC1-F6596530C99B}" destId="{B5B449CA-E1FB-43F8-B85C-07459A307EEA}" srcOrd="4" destOrd="0" presId="urn:microsoft.com/office/officeart/2005/8/layout/bProcess4"/>
    <dgm:cxn modelId="{22BD5B6F-967A-4853-B030-7AD017FC8E72}" type="presParOf" srcId="{B5B449CA-E1FB-43F8-B85C-07459A307EEA}" destId="{6EAD23DC-DBEC-46C7-B429-A28D658744FC}" srcOrd="0" destOrd="0" presId="urn:microsoft.com/office/officeart/2005/8/layout/bProcess4"/>
    <dgm:cxn modelId="{5F129765-FCCA-4CC3-AD7D-DE0B5CCDC5F5}" type="presParOf" srcId="{B5B449CA-E1FB-43F8-B85C-07459A307EEA}" destId="{894A7BC0-A9A6-4282-83A2-AFACE2745BA9}" srcOrd="1" destOrd="0" presId="urn:microsoft.com/office/officeart/2005/8/layout/bProcess4"/>
    <dgm:cxn modelId="{9478A379-FB8A-4E00-A6DD-8266ADE38A37}" type="presParOf" srcId="{60B681EB-0215-4BAE-BCC1-F6596530C99B}" destId="{1A1EE056-FFC8-40E5-ABEB-F9209076B502}" srcOrd="5" destOrd="0" presId="urn:microsoft.com/office/officeart/2005/8/layout/bProcess4"/>
    <dgm:cxn modelId="{14F2EE05-AE30-43EA-A5F9-4DADB2073727}" type="presParOf" srcId="{60B681EB-0215-4BAE-BCC1-F6596530C99B}" destId="{F9FD2E80-789A-4AC9-B964-BE5047B28628}" srcOrd="6" destOrd="0" presId="urn:microsoft.com/office/officeart/2005/8/layout/bProcess4"/>
    <dgm:cxn modelId="{066F7BF7-A8E8-403C-A1C1-6BF43FCBC7CB}" type="presParOf" srcId="{F9FD2E80-789A-4AC9-B964-BE5047B28628}" destId="{044252DF-B90B-4B62-8FA4-DA34A69F6E31}" srcOrd="0" destOrd="0" presId="urn:microsoft.com/office/officeart/2005/8/layout/bProcess4"/>
    <dgm:cxn modelId="{8CF457C1-04AE-4CAB-A134-0B3CE3950FCC}" type="presParOf" srcId="{F9FD2E80-789A-4AC9-B964-BE5047B28628}" destId="{8DB489EA-01D8-41B7-A889-FCDB3EB257E4}" srcOrd="1" destOrd="0" presId="urn:microsoft.com/office/officeart/2005/8/layout/bProcess4"/>
    <dgm:cxn modelId="{9E20AD75-DBB8-4622-A118-125DD89F7E1C}" type="presParOf" srcId="{60B681EB-0215-4BAE-BCC1-F6596530C99B}" destId="{2DFC5AA0-D345-4EF4-92E3-2394F2ACEF19}" srcOrd="7" destOrd="0" presId="urn:microsoft.com/office/officeart/2005/8/layout/bProcess4"/>
    <dgm:cxn modelId="{B4C19FD2-C22C-4C02-A36C-8A20B41DD895}" type="presParOf" srcId="{60B681EB-0215-4BAE-BCC1-F6596530C99B}" destId="{C91F8171-AA81-47FE-AA8A-42BCE07C94E9}" srcOrd="8" destOrd="0" presId="urn:microsoft.com/office/officeart/2005/8/layout/bProcess4"/>
    <dgm:cxn modelId="{6FB59207-C83D-496E-89F0-18A11FD036A1}" type="presParOf" srcId="{C91F8171-AA81-47FE-AA8A-42BCE07C94E9}" destId="{F91A6983-933D-4FDE-B803-5895C8122DFC}" srcOrd="0" destOrd="0" presId="urn:microsoft.com/office/officeart/2005/8/layout/bProcess4"/>
    <dgm:cxn modelId="{C7547954-A708-41FD-96D4-FF4184D9F709}" type="presParOf" srcId="{C91F8171-AA81-47FE-AA8A-42BCE07C94E9}" destId="{36C7AC88-35A8-4568-905D-7BAF951AE229}" srcOrd="1" destOrd="0" presId="urn:microsoft.com/office/officeart/2005/8/layout/bProcess4"/>
    <dgm:cxn modelId="{E138F790-844D-4A9B-BFAC-331D935809BD}" type="presParOf" srcId="{60B681EB-0215-4BAE-BCC1-F6596530C99B}" destId="{6156AC03-9570-43B2-A44B-D83A56DFA9A0}" srcOrd="9" destOrd="0" presId="urn:microsoft.com/office/officeart/2005/8/layout/bProcess4"/>
    <dgm:cxn modelId="{FC530CD6-848F-4AEB-B40B-1A7A2455C822}" type="presParOf" srcId="{60B681EB-0215-4BAE-BCC1-F6596530C99B}" destId="{68560299-D6E5-412B-8D71-9C8DD965AB38}" srcOrd="10" destOrd="0" presId="urn:microsoft.com/office/officeart/2005/8/layout/bProcess4"/>
    <dgm:cxn modelId="{B84B175D-F25D-4249-869F-E25AFBFAE378}" type="presParOf" srcId="{68560299-D6E5-412B-8D71-9C8DD965AB38}" destId="{5387B7F5-3DFD-4224-8F49-9B1981FB6D2F}" srcOrd="0" destOrd="0" presId="urn:microsoft.com/office/officeart/2005/8/layout/bProcess4"/>
    <dgm:cxn modelId="{8274B54C-FC06-4B2B-985F-2FCC14A19CBE}" type="presParOf" srcId="{68560299-D6E5-412B-8D71-9C8DD965AB38}" destId="{CB82CC17-82EA-450C-ACAA-33A0C2CC1BCA}" srcOrd="1" destOrd="0" presId="urn:microsoft.com/office/officeart/2005/8/layout/bProcess4"/>
    <dgm:cxn modelId="{12377797-6B13-4A30-A06E-841E9D92A782}" type="presParOf" srcId="{60B681EB-0215-4BAE-BCC1-F6596530C99B}" destId="{062FDD1E-7E02-4AAF-BCD8-3CE1264DAA71}" srcOrd="11" destOrd="0" presId="urn:microsoft.com/office/officeart/2005/8/layout/bProcess4"/>
    <dgm:cxn modelId="{5CFD68EC-5BC4-4716-879E-B7E3C10C5CD0}" type="presParOf" srcId="{60B681EB-0215-4BAE-BCC1-F6596530C99B}" destId="{B23724AD-CAB3-4E90-BF36-3CE7702DDAE6}" srcOrd="12" destOrd="0" presId="urn:microsoft.com/office/officeart/2005/8/layout/bProcess4"/>
    <dgm:cxn modelId="{D8FA2D8E-1D75-4166-889B-2C2BCCF36863}" type="presParOf" srcId="{B23724AD-CAB3-4E90-BF36-3CE7702DDAE6}" destId="{3B877FC3-8B10-42C4-B4CD-6BB523341A04}" srcOrd="0" destOrd="0" presId="urn:microsoft.com/office/officeart/2005/8/layout/bProcess4"/>
    <dgm:cxn modelId="{E706847F-AC3D-425D-BB7D-CDA24B982B84}" type="presParOf" srcId="{B23724AD-CAB3-4E90-BF36-3CE7702DDAE6}" destId="{0F38BFBC-F4BD-4801-B08B-7F04B375C584}" srcOrd="1" destOrd="0" presId="urn:microsoft.com/office/officeart/2005/8/layout/bProcess4"/>
    <dgm:cxn modelId="{47189419-5652-4A7A-ACB1-9D92ADED79FB}" type="presParOf" srcId="{60B681EB-0215-4BAE-BCC1-F6596530C99B}" destId="{6B8B04AE-D914-41D2-8135-6C716ABD5B3D}" srcOrd="13" destOrd="0" presId="urn:microsoft.com/office/officeart/2005/8/layout/bProcess4"/>
    <dgm:cxn modelId="{FEA353AA-7B89-48B1-907B-0377C83CC178}" type="presParOf" srcId="{60B681EB-0215-4BAE-BCC1-F6596530C99B}" destId="{3C6B1B33-B84C-41EE-8BD3-FF8C5C8644C5}" srcOrd="14" destOrd="0" presId="urn:microsoft.com/office/officeart/2005/8/layout/bProcess4"/>
    <dgm:cxn modelId="{28E13587-4D44-4FB0-9B62-AFE499821668}" type="presParOf" srcId="{3C6B1B33-B84C-41EE-8BD3-FF8C5C8644C5}" destId="{3459605D-E4D4-44BA-B41D-E0292931C906}" srcOrd="0" destOrd="0" presId="urn:microsoft.com/office/officeart/2005/8/layout/bProcess4"/>
    <dgm:cxn modelId="{C60E0077-E71D-4386-B3AC-86DEAD248539}" type="presParOf" srcId="{3C6B1B33-B84C-41EE-8BD3-FF8C5C8644C5}" destId="{624E59ED-3F82-447B-9B74-1FCF708B0839}" srcOrd="1" destOrd="0" presId="urn:microsoft.com/office/officeart/2005/8/layout/bProcess4"/>
    <dgm:cxn modelId="{07570F04-337A-4234-B6D5-6FE3F3B34064}" type="presParOf" srcId="{60B681EB-0215-4BAE-BCC1-F6596530C99B}" destId="{B9984041-26B5-4FC6-8F90-86970420552F}" srcOrd="15" destOrd="0" presId="urn:microsoft.com/office/officeart/2005/8/layout/bProcess4"/>
    <dgm:cxn modelId="{BDC04ECE-20F9-45EB-AF3F-BC552F7B84BD}" type="presParOf" srcId="{60B681EB-0215-4BAE-BCC1-F6596530C99B}" destId="{03901A07-1D48-4743-98A4-9FF74F866466}" srcOrd="16" destOrd="0" presId="urn:microsoft.com/office/officeart/2005/8/layout/bProcess4"/>
    <dgm:cxn modelId="{EA96F7A8-8C76-48B7-8C5D-F540C0818390}" type="presParOf" srcId="{03901A07-1D48-4743-98A4-9FF74F866466}" destId="{57A49A78-6817-4FB4-835C-1AA6D7076B08}" srcOrd="0" destOrd="0" presId="urn:microsoft.com/office/officeart/2005/8/layout/bProcess4"/>
    <dgm:cxn modelId="{B170332A-2A10-4957-8E7E-EE275C24A783}" type="presParOf" srcId="{03901A07-1D48-4743-98A4-9FF74F866466}" destId="{99669EC3-BE97-48A4-A425-E7E28E7B91F4}" srcOrd="1" destOrd="0" presId="urn:microsoft.com/office/officeart/2005/8/layout/bProcess4"/>
    <dgm:cxn modelId="{349AE7C6-087A-460F-89D5-659B736B697D}" type="presParOf" srcId="{60B681EB-0215-4BAE-BCC1-F6596530C99B}" destId="{2DC6CDBE-5DA7-47A5-8B94-1A24800C18A7}" srcOrd="17" destOrd="0" presId="urn:microsoft.com/office/officeart/2005/8/layout/bProcess4"/>
    <dgm:cxn modelId="{1CFCFDAD-E1B8-4EFB-AD9A-1DCE1503AFF9}" type="presParOf" srcId="{60B681EB-0215-4BAE-BCC1-F6596530C99B}" destId="{7C9F8C90-F64B-4E37-8326-DECE9530ECCF}" srcOrd="18" destOrd="0" presId="urn:microsoft.com/office/officeart/2005/8/layout/bProcess4"/>
    <dgm:cxn modelId="{80AF4E5B-CD83-40EB-8200-0BC7483E7EF9}" type="presParOf" srcId="{7C9F8C90-F64B-4E37-8326-DECE9530ECCF}" destId="{13DED81C-B436-4BD0-9747-6CC5068A1C0C}" srcOrd="0" destOrd="0" presId="urn:microsoft.com/office/officeart/2005/8/layout/bProcess4"/>
    <dgm:cxn modelId="{FEE4E85A-6E94-436E-A0C3-0506A7744859}" type="presParOf" srcId="{7C9F8C90-F64B-4E37-8326-DECE9530ECCF}" destId="{2CA855C1-D94F-42D4-B848-E9F19D040D36}" srcOrd="1" destOrd="0" presId="urn:microsoft.com/office/officeart/2005/8/layout/bProcess4"/>
    <dgm:cxn modelId="{1B267642-4CFA-45FB-BCF5-6F4865AB00C3}" type="presParOf" srcId="{60B681EB-0215-4BAE-BCC1-F6596530C99B}" destId="{1BA5DE2D-3F91-4BC5-9799-B5DE9B75E7B1}" srcOrd="19" destOrd="0" presId="urn:microsoft.com/office/officeart/2005/8/layout/bProcess4"/>
    <dgm:cxn modelId="{A9FDA8F0-E6CD-4430-B030-D6881EE76385}" type="presParOf" srcId="{60B681EB-0215-4BAE-BCC1-F6596530C99B}" destId="{8218435D-5586-4129-9AC6-3365DBAF434E}" srcOrd="20" destOrd="0" presId="urn:microsoft.com/office/officeart/2005/8/layout/bProcess4"/>
    <dgm:cxn modelId="{2093C0B5-D787-4773-A26D-83486A25E4FF}" type="presParOf" srcId="{8218435D-5586-4129-9AC6-3365DBAF434E}" destId="{3BFA2565-F251-4022-A740-7C89C4F766BA}" srcOrd="0" destOrd="0" presId="urn:microsoft.com/office/officeart/2005/8/layout/bProcess4"/>
    <dgm:cxn modelId="{9055CD07-FB49-4F8A-8F08-3A4EC4DC2113}" type="presParOf" srcId="{8218435D-5586-4129-9AC6-3365DBAF434E}" destId="{73D8759D-BFBB-4B71-AC8A-CBF9D7D91DE2}" srcOrd="1" destOrd="0" presId="urn:microsoft.com/office/officeart/2005/8/layout/bProcess4"/>
    <dgm:cxn modelId="{5F25A864-5BAB-45B6-97D0-92E396A34D10}" type="presParOf" srcId="{60B681EB-0215-4BAE-BCC1-F6596530C99B}" destId="{3C61FC1E-E165-4D70-B1FE-62F9E98F94B6}" srcOrd="21" destOrd="0" presId="urn:microsoft.com/office/officeart/2005/8/layout/bProcess4"/>
    <dgm:cxn modelId="{2EF85955-AE3F-4951-AA9F-14ADB9FFCB9E}" type="presParOf" srcId="{60B681EB-0215-4BAE-BCC1-F6596530C99B}" destId="{D00C6030-5576-45CD-A398-D77EF16610A2}" srcOrd="22" destOrd="0" presId="urn:microsoft.com/office/officeart/2005/8/layout/bProcess4"/>
    <dgm:cxn modelId="{2B60815B-A75F-4DE1-AA83-3D5BCA7F6BD2}" type="presParOf" srcId="{D00C6030-5576-45CD-A398-D77EF16610A2}" destId="{C22B2CDC-1C89-4FB9-95E1-2E77AB1D33CA}" srcOrd="0" destOrd="0" presId="urn:microsoft.com/office/officeart/2005/8/layout/bProcess4"/>
    <dgm:cxn modelId="{9396AA7A-ADBA-470E-B39A-B10F433DE4C3}" type="presParOf" srcId="{D00C6030-5576-45CD-A398-D77EF16610A2}" destId="{794D5BB1-C0D5-4384-BADA-2C28CA50B3CE}" srcOrd="1" destOrd="0" presId="urn:microsoft.com/office/officeart/2005/8/layout/bProcess4"/>
    <dgm:cxn modelId="{12736267-8694-45D1-A37F-144C0CDAA1EE}" type="presParOf" srcId="{60B681EB-0215-4BAE-BCC1-F6596530C99B}" destId="{240EF693-3AFC-405B-A06D-76B78AB556F1}" srcOrd="23" destOrd="0" presId="urn:microsoft.com/office/officeart/2005/8/layout/bProcess4"/>
    <dgm:cxn modelId="{57BAFAEE-2523-4AC1-B77B-34B29FCC3A24}" type="presParOf" srcId="{60B681EB-0215-4BAE-BCC1-F6596530C99B}" destId="{622333DC-5D65-4550-ACF2-527E4CEE7E88}" srcOrd="24" destOrd="0" presId="urn:microsoft.com/office/officeart/2005/8/layout/bProcess4"/>
    <dgm:cxn modelId="{CE23961E-FD02-4CE1-AA94-A55F5AD6AC45}" type="presParOf" srcId="{622333DC-5D65-4550-ACF2-527E4CEE7E88}" destId="{E3B93482-1DC9-4F09-BFFF-C7F606A24655}" srcOrd="0" destOrd="0" presId="urn:microsoft.com/office/officeart/2005/8/layout/bProcess4"/>
    <dgm:cxn modelId="{90176BB5-5517-4078-8375-898ED5D449AD}" type="presParOf" srcId="{622333DC-5D65-4550-ACF2-527E4CEE7E88}" destId="{0D5F859F-92BD-44CA-8A47-DAD8CF9A6D94}" srcOrd="1" destOrd="0" presId="urn:microsoft.com/office/officeart/2005/8/layout/bProcess4"/>
    <dgm:cxn modelId="{DD4E35B0-BD8C-4699-A31E-3976764463CE}" type="presParOf" srcId="{60B681EB-0215-4BAE-BCC1-F6596530C99B}" destId="{B4E459B6-E860-45BF-B217-996FAE61FF85}" srcOrd="25" destOrd="0" presId="urn:microsoft.com/office/officeart/2005/8/layout/bProcess4"/>
    <dgm:cxn modelId="{BA0B6C9A-3A33-47CD-B4D6-B3F3B4F97A84}" type="presParOf" srcId="{60B681EB-0215-4BAE-BCC1-F6596530C99B}" destId="{A86E653C-8DE8-42F4-9546-81DB54F2BE3A}" srcOrd="26" destOrd="0" presId="urn:microsoft.com/office/officeart/2005/8/layout/bProcess4"/>
    <dgm:cxn modelId="{EC65B39A-9DB2-4191-A817-C51B499B75B1}" type="presParOf" srcId="{A86E653C-8DE8-42F4-9546-81DB54F2BE3A}" destId="{3FACAEB8-9715-4E23-81B8-982250AA28CB}" srcOrd="0" destOrd="0" presId="urn:microsoft.com/office/officeart/2005/8/layout/bProcess4"/>
    <dgm:cxn modelId="{AE1CA27C-EB64-4570-8086-D9109E490812}" type="presParOf" srcId="{A86E653C-8DE8-42F4-9546-81DB54F2BE3A}" destId="{DD66C301-B123-42D6-9046-87C3666AA01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B57006-FB45-4B7D-A3D6-620A7BB9A584}" type="doc">
      <dgm:prSet loTypeId="urn:microsoft.com/office/officeart/2005/8/layout/radial3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B0313F-B91B-479E-AC3D-325F1CAB29E4}">
      <dgm:prSet phldrT="[Text]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</a:t>
          </a:r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</a:t>
          </a:r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সমাধানের</a:t>
          </a:r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উপায়</a:t>
          </a:r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8A09C59B-9A2D-4DD6-8085-13BFD580B446}" type="parTrans" cxnId="{152D4FB2-AC3F-4EFE-98D6-7BEB8E1B3395}">
      <dgm:prSet/>
      <dgm:spPr/>
      <dgm:t>
        <a:bodyPr/>
        <a:lstStyle/>
        <a:p>
          <a:endParaRPr lang="en-US"/>
        </a:p>
      </dgm:t>
    </dgm:pt>
    <dgm:pt modelId="{03536E1D-2021-44BC-A97B-1F13E9F9B6C8}" type="sibTrans" cxnId="{152D4FB2-AC3F-4EFE-98D6-7BEB8E1B3395}">
      <dgm:prSet/>
      <dgm:spPr/>
      <dgm:t>
        <a:bodyPr/>
        <a:lstStyle/>
        <a:p>
          <a:endParaRPr lang="en-US"/>
        </a:p>
      </dgm:t>
    </dgm:pt>
    <dgm:pt modelId="{6A765D03-B503-413D-B7EB-7B35EACB1F8D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নারীর</a:t>
          </a:r>
          <a:r>
            <a: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ক্ষমতায়ন</a:t>
          </a:r>
          <a:endParaRPr 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65E3450-A04E-49FF-AAC4-42E53FC90D6F}" type="parTrans" cxnId="{0BF2087A-9C9D-4A73-B28D-EE133726E880}">
      <dgm:prSet/>
      <dgm:spPr/>
      <dgm:t>
        <a:bodyPr/>
        <a:lstStyle/>
        <a:p>
          <a:endParaRPr lang="en-US"/>
        </a:p>
      </dgm:t>
    </dgm:pt>
    <dgm:pt modelId="{3CC7315D-4A2A-45BB-B310-D5D6E4B25581}" type="sibTrans" cxnId="{0BF2087A-9C9D-4A73-B28D-EE133726E880}">
      <dgm:prSet/>
      <dgm:spPr/>
      <dgm:t>
        <a:bodyPr/>
        <a:lstStyle/>
        <a:p>
          <a:endParaRPr lang="en-US"/>
        </a:p>
      </dgm:t>
    </dgm:pt>
    <dgm:pt modelId="{22C92975-1F01-4143-8C20-7E33F225FD70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বাল্যবিবাহ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বহুবিববাহ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রোধ</a:t>
          </a:r>
          <a:endParaRPr lang="en-U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9B7416A8-FEFF-4E07-A04D-3F6F8AE8E4E9}" type="parTrans" cxnId="{A960242F-B30B-4F6A-9FAB-EE28B5508850}">
      <dgm:prSet/>
      <dgm:spPr/>
      <dgm:t>
        <a:bodyPr/>
        <a:lstStyle/>
        <a:p>
          <a:endParaRPr lang="en-US"/>
        </a:p>
      </dgm:t>
    </dgm:pt>
    <dgm:pt modelId="{A511BF99-3DE3-466E-BEBE-1D5585D48C1C}" type="sibTrans" cxnId="{A960242F-B30B-4F6A-9FAB-EE28B5508850}">
      <dgm:prSet/>
      <dgm:spPr/>
      <dgm:t>
        <a:bodyPr/>
        <a:lstStyle/>
        <a:p>
          <a:endParaRPr lang="en-US"/>
        </a:p>
      </dgm:t>
    </dgm:pt>
    <dgm:pt modelId="{A9E4C595-89E9-4875-9429-56C13B5E3CA4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শিশু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মৃত্যুহার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হ্রাস</a:t>
          </a:r>
          <a:endParaRPr lang="en-U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D97F68A5-8A46-464F-A787-AA78B4E065A5}" type="parTrans" cxnId="{58875571-1D47-4E39-9D51-9B1F4D10EE10}">
      <dgm:prSet/>
      <dgm:spPr/>
      <dgm:t>
        <a:bodyPr/>
        <a:lstStyle/>
        <a:p>
          <a:endParaRPr lang="en-US"/>
        </a:p>
      </dgm:t>
    </dgm:pt>
    <dgm:pt modelId="{3079508B-BFAE-47FC-B58C-41CB24D5DD40}" type="sibTrans" cxnId="{58875571-1D47-4E39-9D51-9B1F4D10EE10}">
      <dgm:prSet/>
      <dgm:spPr/>
      <dgm:t>
        <a:bodyPr/>
        <a:lstStyle/>
        <a:p>
          <a:endParaRPr lang="en-US"/>
        </a:p>
      </dgm:t>
    </dgm:pt>
    <dgm:pt modelId="{621BC192-992D-4F56-B276-86CA64225F94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নিরাপত্তা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কর্মসূচী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জোরদার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করা</a:t>
          </a:r>
          <a:endParaRPr lang="en-US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1D4F65F-2B20-406A-B927-DF2554304381}" type="parTrans" cxnId="{688C65E4-4349-4C06-AF81-96A120863F5E}">
      <dgm:prSet/>
      <dgm:spPr/>
      <dgm:t>
        <a:bodyPr/>
        <a:lstStyle/>
        <a:p>
          <a:endParaRPr lang="en-US"/>
        </a:p>
      </dgm:t>
    </dgm:pt>
    <dgm:pt modelId="{630B1B50-774B-432A-A9B2-DD281C56D539}" type="sibTrans" cxnId="{688C65E4-4349-4C06-AF81-96A120863F5E}">
      <dgm:prSet/>
      <dgm:spPr/>
      <dgm:t>
        <a:bodyPr/>
        <a:lstStyle/>
        <a:p>
          <a:endParaRPr lang="en-US"/>
        </a:p>
      </dgm:t>
    </dgm:pt>
    <dgm:pt modelId="{11CF58FF-3E64-4E61-B59C-6410D0B2E903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কর্মসংস্থান</a:t>
          </a:r>
          <a:r>
            <a: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বৃদ্ধি</a:t>
          </a:r>
          <a:r>
            <a: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করা</a:t>
          </a:r>
          <a:endParaRPr 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D24A5E2-E366-44CB-9BB6-983F2C62360C}" type="parTrans" cxnId="{7B779C85-CF26-4349-A6FD-41697CE8C5C4}">
      <dgm:prSet/>
      <dgm:spPr/>
      <dgm:t>
        <a:bodyPr/>
        <a:lstStyle/>
        <a:p>
          <a:endParaRPr lang="en-US"/>
        </a:p>
      </dgm:t>
    </dgm:pt>
    <dgm:pt modelId="{9CB36717-CBE5-40BC-9F9B-19DFDC7CEC0E}" type="sibTrans" cxnId="{7B779C85-CF26-4349-A6FD-41697CE8C5C4}">
      <dgm:prSet/>
      <dgm:spPr/>
      <dgm:t>
        <a:bodyPr/>
        <a:lstStyle/>
        <a:p>
          <a:endParaRPr lang="en-US"/>
        </a:p>
      </dgm:t>
    </dgm:pt>
    <dgm:pt modelId="{9D94A11D-7937-4561-A2F3-1FC6CEC3471E}">
      <dgm:prSet phldrT="[Text]"/>
      <dgm:spPr/>
      <dgm:t>
        <a:bodyPr/>
        <a:lstStyle/>
        <a:p>
          <a:endParaRPr lang="en-US"/>
        </a:p>
      </dgm:t>
    </dgm:pt>
    <dgm:pt modelId="{6D164C8E-CF5C-42E6-A218-60EEECED775D}" type="parTrans" cxnId="{BE0C23FB-2AFE-4475-B62A-E05E2FA055FC}">
      <dgm:prSet/>
      <dgm:spPr/>
      <dgm:t>
        <a:bodyPr/>
        <a:lstStyle/>
        <a:p>
          <a:endParaRPr lang="en-US"/>
        </a:p>
      </dgm:t>
    </dgm:pt>
    <dgm:pt modelId="{AE407F62-C34C-43E2-BA92-16FC3057599D}" type="sibTrans" cxnId="{BE0C23FB-2AFE-4475-B62A-E05E2FA055FC}">
      <dgm:prSet/>
      <dgm:spPr/>
      <dgm:t>
        <a:bodyPr/>
        <a:lstStyle/>
        <a:p>
          <a:endParaRPr lang="en-US"/>
        </a:p>
      </dgm:t>
    </dgm:pt>
    <dgm:pt modelId="{2FA15BD5-47DD-415B-AF98-D0255F55A7B9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ধর্মীয়</a:t>
          </a:r>
          <a:r>
            <a: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গোঁড়ামী</a:t>
          </a:r>
          <a:r>
            <a: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দূর</a:t>
          </a:r>
          <a:r>
            <a: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করা</a:t>
          </a:r>
          <a:r>
            <a: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।</a:t>
          </a:r>
        </a:p>
      </dgm:t>
    </dgm:pt>
    <dgm:pt modelId="{02D97907-D027-4E87-A6D1-C7696D3CEC32}" type="parTrans" cxnId="{5A511E40-DB1F-462A-91E0-3612576421E8}">
      <dgm:prSet/>
      <dgm:spPr/>
      <dgm:t>
        <a:bodyPr/>
        <a:lstStyle/>
        <a:p>
          <a:endParaRPr lang="en-US"/>
        </a:p>
      </dgm:t>
    </dgm:pt>
    <dgm:pt modelId="{2B89C193-92D2-41E4-B968-59B11F267251}" type="sibTrans" cxnId="{5A511E40-DB1F-462A-91E0-3612576421E8}">
      <dgm:prSet/>
      <dgm:spPr/>
      <dgm:t>
        <a:bodyPr/>
        <a:lstStyle/>
        <a:p>
          <a:endParaRPr lang="en-US"/>
        </a:p>
      </dgm:t>
    </dgm:pt>
    <dgm:pt modelId="{E1FABEAD-B73D-45F3-AEE4-C2DDDC40AB11}">
      <dgm:prSet phldrT="[Text]"/>
      <dgm:spPr/>
      <dgm:t>
        <a:bodyPr/>
        <a:lstStyle/>
        <a:p>
          <a:endParaRPr lang="en-US"/>
        </a:p>
      </dgm:t>
    </dgm:pt>
    <dgm:pt modelId="{5E26DBC8-F1F9-42E0-A12B-7E4404928BE9}" type="parTrans" cxnId="{93AA9EB9-BA48-494D-B4E9-CF9A8023ED6A}">
      <dgm:prSet/>
      <dgm:spPr/>
      <dgm:t>
        <a:bodyPr/>
        <a:lstStyle/>
        <a:p>
          <a:endParaRPr lang="en-US"/>
        </a:p>
      </dgm:t>
    </dgm:pt>
    <dgm:pt modelId="{3E9B557A-74D1-4C9D-902F-9D4F513E0AF7}" type="sibTrans" cxnId="{93AA9EB9-BA48-494D-B4E9-CF9A8023ED6A}">
      <dgm:prSet/>
      <dgm:spPr/>
      <dgm:t>
        <a:bodyPr/>
        <a:lstStyle/>
        <a:p>
          <a:endParaRPr lang="en-US"/>
        </a:p>
      </dgm:t>
    </dgm:pt>
    <dgm:pt modelId="{8D405EEE-1609-4036-963B-41BB54AB3444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সুষ্ঠু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চিত্তোবিনোদন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এর</a:t>
          </a:r>
          <a:r>
            <a: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ব্যবস্থা</a:t>
          </a:r>
          <a:endParaRPr lang="en-US" sz="1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7BD7BE3C-E9C2-4855-91B4-FB8F03E0E552}" type="parTrans" cxnId="{F17B3EFC-94AF-4AD1-AA50-6883157CA880}">
      <dgm:prSet/>
      <dgm:spPr/>
      <dgm:t>
        <a:bodyPr/>
        <a:lstStyle/>
        <a:p>
          <a:endParaRPr lang="en-US"/>
        </a:p>
      </dgm:t>
    </dgm:pt>
    <dgm:pt modelId="{5B0A01C6-503A-47D5-A9AD-556B62D5FDE1}" type="sibTrans" cxnId="{F17B3EFC-94AF-4AD1-AA50-6883157CA880}">
      <dgm:prSet/>
      <dgm:spPr/>
      <dgm:t>
        <a:bodyPr/>
        <a:lstStyle/>
        <a:p>
          <a:endParaRPr lang="en-US"/>
        </a:p>
      </dgm:t>
    </dgm:pt>
    <dgm:pt modelId="{2830B47D-95DA-43E6-81CF-184190CECEE1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কৃষির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আধুনিকীকরণ</a:t>
          </a:r>
          <a:endParaRPr lang="en-U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31F2ACAA-25FA-46EE-8400-E2EB806B21BD}" type="parTrans" cxnId="{A64158DD-5846-405A-BAF3-7DEB0C344182}">
      <dgm:prSet/>
      <dgm:spPr/>
      <dgm:t>
        <a:bodyPr/>
        <a:lstStyle/>
        <a:p>
          <a:endParaRPr lang="en-US"/>
        </a:p>
      </dgm:t>
    </dgm:pt>
    <dgm:pt modelId="{54551A8D-AFBC-4669-B356-35207250250D}" type="sibTrans" cxnId="{A64158DD-5846-405A-BAF3-7DEB0C344182}">
      <dgm:prSet/>
      <dgm:spPr/>
      <dgm:t>
        <a:bodyPr/>
        <a:lstStyle/>
        <a:p>
          <a:endParaRPr lang="en-US"/>
        </a:p>
      </dgm:t>
    </dgm:pt>
    <dgm:pt modelId="{70436736-54A0-4221-B774-43218CD498EC}">
      <dgm:prSet phldrT="[Text]"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শিক্ষা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কার্যক্রম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গ্রহণ</a:t>
          </a:r>
          <a:endParaRPr lang="en-U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7E68C624-339D-4737-83DB-E4DF21CE2A3D}" type="parTrans" cxnId="{5CD6DBE6-5C6B-4F6E-ADF3-0177B05CE915}">
      <dgm:prSet/>
      <dgm:spPr/>
      <dgm:t>
        <a:bodyPr/>
        <a:lstStyle/>
        <a:p>
          <a:endParaRPr lang="en-US"/>
        </a:p>
      </dgm:t>
    </dgm:pt>
    <dgm:pt modelId="{7C237A2E-E907-4687-A458-D5762D8E4588}" type="sibTrans" cxnId="{5CD6DBE6-5C6B-4F6E-ADF3-0177B05CE915}">
      <dgm:prSet/>
      <dgm:spPr/>
      <dgm:t>
        <a:bodyPr/>
        <a:lstStyle/>
        <a:p>
          <a:endParaRPr lang="en-US"/>
        </a:p>
      </dgm:t>
    </dgm:pt>
    <dgm:pt modelId="{639204CD-6D1E-4FF8-BAEE-451DAC8AB264}" type="pres">
      <dgm:prSet presAssocID="{84B57006-FB45-4B7D-A3D6-620A7BB9A584}" presName="composite" presStyleCnt="0">
        <dgm:presLayoutVars>
          <dgm:chMax val="1"/>
          <dgm:dir/>
          <dgm:resizeHandles val="exact"/>
        </dgm:presLayoutVars>
      </dgm:prSet>
      <dgm:spPr/>
    </dgm:pt>
    <dgm:pt modelId="{248E01AA-8855-41B3-B0AC-EDC3D5E4C0B5}" type="pres">
      <dgm:prSet presAssocID="{84B57006-FB45-4B7D-A3D6-620A7BB9A584}" presName="radial" presStyleCnt="0">
        <dgm:presLayoutVars>
          <dgm:animLvl val="ctr"/>
        </dgm:presLayoutVars>
      </dgm:prSet>
      <dgm:spPr/>
    </dgm:pt>
    <dgm:pt modelId="{75F1E3A2-302A-4C63-8887-1B0BB6709E88}" type="pres">
      <dgm:prSet presAssocID="{26B0313F-B91B-479E-AC3D-325F1CAB29E4}" presName="centerShape" presStyleLbl="vennNode1" presStyleIdx="0" presStyleCnt="10" custScaleX="53119" custScaleY="53119"/>
      <dgm:spPr/>
    </dgm:pt>
    <dgm:pt modelId="{94A33E8B-2834-414A-81B2-17F3BFE71339}" type="pres">
      <dgm:prSet presAssocID="{6A765D03-B503-413D-B7EB-7B35EACB1F8D}" presName="node" presStyleLbl="vennNode1" presStyleIdx="1" presStyleCnt="10">
        <dgm:presLayoutVars>
          <dgm:bulletEnabled val="1"/>
        </dgm:presLayoutVars>
      </dgm:prSet>
      <dgm:spPr/>
    </dgm:pt>
    <dgm:pt modelId="{68CA3A45-133E-4471-BEEA-40E2A0CDEE81}" type="pres">
      <dgm:prSet presAssocID="{22C92975-1F01-4143-8C20-7E33F225FD70}" presName="node" presStyleLbl="vennNode1" presStyleIdx="2" presStyleCnt="10">
        <dgm:presLayoutVars>
          <dgm:bulletEnabled val="1"/>
        </dgm:presLayoutVars>
      </dgm:prSet>
      <dgm:spPr/>
    </dgm:pt>
    <dgm:pt modelId="{59244958-6BE6-4D62-B290-893C938D4DAC}" type="pres">
      <dgm:prSet presAssocID="{11CF58FF-3E64-4E61-B59C-6410D0B2E903}" presName="node" presStyleLbl="vennNode1" presStyleIdx="3" presStyleCnt="10">
        <dgm:presLayoutVars>
          <dgm:bulletEnabled val="1"/>
        </dgm:presLayoutVars>
      </dgm:prSet>
      <dgm:spPr/>
    </dgm:pt>
    <dgm:pt modelId="{B08C3D61-F565-4447-86CF-7A8FF348AC2D}" type="pres">
      <dgm:prSet presAssocID="{2FA15BD5-47DD-415B-AF98-D0255F55A7B9}" presName="node" presStyleLbl="vennNode1" presStyleIdx="4" presStyleCnt="10">
        <dgm:presLayoutVars>
          <dgm:bulletEnabled val="1"/>
        </dgm:presLayoutVars>
      </dgm:prSet>
      <dgm:spPr/>
    </dgm:pt>
    <dgm:pt modelId="{545B07B3-6C6F-43AA-A6D6-27EC8E60D89A}" type="pres">
      <dgm:prSet presAssocID="{70436736-54A0-4221-B774-43218CD498EC}" presName="node" presStyleLbl="vennNode1" presStyleIdx="5" presStyleCnt="10">
        <dgm:presLayoutVars>
          <dgm:bulletEnabled val="1"/>
        </dgm:presLayoutVars>
      </dgm:prSet>
      <dgm:spPr/>
    </dgm:pt>
    <dgm:pt modelId="{209602B0-FA78-4368-B7E4-EF589B2D20CC}" type="pres">
      <dgm:prSet presAssocID="{8D405EEE-1609-4036-963B-41BB54AB3444}" presName="node" presStyleLbl="vennNode1" presStyleIdx="6" presStyleCnt="10">
        <dgm:presLayoutVars>
          <dgm:bulletEnabled val="1"/>
        </dgm:presLayoutVars>
      </dgm:prSet>
      <dgm:spPr/>
    </dgm:pt>
    <dgm:pt modelId="{8C04B411-7BB6-42E2-83C3-E2E7FC836B6F}" type="pres">
      <dgm:prSet presAssocID="{2830B47D-95DA-43E6-81CF-184190CECEE1}" presName="node" presStyleLbl="vennNode1" presStyleIdx="7" presStyleCnt="10">
        <dgm:presLayoutVars>
          <dgm:bulletEnabled val="1"/>
        </dgm:presLayoutVars>
      </dgm:prSet>
      <dgm:spPr/>
    </dgm:pt>
    <dgm:pt modelId="{1F2EA850-FD06-4270-BA78-07EB03672A74}" type="pres">
      <dgm:prSet presAssocID="{A9E4C595-89E9-4875-9429-56C13B5E3CA4}" presName="node" presStyleLbl="vennNode1" presStyleIdx="8" presStyleCnt="10">
        <dgm:presLayoutVars>
          <dgm:bulletEnabled val="1"/>
        </dgm:presLayoutVars>
      </dgm:prSet>
      <dgm:spPr/>
    </dgm:pt>
    <dgm:pt modelId="{1E555540-F348-4990-8A12-9D969470922C}" type="pres">
      <dgm:prSet presAssocID="{621BC192-992D-4F56-B276-86CA64225F94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232E5006-9F23-4E87-A1DA-CCBD49AFF991}" type="presOf" srcId="{70436736-54A0-4221-B774-43218CD498EC}" destId="{545B07B3-6C6F-43AA-A6D6-27EC8E60D89A}" srcOrd="0" destOrd="0" presId="urn:microsoft.com/office/officeart/2005/8/layout/radial3"/>
    <dgm:cxn modelId="{18C58B14-8849-4506-A4DB-795D9726E333}" type="presOf" srcId="{A9E4C595-89E9-4875-9429-56C13B5E3CA4}" destId="{1F2EA850-FD06-4270-BA78-07EB03672A74}" srcOrd="0" destOrd="0" presId="urn:microsoft.com/office/officeart/2005/8/layout/radial3"/>
    <dgm:cxn modelId="{BD2BA925-3791-42AC-B3AE-78E89F41FE30}" type="presOf" srcId="{26B0313F-B91B-479E-AC3D-325F1CAB29E4}" destId="{75F1E3A2-302A-4C63-8887-1B0BB6709E88}" srcOrd="0" destOrd="0" presId="urn:microsoft.com/office/officeart/2005/8/layout/radial3"/>
    <dgm:cxn modelId="{A960242F-B30B-4F6A-9FAB-EE28B5508850}" srcId="{26B0313F-B91B-479E-AC3D-325F1CAB29E4}" destId="{22C92975-1F01-4143-8C20-7E33F225FD70}" srcOrd="1" destOrd="0" parTransId="{9B7416A8-FEFF-4E07-A04D-3F6F8AE8E4E9}" sibTransId="{A511BF99-3DE3-466E-BEBE-1D5585D48C1C}"/>
    <dgm:cxn modelId="{5A511E40-DB1F-462A-91E0-3612576421E8}" srcId="{26B0313F-B91B-479E-AC3D-325F1CAB29E4}" destId="{2FA15BD5-47DD-415B-AF98-D0255F55A7B9}" srcOrd="3" destOrd="0" parTransId="{02D97907-D027-4E87-A6D1-C7696D3CEC32}" sibTransId="{2B89C193-92D2-41E4-B968-59B11F267251}"/>
    <dgm:cxn modelId="{92959348-412E-49DD-BC3D-682BF391F727}" type="presOf" srcId="{2830B47D-95DA-43E6-81CF-184190CECEE1}" destId="{8C04B411-7BB6-42E2-83C3-E2E7FC836B6F}" srcOrd="0" destOrd="0" presId="urn:microsoft.com/office/officeart/2005/8/layout/radial3"/>
    <dgm:cxn modelId="{58875571-1D47-4E39-9D51-9B1F4D10EE10}" srcId="{26B0313F-B91B-479E-AC3D-325F1CAB29E4}" destId="{A9E4C595-89E9-4875-9429-56C13B5E3CA4}" srcOrd="7" destOrd="0" parTransId="{D97F68A5-8A46-464F-A787-AA78B4E065A5}" sibTransId="{3079508B-BFAE-47FC-B58C-41CB24D5DD40}"/>
    <dgm:cxn modelId="{5249FC53-546F-41A8-8DCD-E454039996D8}" type="presOf" srcId="{11CF58FF-3E64-4E61-B59C-6410D0B2E903}" destId="{59244958-6BE6-4D62-B290-893C938D4DAC}" srcOrd="0" destOrd="0" presId="urn:microsoft.com/office/officeart/2005/8/layout/radial3"/>
    <dgm:cxn modelId="{0BF2087A-9C9D-4A73-B28D-EE133726E880}" srcId="{26B0313F-B91B-479E-AC3D-325F1CAB29E4}" destId="{6A765D03-B503-413D-B7EB-7B35EACB1F8D}" srcOrd="0" destOrd="0" parTransId="{265E3450-A04E-49FF-AAC4-42E53FC90D6F}" sibTransId="{3CC7315D-4A2A-45BB-B310-D5D6E4B25581}"/>
    <dgm:cxn modelId="{7B779C85-CF26-4349-A6FD-41697CE8C5C4}" srcId="{26B0313F-B91B-479E-AC3D-325F1CAB29E4}" destId="{11CF58FF-3E64-4E61-B59C-6410D0B2E903}" srcOrd="2" destOrd="0" parTransId="{2D24A5E2-E366-44CB-9BB6-983F2C62360C}" sibTransId="{9CB36717-CBE5-40BC-9F9B-19DFDC7CEC0E}"/>
    <dgm:cxn modelId="{8C7E7A86-99DD-4C83-AC38-1396D5DF029D}" type="presOf" srcId="{2FA15BD5-47DD-415B-AF98-D0255F55A7B9}" destId="{B08C3D61-F565-4447-86CF-7A8FF348AC2D}" srcOrd="0" destOrd="0" presId="urn:microsoft.com/office/officeart/2005/8/layout/radial3"/>
    <dgm:cxn modelId="{938376A3-0C25-49A1-8854-ED809DD6CF68}" type="presOf" srcId="{22C92975-1F01-4143-8C20-7E33F225FD70}" destId="{68CA3A45-133E-4471-BEEA-40E2A0CDEE81}" srcOrd="0" destOrd="0" presId="urn:microsoft.com/office/officeart/2005/8/layout/radial3"/>
    <dgm:cxn modelId="{534D57AD-3EFB-4038-BE49-2CF929F47AAE}" type="presOf" srcId="{621BC192-992D-4F56-B276-86CA64225F94}" destId="{1E555540-F348-4990-8A12-9D969470922C}" srcOrd="0" destOrd="0" presId="urn:microsoft.com/office/officeart/2005/8/layout/radial3"/>
    <dgm:cxn modelId="{152D4FB2-AC3F-4EFE-98D6-7BEB8E1B3395}" srcId="{84B57006-FB45-4B7D-A3D6-620A7BB9A584}" destId="{26B0313F-B91B-479E-AC3D-325F1CAB29E4}" srcOrd="0" destOrd="0" parTransId="{8A09C59B-9A2D-4DD6-8085-13BFD580B446}" sibTransId="{03536E1D-2021-44BC-A97B-1F13E9F9B6C8}"/>
    <dgm:cxn modelId="{93AA9EB9-BA48-494D-B4E9-CF9A8023ED6A}" srcId="{84B57006-FB45-4B7D-A3D6-620A7BB9A584}" destId="{E1FABEAD-B73D-45F3-AEE4-C2DDDC40AB11}" srcOrd="2" destOrd="0" parTransId="{5E26DBC8-F1F9-42E0-A12B-7E4404928BE9}" sibTransId="{3E9B557A-74D1-4C9D-902F-9D4F513E0AF7}"/>
    <dgm:cxn modelId="{928FF8CF-3221-42D0-BB4E-2B28A98EAE09}" type="presOf" srcId="{84B57006-FB45-4B7D-A3D6-620A7BB9A584}" destId="{639204CD-6D1E-4FF8-BAEE-451DAC8AB264}" srcOrd="0" destOrd="0" presId="urn:microsoft.com/office/officeart/2005/8/layout/radial3"/>
    <dgm:cxn modelId="{A64158DD-5846-405A-BAF3-7DEB0C344182}" srcId="{26B0313F-B91B-479E-AC3D-325F1CAB29E4}" destId="{2830B47D-95DA-43E6-81CF-184190CECEE1}" srcOrd="6" destOrd="0" parTransId="{31F2ACAA-25FA-46EE-8400-E2EB806B21BD}" sibTransId="{54551A8D-AFBC-4669-B356-35207250250D}"/>
    <dgm:cxn modelId="{688C65E4-4349-4C06-AF81-96A120863F5E}" srcId="{26B0313F-B91B-479E-AC3D-325F1CAB29E4}" destId="{621BC192-992D-4F56-B276-86CA64225F94}" srcOrd="8" destOrd="0" parTransId="{21D4F65F-2B20-406A-B927-DF2554304381}" sibTransId="{630B1B50-774B-432A-A9B2-DD281C56D539}"/>
    <dgm:cxn modelId="{5CD6DBE6-5C6B-4F6E-ADF3-0177B05CE915}" srcId="{26B0313F-B91B-479E-AC3D-325F1CAB29E4}" destId="{70436736-54A0-4221-B774-43218CD498EC}" srcOrd="4" destOrd="0" parTransId="{7E68C624-339D-4737-83DB-E4DF21CE2A3D}" sibTransId="{7C237A2E-E907-4687-A458-D5762D8E4588}"/>
    <dgm:cxn modelId="{21C0E6EB-B345-4DA0-8859-B6ECB43FACB0}" type="presOf" srcId="{6A765D03-B503-413D-B7EB-7B35EACB1F8D}" destId="{94A33E8B-2834-414A-81B2-17F3BFE71339}" srcOrd="0" destOrd="0" presId="urn:microsoft.com/office/officeart/2005/8/layout/radial3"/>
    <dgm:cxn modelId="{85349AF2-88B4-4DDC-AB4B-3426F6478477}" type="presOf" srcId="{8D405EEE-1609-4036-963B-41BB54AB3444}" destId="{209602B0-FA78-4368-B7E4-EF589B2D20CC}" srcOrd="0" destOrd="0" presId="urn:microsoft.com/office/officeart/2005/8/layout/radial3"/>
    <dgm:cxn modelId="{BE0C23FB-2AFE-4475-B62A-E05E2FA055FC}" srcId="{84B57006-FB45-4B7D-A3D6-620A7BB9A584}" destId="{9D94A11D-7937-4561-A2F3-1FC6CEC3471E}" srcOrd="1" destOrd="0" parTransId="{6D164C8E-CF5C-42E6-A218-60EEECED775D}" sibTransId="{AE407F62-C34C-43E2-BA92-16FC3057599D}"/>
    <dgm:cxn modelId="{F17B3EFC-94AF-4AD1-AA50-6883157CA880}" srcId="{26B0313F-B91B-479E-AC3D-325F1CAB29E4}" destId="{8D405EEE-1609-4036-963B-41BB54AB3444}" srcOrd="5" destOrd="0" parTransId="{7BD7BE3C-E9C2-4855-91B4-FB8F03E0E552}" sibTransId="{5B0A01C6-503A-47D5-A9AD-556B62D5FDE1}"/>
    <dgm:cxn modelId="{3C5E1F97-9B54-46BE-8BF5-0CB6D03AAB7C}" type="presParOf" srcId="{639204CD-6D1E-4FF8-BAEE-451DAC8AB264}" destId="{248E01AA-8855-41B3-B0AC-EDC3D5E4C0B5}" srcOrd="0" destOrd="0" presId="urn:microsoft.com/office/officeart/2005/8/layout/radial3"/>
    <dgm:cxn modelId="{8EBE667A-6E83-4670-9815-468CEA73B74C}" type="presParOf" srcId="{248E01AA-8855-41B3-B0AC-EDC3D5E4C0B5}" destId="{75F1E3A2-302A-4C63-8887-1B0BB6709E88}" srcOrd="0" destOrd="0" presId="urn:microsoft.com/office/officeart/2005/8/layout/radial3"/>
    <dgm:cxn modelId="{884B5B38-5133-40D6-BC64-85F1C21F6C47}" type="presParOf" srcId="{248E01AA-8855-41B3-B0AC-EDC3D5E4C0B5}" destId="{94A33E8B-2834-414A-81B2-17F3BFE71339}" srcOrd="1" destOrd="0" presId="urn:microsoft.com/office/officeart/2005/8/layout/radial3"/>
    <dgm:cxn modelId="{BC81C166-F7F6-4614-AD61-45571E8FA6F6}" type="presParOf" srcId="{248E01AA-8855-41B3-B0AC-EDC3D5E4C0B5}" destId="{68CA3A45-133E-4471-BEEA-40E2A0CDEE81}" srcOrd="2" destOrd="0" presId="urn:microsoft.com/office/officeart/2005/8/layout/radial3"/>
    <dgm:cxn modelId="{39B1A083-C3CA-481B-A784-DA6F7D338E9F}" type="presParOf" srcId="{248E01AA-8855-41B3-B0AC-EDC3D5E4C0B5}" destId="{59244958-6BE6-4D62-B290-893C938D4DAC}" srcOrd="3" destOrd="0" presId="urn:microsoft.com/office/officeart/2005/8/layout/radial3"/>
    <dgm:cxn modelId="{83778BCB-4285-483D-8CC7-FBEF17363E54}" type="presParOf" srcId="{248E01AA-8855-41B3-B0AC-EDC3D5E4C0B5}" destId="{B08C3D61-F565-4447-86CF-7A8FF348AC2D}" srcOrd="4" destOrd="0" presId="urn:microsoft.com/office/officeart/2005/8/layout/radial3"/>
    <dgm:cxn modelId="{5668BB2B-D6D0-439E-AB2A-2F9989C87DE7}" type="presParOf" srcId="{248E01AA-8855-41B3-B0AC-EDC3D5E4C0B5}" destId="{545B07B3-6C6F-43AA-A6D6-27EC8E60D89A}" srcOrd="5" destOrd="0" presId="urn:microsoft.com/office/officeart/2005/8/layout/radial3"/>
    <dgm:cxn modelId="{A8C08D5E-19A5-4AD7-A049-1A5D799E6461}" type="presParOf" srcId="{248E01AA-8855-41B3-B0AC-EDC3D5E4C0B5}" destId="{209602B0-FA78-4368-B7E4-EF589B2D20CC}" srcOrd="6" destOrd="0" presId="urn:microsoft.com/office/officeart/2005/8/layout/radial3"/>
    <dgm:cxn modelId="{E1AA90D0-73D8-444E-8D3E-B1027373A12C}" type="presParOf" srcId="{248E01AA-8855-41B3-B0AC-EDC3D5E4C0B5}" destId="{8C04B411-7BB6-42E2-83C3-E2E7FC836B6F}" srcOrd="7" destOrd="0" presId="urn:microsoft.com/office/officeart/2005/8/layout/radial3"/>
    <dgm:cxn modelId="{C14B4C04-7F3F-45B5-8823-BA6221B0C073}" type="presParOf" srcId="{248E01AA-8855-41B3-B0AC-EDC3D5E4C0B5}" destId="{1F2EA850-FD06-4270-BA78-07EB03672A74}" srcOrd="8" destOrd="0" presId="urn:microsoft.com/office/officeart/2005/8/layout/radial3"/>
    <dgm:cxn modelId="{AD654C53-6251-46CC-B613-C5597BA78554}" type="presParOf" srcId="{248E01AA-8855-41B3-B0AC-EDC3D5E4C0B5}" destId="{1E555540-F348-4990-8A12-9D969470922C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A0E66D-D33D-4857-992D-0AC748E0F783}" type="doc">
      <dgm:prSet loTypeId="urn:microsoft.com/office/officeart/2005/8/layout/radial4" loCatId="relationship" qsTypeId="urn:microsoft.com/office/officeart/2005/8/quickstyle/simple5" qsCatId="simple" csTypeId="urn:microsoft.com/office/officeart/2005/8/colors/accent0_3" csCatId="mainScheme" phldr="0"/>
      <dgm:spPr/>
      <dgm:t>
        <a:bodyPr/>
        <a:lstStyle/>
        <a:p>
          <a:endParaRPr lang="en-US"/>
        </a:p>
      </dgm:t>
    </dgm:pt>
    <dgm:pt modelId="{2191001D-5D07-4059-A6EE-F4801406B376}" type="pres">
      <dgm:prSet presAssocID="{B3A0E66D-D33D-4857-992D-0AC748E0F78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6BE01388-3902-4295-8601-F44807EDE73D}" type="presOf" srcId="{B3A0E66D-D33D-4857-992D-0AC748E0F783}" destId="{2191001D-5D07-4059-A6EE-F4801406B376}" srcOrd="0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80E4D08-64AA-4CA7-B3CC-EFF6B89D6EAB}" type="doc">
      <dgm:prSet loTypeId="urn:microsoft.com/office/officeart/2005/8/layout/radial2" loCatId="relationship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3E14C3A-3BF6-4BBF-A806-D249F89D2C5E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বাল্যবিবাহ</a:t>
          </a:r>
          <a:endParaRPr lang="en-US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রোধে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 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সচেতনতা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সৃষ্টি</a:t>
          </a:r>
          <a:endParaRPr lang="en-US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78AC5F16-1954-4867-A077-93430FEBE068}" type="parTrans" cxnId="{3EC62945-625E-469F-9B3F-459535B20413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E062B5C8-5377-45D4-B89D-BCAD4367FE4B}" type="sibTrans" cxnId="{3EC62945-625E-469F-9B3F-459535B20413}">
      <dgm:prSet/>
      <dgm:spPr/>
      <dgm:t>
        <a:bodyPr/>
        <a:lstStyle/>
        <a:p>
          <a:endParaRPr lang="en-US"/>
        </a:p>
      </dgm:t>
    </dgm:pt>
    <dgm:pt modelId="{CBBD0767-E594-4B2E-B8B1-99DF09CBE921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পরিবার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পরিকল্পনায়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উৎসাহ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প্রদান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29DF74B0-C29B-47DA-BC49-0527863260E3}" type="parTrans" cxnId="{3DFA3057-A92B-4CEB-946B-6E4CFF137E00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6647F2D9-3A5D-4982-B333-9C5C148CA89D}" type="sibTrans" cxnId="{3DFA3057-A92B-4CEB-946B-6E4CFF137E00}">
      <dgm:prSet/>
      <dgm:spPr/>
      <dgm:t>
        <a:bodyPr/>
        <a:lstStyle/>
        <a:p>
          <a:endParaRPr lang="en-US"/>
        </a:p>
      </dgm:t>
    </dgm:pt>
    <dgm:pt modelId="{E3D365D0-284D-481F-9760-285CED587EDF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শিশু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পরিচর্যা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সংক্রান্ত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তথ্য</a:t>
          </a:r>
          <a:r>
            <a:rPr 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প্রদান</a:t>
          </a:r>
          <a:endParaRPr lang="en-US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7A9635FE-8996-47F3-8CF0-1EF38E698336}" type="parTrans" cxnId="{5FC8E66D-5171-44EA-915F-C62C169B21C8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7B503184-3BCB-4634-A2C6-9B8EC0A48441}" type="sibTrans" cxnId="{5FC8E66D-5171-44EA-915F-C62C169B21C8}">
      <dgm:prSet/>
      <dgm:spPr/>
      <dgm:t>
        <a:bodyPr/>
        <a:lstStyle/>
        <a:p>
          <a:endParaRPr lang="en-US"/>
        </a:p>
      </dgm:t>
    </dgm:pt>
    <dgm:pt modelId="{4785723B-B09B-4207-A587-3B289D30352A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জন্মনিয়ন্ত্রণ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সামগ্রীর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সহজলভ্যতা</a:t>
          </a:r>
          <a:r>
            <a: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নিশ্চিতকরণ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F4FEDA32-855D-4151-8058-9D343471FBF4}" type="parTrans" cxnId="{E92C79C0-DA88-41C6-8E82-B00816D4D5D7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3B5DA3B8-C35B-4EDA-ADBC-0A2523596978}" type="sibTrans" cxnId="{E92C79C0-DA88-41C6-8E82-B00816D4D5D7}">
      <dgm:prSet/>
      <dgm:spPr/>
      <dgm:t>
        <a:bodyPr/>
        <a:lstStyle/>
        <a:p>
          <a:endParaRPr lang="en-US"/>
        </a:p>
      </dgm:t>
    </dgm:pt>
    <dgm:pt modelId="{E42DEA9A-71FA-465A-A599-006BACC4FD16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জনসচেতনতা</a:t>
          </a:r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সৃষ্টি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5B3DC9D9-968C-4954-A8BB-E73D71C7F29B}" type="parTrans" cxnId="{7D1795DE-E488-4377-B29B-6DAC6C25824F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6C532185-9A52-40FF-8536-90A13ABD46B2}" type="sibTrans" cxnId="{7D1795DE-E488-4377-B29B-6DAC6C25824F}">
      <dgm:prSet/>
      <dgm:spPr/>
      <dgm:t>
        <a:bodyPr/>
        <a:lstStyle/>
        <a:p>
          <a:endParaRPr lang="en-US"/>
        </a:p>
      </dgm:t>
    </dgm:pt>
    <dgm:pt modelId="{81222A8D-0F64-4446-BCE7-C214A83D5649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জনসচেতনতা</a:t>
          </a:r>
          <a:r>
            <a: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সৃষ্টি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gm:t>
    </dgm:pt>
    <dgm:pt modelId="{9C7D7E9E-1D8E-4CB3-B702-13A2CECA49CF}" type="parTrans" cxnId="{93DC7A7B-CEAE-471D-AEFA-AFFE916F1FC7}">
      <dgm:prSet/>
      <dgm:spPr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32F4630F-478D-4BAD-81A5-46C4BD7A6CE9}" type="sibTrans" cxnId="{93DC7A7B-CEAE-471D-AEFA-AFFE916F1FC7}">
      <dgm:prSet/>
      <dgm:spPr/>
      <dgm:t>
        <a:bodyPr/>
        <a:lstStyle/>
        <a:p>
          <a:endParaRPr lang="en-US"/>
        </a:p>
      </dgm:t>
    </dgm:pt>
    <dgm:pt modelId="{3D034F20-70D1-4B2B-A6C8-A7D5C4FAE013}" type="pres">
      <dgm:prSet presAssocID="{C80E4D08-64AA-4CA7-B3CC-EFF6B89D6EAB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3D775FEB-4B65-478C-A788-68F51ECD5C46}" type="pres">
      <dgm:prSet presAssocID="{C80E4D08-64AA-4CA7-B3CC-EFF6B89D6EAB}" presName="cycle" presStyleCnt="0"/>
      <dgm:spPr/>
    </dgm:pt>
    <dgm:pt modelId="{1D91215A-95A7-48DD-B6DF-514EC9A1C349}" type="pres">
      <dgm:prSet presAssocID="{C80E4D08-64AA-4CA7-B3CC-EFF6B89D6EAB}" presName="centerShape" presStyleCnt="0"/>
      <dgm:spPr/>
    </dgm:pt>
    <dgm:pt modelId="{029655C0-FDB9-462E-9C03-7447742A4403}" type="pres">
      <dgm:prSet presAssocID="{C80E4D08-64AA-4CA7-B3CC-EFF6B89D6EAB}" presName="connSite" presStyleLbl="node1" presStyleIdx="0" presStyleCnt="7"/>
      <dgm:spPr/>
    </dgm:pt>
    <dgm:pt modelId="{D450F9AB-0575-4D2C-A227-F504D3BDA133}" type="pres">
      <dgm:prSet presAssocID="{C80E4D08-64AA-4CA7-B3CC-EFF6B89D6EAB}" presName="visible" presStyleLbl="node1" presStyleIdx="0" presStyleCnt="7"/>
      <dgm:spPr>
        <a:solidFill>
          <a:schemeClr val="accent1">
            <a:lumMod val="60000"/>
            <a:lumOff val="40000"/>
          </a:schemeClr>
        </a:solidFill>
        <a:ln>
          <a:solidFill>
            <a:srgbClr val="FF0000"/>
          </a:solidFill>
        </a:ln>
      </dgm:spPr>
    </dgm:pt>
    <dgm:pt modelId="{3A9F346F-921B-4AC3-BA03-4B8BC42F236F}" type="pres">
      <dgm:prSet presAssocID="{78AC5F16-1954-4867-A077-93430FEBE068}" presName="Name25" presStyleLbl="parChTrans1D1" presStyleIdx="0" presStyleCnt="6"/>
      <dgm:spPr/>
    </dgm:pt>
    <dgm:pt modelId="{7AE16334-F81B-4F91-AC43-24B17D332053}" type="pres">
      <dgm:prSet presAssocID="{63E14C3A-3BF6-4BBF-A806-D249F89D2C5E}" presName="node" presStyleCnt="0"/>
      <dgm:spPr/>
    </dgm:pt>
    <dgm:pt modelId="{21E993CC-A565-4BB8-89AF-7134C3E657A0}" type="pres">
      <dgm:prSet presAssocID="{63E14C3A-3BF6-4BBF-A806-D249F89D2C5E}" presName="parentNode" presStyleLbl="node1" presStyleIdx="1" presStyleCnt="7" custScaleX="155969">
        <dgm:presLayoutVars>
          <dgm:chMax val="1"/>
          <dgm:bulletEnabled val="1"/>
        </dgm:presLayoutVars>
      </dgm:prSet>
      <dgm:spPr/>
    </dgm:pt>
    <dgm:pt modelId="{2087F1E6-8299-49FF-B4C0-0EAFBECB4E10}" type="pres">
      <dgm:prSet presAssocID="{63E14C3A-3BF6-4BBF-A806-D249F89D2C5E}" presName="childNode" presStyleLbl="revTx" presStyleIdx="0" presStyleCnt="0">
        <dgm:presLayoutVars>
          <dgm:bulletEnabled val="1"/>
        </dgm:presLayoutVars>
      </dgm:prSet>
      <dgm:spPr/>
    </dgm:pt>
    <dgm:pt modelId="{79D12AB4-267F-4A83-95DD-A1E8077AF033}" type="pres">
      <dgm:prSet presAssocID="{29DF74B0-C29B-47DA-BC49-0527863260E3}" presName="Name25" presStyleLbl="parChTrans1D1" presStyleIdx="1" presStyleCnt="6"/>
      <dgm:spPr/>
    </dgm:pt>
    <dgm:pt modelId="{6026483B-DE7E-4C78-B0B0-537465B3065B}" type="pres">
      <dgm:prSet presAssocID="{CBBD0767-E594-4B2E-B8B1-99DF09CBE921}" presName="node" presStyleCnt="0"/>
      <dgm:spPr/>
    </dgm:pt>
    <dgm:pt modelId="{9DD303F0-087B-426F-8C16-5C439BCE968B}" type="pres">
      <dgm:prSet presAssocID="{CBBD0767-E594-4B2E-B8B1-99DF09CBE921}" presName="parentNode" presStyleLbl="node1" presStyleIdx="2" presStyleCnt="7" custScaleX="152325">
        <dgm:presLayoutVars>
          <dgm:chMax val="1"/>
          <dgm:bulletEnabled val="1"/>
        </dgm:presLayoutVars>
      </dgm:prSet>
      <dgm:spPr/>
    </dgm:pt>
    <dgm:pt modelId="{457322AA-4DDA-4B76-A82C-CABEB014B0E8}" type="pres">
      <dgm:prSet presAssocID="{CBBD0767-E594-4B2E-B8B1-99DF09CBE921}" presName="childNode" presStyleLbl="revTx" presStyleIdx="0" presStyleCnt="0">
        <dgm:presLayoutVars>
          <dgm:bulletEnabled val="1"/>
        </dgm:presLayoutVars>
      </dgm:prSet>
      <dgm:spPr/>
    </dgm:pt>
    <dgm:pt modelId="{98037D1F-6958-4A1A-AB13-99AD1C73E1CE}" type="pres">
      <dgm:prSet presAssocID="{7A9635FE-8996-47F3-8CF0-1EF38E698336}" presName="Name25" presStyleLbl="parChTrans1D1" presStyleIdx="2" presStyleCnt="6"/>
      <dgm:spPr/>
    </dgm:pt>
    <dgm:pt modelId="{BE5E61C3-087E-46F2-B710-733EFD6720E7}" type="pres">
      <dgm:prSet presAssocID="{E3D365D0-284D-481F-9760-285CED587EDF}" presName="node" presStyleCnt="0"/>
      <dgm:spPr/>
    </dgm:pt>
    <dgm:pt modelId="{B6A12C43-E253-438F-B1F6-277297948BE2}" type="pres">
      <dgm:prSet presAssocID="{E3D365D0-284D-481F-9760-285CED587EDF}" presName="parentNode" presStyleLbl="node1" presStyleIdx="3" presStyleCnt="7" custScaleX="149852">
        <dgm:presLayoutVars>
          <dgm:chMax val="1"/>
          <dgm:bulletEnabled val="1"/>
        </dgm:presLayoutVars>
      </dgm:prSet>
      <dgm:spPr/>
    </dgm:pt>
    <dgm:pt modelId="{25928A20-8DB0-44E5-A9C9-BCA05E962DBA}" type="pres">
      <dgm:prSet presAssocID="{E3D365D0-284D-481F-9760-285CED587EDF}" presName="childNode" presStyleLbl="revTx" presStyleIdx="0" presStyleCnt="0">
        <dgm:presLayoutVars>
          <dgm:bulletEnabled val="1"/>
        </dgm:presLayoutVars>
      </dgm:prSet>
      <dgm:spPr/>
    </dgm:pt>
    <dgm:pt modelId="{48B3F9E8-C048-4F66-B1CB-9AB671321587}" type="pres">
      <dgm:prSet presAssocID="{F4FEDA32-855D-4151-8058-9D343471FBF4}" presName="Name25" presStyleLbl="parChTrans1D1" presStyleIdx="3" presStyleCnt="6"/>
      <dgm:spPr/>
    </dgm:pt>
    <dgm:pt modelId="{1D79DC09-36B9-49DA-AB50-F0D174EE4B45}" type="pres">
      <dgm:prSet presAssocID="{4785723B-B09B-4207-A587-3B289D30352A}" presName="node" presStyleCnt="0"/>
      <dgm:spPr/>
    </dgm:pt>
    <dgm:pt modelId="{105E9FCD-1C33-4DD0-869A-8D6167D3213D}" type="pres">
      <dgm:prSet presAssocID="{4785723B-B09B-4207-A587-3B289D30352A}" presName="parentNode" presStyleLbl="node1" presStyleIdx="4" presStyleCnt="7" custScaleX="160350" custScaleY="126703">
        <dgm:presLayoutVars>
          <dgm:chMax val="1"/>
          <dgm:bulletEnabled val="1"/>
        </dgm:presLayoutVars>
      </dgm:prSet>
      <dgm:spPr/>
    </dgm:pt>
    <dgm:pt modelId="{E7CB2F54-0A59-4C3D-A1EF-634C81A03B77}" type="pres">
      <dgm:prSet presAssocID="{4785723B-B09B-4207-A587-3B289D30352A}" presName="childNode" presStyleLbl="revTx" presStyleIdx="0" presStyleCnt="0">
        <dgm:presLayoutVars>
          <dgm:bulletEnabled val="1"/>
        </dgm:presLayoutVars>
      </dgm:prSet>
      <dgm:spPr/>
    </dgm:pt>
    <dgm:pt modelId="{E5D3BDDC-391D-45BD-B703-EC1C22EB8AC9}" type="pres">
      <dgm:prSet presAssocID="{5B3DC9D9-968C-4954-A8BB-E73D71C7F29B}" presName="Name25" presStyleLbl="parChTrans1D1" presStyleIdx="4" presStyleCnt="6"/>
      <dgm:spPr/>
    </dgm:pt>
    <dgm:pt modelId="{69B63C4E-C2A4-4359-A2EC-2819719CD73E}" type="pres">
      <dgm:prSet presAssocID="{E42DEA9A-71FA-465A-A599-006BACC4FD16}" presName="node" presStyleCnt="0"/>
      <dgm:spPr/>
    </dgm:pt>
    <dgm:pt modelId="{A7F48C4C-87CD-4B71-B115-698A7FB631B3}" type="pres">
      <dgm:prSet presAssocID="{E42DEA9A-71FA-465A-A599-006BACC4FD16}" presName="parentNode" presStyleLbl="node1" presStyleIdx="5" presStyleCnt="7" custScaleX="156160">
        <dgm:presLayoutVars>
          <dgm:chMax val="1"/>
          <dgm:bulletEnabled val="1"/>
        </dgm:presLayoutVars>
      </dgm:prSet>
      <dgm:spPr/>
    </dgm:pt>
    <dgm:pt modelId="{725C9063-6D40-44B3-8AF0-9FED33FB733B}" type="pres">
      <dgm:prSet presAssocID="{E42DEA9A-71FA-465A-A599-006BACC4FD16}" presName="childNode" presStyleLbl="revTx" presStyleIdx="0" presStyleCnt="0">
        <dgm:presLayoutVars>
          <dgm:bulletEnabled val="1"/>
        </dgm:presLayoutVars>
      </dgm:prSet>
      <dgm:spPr/>
    </dgm:pt>
    <dgm:pt modelId="{ED59892A-E61E-4C0C-BC30-BAF74A401FCA}" type="pres">
      <dgm:prSet presAssocID="{9C7D7E9E-1D8E-4CB3-B702-13A2CECA49CF}" presName="Name25" presStyleLbl="parChTrans1D1" presStyleIdx="5" presStyleCnt="6"/>
      <dgm:spPr/>
    </dgm:pt>
    <dgm:pt modelId="{5CA073C6-C612-4099-B41C-ABF856260877}" type="pres">
      <dgm:prSet presAssocID="{81222A8D-0F64-4446-BCE7-C214A83D5649}" presName="node" presStyleCnt="0"/>
      <dgm:spPr/>
    </dgm:pt>
    <dgm:pt modelId="{E9979CCB-0248-44FC-9909-44F273F0DE09}" type="pres">
      <dgm:prSet presAssocID="{81222A8D-0F64-4446-BCE7-C214A83D5649}" presName="parentNode" presStyleLbl="node1" presStyleIdx="6" presStyleCnt="7" custScaleX="163241" custScaleY="107385">
        <dgm:presLayoutVars>
          <dgm:chMax val="1"/>
          <dgm:bulletEnabled val="1"/>
        </dgm:presLayoutVars>
      </dgm:prSet>
      <dgm:spPr/>
    </dgm:pt>
    <dgm:pt modelId="{7ED1EBDA-AB65-4CB8-B5DC-C32BAE653CB1}" type="pres">
      <dgm:prSet presAssocID="{81222A8D-0F64-4446-BCE7-C214A83D564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2CAB819-8656-4676-B894-18C373888426}" type="presOf" srcId="{7A9635FE-8996-47F3-8CF0-1EF38E698336}" destId="{98037D1F-6958-4A1A-AB13-99AD1C73E1CE}" srcOrd="0" destOrd="0" presId="urn:microsoft.com/office/officeart/2005/8/layout/radial2"/>
    <dgm:cxn modelId="{E18EAD27-B248-4280-90A9-97AA3BCDA692}" type="presOf" srcId="{E42DEA9A-71FA-465A-A599-006BACC4FD16}" destId="{A7F48C4C-87CD-4B71-B115-698A7FB631B3}" srcOrd="0" destOrd="0" presId="urn:microsoft.com/office/officeart/2005/8/layout/radial2"/>
    <dgm:cxn modelId="{06570D2E-7E50-44DF-8473-4DDA5F47D6C7}" type="presOf" srcId="{5B3DC9D9-968C-4954-A8BB-E73D71C7F29B}" destId="{E5D3BDDC-391D-45BD-B703-EC1C22EB8AC9}" srcOrd="0" destOrd="0" presId="urn:microsoft.com/office/officeart/2005/8/layout/radial2"/>
    <dgm:cxn modelId="{3EC62945-625E-469F-9B3F-459535B20413}" srcId="{C80E4D08-64AA-4CA7-B3CC-EFF6B89D6EAB}" destId="{63E14C3A-3BF6-4BBF-A806-D249F89D2C5E}" srcOrd="0" destOrd="0" parTransId="{78AC5F16-1954-4867-A077-93430FEBE068}" sibTransId="{E062B5C8-5377-45D4-B89D-BCAD4367FE4B}"/>
    <dgm:cxn modelId="{41B99F47-4B5E-40B6-90E3-B95CA6B0EFDB}" type="presOf" srcId="{63E14C3A-3BF6-4BBF-A806-D249F89D2C5E}" destId="{21E993CC-A565-4BB8-89AF-7134C3E657A0}" srcOrd="0" destOrd="0" presId="urn:microsoft.com/office/officeart/2005/8/layout/radial2"/>
    <dgm:cxn modelId="{DEF19D6A-7E37-44DF-AB8F-C75EFF60761B}" type="presOf" srcId="{78AC5F16-1954-4867-A077-93430FEBE068}" destId="{3A9F346F-921B-4AC3-BA03-4B8BC42F236F}" srcOrd="0" destOrd="0" presId="urn:microsoft.com/office/officeart/2005/8/layout/radial2"/>
    <dgm:cxn modelId="{5FC8E66D-5171-44EA-915F-C62C169B21C8}" srcId="{C80E4D08-64AA-4CA7-B3CC-EFF6B89D6EAB}" destId="{E3D365D0-284D-481F-9760-285CED587EDF}" srcOrd="2" destOrd="0" parTransId="{7A9635FE-8996-47F3-8CF0-1EF38E698336}" sibTransId="{7B503184-3BCB-4634-A2C6-9B8EC0A48441}"/>
    <dgm:cxn modelId="{D1511B72-CA31-4589-A82B-4FD9D40753D6}" type="presOf" srcId="{E3D365D0-284D-481F-9760-285CED587EDF}" destId="{B6A12C43-E253-438F-B1F6-277297948BE2}" srcOrd="0" destOrd="0" presId="urn:microsoft.com/office/officeart/2005/8/layout/radial2"/>
    <dgm:cxn modelId="{3DFA3057-A92B-4CEB-946B-6E4CFF137E00}" srcId="{C80E4D08-64AA-4CA7-B3CC-EFF6B89D6EAB}" destId="{CBBD0767-E594-4B2E-B8B1-99DF09CBE921}" srcOrd="1" destOrd="0" parTransId="{29DF74B0-C29B-47DA-BC49-0527863260E3}" sibTransId="{6647F2D9-3A5D-4982-B333-9C5C148CA89D}"/>
    <dgm:cxn modelId="{93DC7A7B-CEAE-471D-AEFA-AFFE916F1FC7}" srcId="{C80E4D08-64AA-4CA7-B3CC-EFF6B89D6EAB}" destId="{81222A8D-0F64-4446-BCE7-C214A83D5649}" srcOrd="5" destOrd="0" parTransId="{9C7D7E9E-1D8E-4CB3-B702-13A2CECA49CF}" sibTransId="{32F4630F-478D-4BAD-81A5-46C4BD7A6CE9}"/>
    <dgm:cxn modelId="{9A8A6B85-9646-4AD9-ADBB-D94C08A80ACC}" type="presOf" srcId="{4785723B-B09B-4207-A587-3B289D30352A}" destId="{105E9FCD-1C33-4DD0-869A-8D6167D3213D}" srcOrd="0" destOrd="0" presId="urn:microsoft.com/office/officeart/2005/8/layout/radial2"/>
    <dgm:cxn modelId="{6D21BE8D-582D-46D0-86C8-B52A40105928}" type="presOf" srcId="{29DF74B0-C29B-47DA-BC49-0527863260E3}" destId="{79D12AB4-267F-4A83-95DD-A1E8077AF033}" srcOrd="0" destOrd="0" presId="urn:microsoft.com/office/officeart/2005/8/layout/radial2"/>
    <dgm:cxn modelId="{0786B8B2-CE13-4585-BF0B-23E1335B4B89}" type="presOf" srcId="{F4FEDA32-855D-4151-8058-9D343471FBF4}" destId="{48B3F9E8-C048-4F66-B1CB-9AB671321587}" srcOrd="0" destOrd="0" presId="urn:microsoft.com/office/officeart/2005/8/layout/radial2"/>
    <dgm:cxn modelId="{E92C79C0-DA88-41C6-8E82-B00816D4D5D7}" srcId="{C80E4D08-64AA-4CA7-B3CC-EFF6B89D6EAB}" destId="{4785723B-B09B-4207-A587-3B289D30352A}" srcOrd="3" destOrd="0" parTransId="{F4FEDA32-855D-4151-8058-9D343471FBF4}" sibTransId="{3B5DA3B8-C35B-4EDA-ADBC-0A2523596978}"/>
    <dgm:cxn modelId="{44D54FD0-5D44-43FB-86E4-EB89FD6360B5}" type="presOf" srcId="{81222A8D-0F64-4446-BCE7-C214A83D5649}" destId="{E9979CCB-0248-44FC-9909-44F273F0DE09}" srcOrd="0" destOrd="0" presId="urn:microsoft.com/office/officeart/2005/8/layout/radial2"/>
    <dgm:cxn modelId="{7D1795DE-E488-4377-B29B-6DAC6C25824F}" srcId="{C80E4D08-64AA-4CA7-B3CC-EFF6B89D6EAB}" destId="{E42DEA9A-71FA-465A-A599-006BACC4FD16}" srcOrd="4" destOrd="0" parTransId="{5B3DC9D9-968C-4954-A8BB-E73D71C7F29B}" sibTransId="{6C532185-9A52-40FF-8536-90A13ABD46B2}"/>
    <dgm:cxn modelId="{27210CE1-9E1A-4FA0-B596-F952088556B7}" type="presOf" srcId="{9C7D7E9E-1D8E-4CB3-B702-13A2CECA49CF}" destId="{ED59892A-E61E-4C0C-BC30-BAF74A401FCA}" srcOrd="0" destOrd="0" presId="urn:microsoft.com/office/officeart/2005/8/layout/radial2"/>
    <dgm:cxn modelId="{75609EED-70C7-41CF-9277-8914DF8E3EE5}" type="presOf" srcId="{CBBD0767-E594-4B2E-B8B1-99DF09CBE921}" destId="{9DD303F0-087B-426F-8C16-5C439BCE968B}" srcOrd="0" destOrd="0" presId="urn:microsoft.com/office/officeart/2005/8/layout/radial2"/>
    <dgm:cxn modelId="{5C1E1CFE-697D-45FA-B2CC-F07D1B5DC9B5}" type="presOf" srcId="{C80E4D08-64AA-4CA7-B3CC-EFF6B89D6EAB}" destId="{3D034F20-70D1-4B2B-A6C8-A7D5C4FAE013}" srcOrd="0" destOrd="0" presId="urn:microsoft.com/office/officeart/2005/8/layout/radial2"/>
    <dgm:cxn modelId="{3560CB7A-C34E-4A08-A4B8-2D4369063045}" type="presParOf" srcId="{3D034F20-70D1-4B2B-A6C8-A7D5C4FAE013}" destId="{3D775FEB-4B65-478C-A788-68F51ECD5C46}" srcOrd="0" destOrd="0" presId="urn:microsoft.com/office/officeart/2005/8/layout/radial2"/>
    <dgm:cxn modelId="{5F2B110A-2E64-47BF-BDCA-6C70401BCA63}" type="presParOf" srcId="{3D775FEB-4B65-478C-A788-68F51ECD5C46}" destId="{1D91215A-95A7-48DD-B6DF-514EC9A1C349}" srcOrd="0" destOrd="0" presId="urn:microsoft.com/office/officeart/2005/8/layout/radial2"/>
    <dgm:cxn modelId="{BC4AD6C6-98FC-4F9B-9745-A97659CB1FF3}" type="presParOf" srcId="{1D91215A-95A7-48DD-B6DF-514EC9A1C349}" destId="{029655C0-FDB9-462E-9C03-7447742A4403}" srcOrd="0" destOrd="0" presId="urn:microsoft.com/office/officeart/2005/8/layout/radial2"/>
    <dgm:cxn modelId="{94269EAC-7A09-41C5-AEFB-C63B51727E29}" type="presParOf" srcId="{1D91215A-95A7-48DD-B6DF-514EC9A1C349}" destId="{D450F9AB-0575-4D2C-A227-F504D3BDA133}" srcOrd="1" destOrd="0" presId="urn:microsoft.com/office/officeart/2005/8/layout/radial2"/>
    <dgm:cxn modelId="{EB27C402-12BF-46E7-91CD-50681B468B83}" type="presParOf" srcId="{3D775FEB-4B65-478C-A788-68F51ECD5C46}" destId="{3A9F346F-921B-4AC3-BA03-4B8BC42F236F}" srcOrd="1" destOrd="0" presId="urn:microsoft.com/office/officeart/2005/8/layout/radial2"/>
    <dgm:cxn modelId="{7270FCBE-8921-4FAF-9EDF-0C121B9B1FD6}" type="presParOf" srcId="{3D775FEB-4B65-478C-A788-68F51ECD5C46}" destId="{7AE16334-F81B-4F91-AC43-24B17D332053}" srcOrd="2" destOrd="0" presId="urn:microsoft.com/office/officeart/2005/8/layout/radial2"/>
    <dgm:cxn modelId="{3EA9EF93-2B80-407F-B88D-C3DD909A9FE1}" type="presParOf" srcId="{7AE16334-F81B-4F91-AC43-24B17D332053}" destId="{21E993CC-A565-4BB8-89AF-7134C3E657A0}" srcOrd="0" destOrd="0" presId="urn:microsoft.com/office/officeart/2005/8/layout/radial2"/>
    <dgm:cxn modelId="{38F42700-8966-47DF-88B5-CCA007125B20}" type="presParOf" srcId="{7AE16334-F81B-4F91-AC43-24B17D332053}" destId="{2087F1E6-8299-49FF-B4C0-0EAFBECB4E10}" srcOrd="1" destOrd="0" presId="urn:microsoft.com/office/officeart/2005/8/layout/radial2"/>
    <dgm:cxn modelId="{D09DB961-2AE3-4561-9CDA-CC1311738D06}" type="presParOf" srcId="{3D775FEB-4B65-478C-A788-68F51ECD5C46}" destId="{79D12AB4-267F-4A83-95DD-A1E8077AF033}" srcOrd="3" destOrd="0" presId="urn:microsoft.com/office/officeart/2005/8/layout/radial2"/>
    <dgm:cxn modelId="{C0303E2B-2CB9-4741-8942-D459ABACABE2}" type="presParOf" srcId="{3D775FEB-4B65-478C-A788-68F51ECD5C46}" destId="{6026483B-DE7E-4C78-B0B0-537465B3065B}" srcOrd="4" destOrd="0" presId="urn:microsoft.com/office/officeart/2005/8/layout/radial2"/>
    <dgm:cxn modelId="{26BEEA4C-6840-490D-AD2B-0B379480241F}" type="presParOf" srcId="{6026483B-DE7E-4C78-B0B0-537465B3065B}" destId="{9DD303F0-087B-426F-8C16-5C439BCE968B}" srcOrd="0" destOrd="0" presId="urn:microsoft.com/office/officeart/2005/8/layout/radial2"/>
    <dgm:cxn modelId="{A6EEBBE7-83C5-42CC-9428-B3C7A3E1566D}" type="presParOf" srcId="{6026483B-DE7E-4C78-B0B0-537465B3065B}" destId="{457322AA-4DDA-4B76-A82C-CABEB014B0E8}" srcOrd="1" destOrd="0" presId="urn:microsoft.com/office/officeart/2005/8/layout/radial2"/>
    <dgm:cxn modelId="{C3F6C74D-7857-4693-AA87-86E59DB307DB}" type="presParOf" srcId="{3D775FEB-4B65-478C-A788-68F51ECD5C46}" destId="{98037D1F-6958-4A1A-AB13-99AD1C73E1CE}" srcOrd="5" destOrd="0" presId="urn:microsoft.com/office/officeart/2005/8/layout/radial2"/>
    <dgm:cxn modelId="{B57C03CA-4597-4131-BBB5-702EFA2445D1}" type="presParOf" srcId="{3D775FEB-4B65-478C-A788-68F51ECD5C46}" destId="{BE5E61C3-087E-46F2-B710-733EFD6720E7}" srcOrd="6" destOrd="0" presId="urn:microsoft.com/office/officeart/2005/8/layout/radial2"/>
    <dgm:cxn modelId="{0B2BB902-F705-44F3-8359-DB925FAD934D}" type="presParOf" srcId="{BE5E61C3-087E-46F2-B710-733EFD6720E7}" destId="{B6A12C43-E253-438F-B1F6-277297948BE2}" srcOrd="0" destOrd="0" presId="urn:microsoft.com/office/officeart/2005/8/layout/radial2"/>
    <dgm:cxn modelId="{932C35AA-CF31-4270-907A-05EF968F8AD0}" type="presParOf" srcId="{BE5E61C3-087E-46F2-B710-733EFD6720E7}" destId="{25928A20-8DB0-44E5-A9C9-BCA05E962DBA}" srcOrd="1" destOrd="0" presId="urn:microsoft.com/office/officeart/2005/8/layout/radial2"/>
    <dgm:cxn modelId="{E4FD1A4D-EAD6-401C-A433-76DA4052CBD0}" type="presParOf" srcId="{3D775FEB-4B65-478C-A788-68F51ECD5C46}" destId="{48B3F9E8-C048-4F66-B1CB-9AB671321587}" srcOrd="7" destOrd="0" presId="urn:microsoft.com/office/officeart/2005/8/layout/radial2"/>
    <dgm:cxn modelId="{876909D9-A950-4E6F-ADAB-05633E2BF87E}" type="presParOf" srcId="{3D775FEB-4B65-478C-A788-68F51ECD5C46}" destId="{1D79DC09-36B9-49DA-AB50-F0D174EE4B45}" srcOrd="8" destOrd="0" presId="urn:microsoft.com/office/officeart/2005/8/layout/radial2"/>
    <dgm:cxn modelId="{C693D9C7-E064-455F-BB73-F2B6606196FE}" type="presParOf" srcId="{1D79DC09-36B9-49DA-AB50-F0D174EE4B45}" destId="{105E9FCD-1C33-4DD0-869A-8D6167D3213D}" srcOrd="0" destOrd="0" presId="urn:microsoft.com/office/officeart/2005/8/layout/radial2"/>
    <dgm:cxn modelId="{02767F1B-C773-4EF0-8369-647303945C03}" type="presParOf" srcId="{1D79DC09-36B9-49DA-AB50-F0D174EE4B45}" destId="{E7CB2F54-0A59-4C3D-A1EF-634C81A03B77}" srcOrd="1" destOrd="0" presId="urn:microsoft.com/office/officeart/2005/8/layout/radial2"/>
    <dgm:cxn modelId="{408E06B6-A58E-4806-9BD9-864F6B75FAE1}" type="presParOf" srcId="{3D775FEB-4B65-478C-A788-68F51ECD5C46}" destId="{E5D3BDDC-391D-45BD-B703-EC1C22EB8AC9}" srcOrd="9" destOrd="0" presId="urn:microsoft.com/office/officeart/2005/8/layout/radial2"/>
    <dgm:cxn modelId="{4748F909-C524-4F41-9DEF-5D3099768817}" type="presParOf" srcId="{3D775FEB-4B65-478C-A788-68F51ECD5C46}" destId="{69B63C4E-C2A4-4359-A2EC-2819719CD73E}" srcOrd="10" destOrd="0" presId="urn:microsoft.com/office/officeart/2005/8/layout/radial2"/>
    <dgm:cxn modelId="{0A70F0FA-9F3D-4A55-BDA0-2A4006705F9D}" type="presParOf" srcId="{69B63C4E-C2A4-4359-A2EC-2819719CD73E}" destId="{A7F48C4C-87CD-4B71-B115-698A7FB631B3}" srcOrd="0" destOrd="0" presId="urn:microsoft.com/office/officeart/2005/8/layout/radial2"/>
    <dgm:cxn modelId="{19384719-3DC4-4EFC-98BB-D2F235C20944}" type="presParOf" srcId="{69B63C4E-C2A4-4359-A2EC-2819719CD73E}" destId="{725C9063-6D40-44B3-8AF0-9FED33FB733B}" srcOrd="1" destOrd="0" presId="urn:microsoft.com/office/officeart/2005/8/layout/radial2"/>
    <dgm:cxn modelId="{4E114A03-F8C3-4F7B-B4B5-E55E6A5C78BB}" type="presParOf" srcId="{3D775FEB-4B65-478C-A788-68F51ECD5C46}" destId="{ED59892A-E61E-4C0C-BC30-BAF74A401FCA}" srcOrd="11" destOrd="0" presId="urn:microsoft.com/office/officeart/2005/8/layout/radial2"/>
    <dgm:cxn modelId="{F8F64239-2EB0-493B-8A2E-C94288BCC500}" type="presParOf" srcId="{3D775FEB-4B65-478C-A788-68F51ECD5C46}" destId="{5CA073C6-C612-4099-B41C-ABF856260877}" srcOrd="12" destOrd="0" presId="urn:microsoft.com/office/officeart/2005/8/layout/radial2"/>
    <dgm:cxn modelId="{AE5E8362-6D7B-479F-9142-F183F9BD0884}" type="presParOf" srcId="{5CA073C6-C612-4099-B41C-ABF856260877}" destId="{E9979CCB-0248-44FC-9909-44F273F0DE09}" srcOrd="0" destOrd="0" presId="urn:microsoft.com/office/officeart/2005/8/layout/radial2"/>
    <dgm:cxn modelId="{F1FA37F7-1AB5-40BC-96FE-F288F4309219}" type="presParOf" srcId="{5CA073C6-C612-4099-B41C-ABF856260877}" destId="{7ED1EBDA-AB65-4CB8-B5DC-C32BAE653CB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BE2A5-47E8-40B7-9FAD-2E8B3892D96D}">
      <dsp:nvSpPr>
        <dsp:cNvPr id="0" name=""/>
        <dsp:cNvSpPr/>
      </dsp:nvSpPr>
      <dsp:spPr>
        <a:xfrm rot="2058267">
          <a:off x="2111713" y="3859467"/>
          <a:ext cx="1666046" cy="61523"/>
        </a:xfrm>
        <a:custGeom>
          <a:avLst/>
          <a:gdLst/>
          <a:ahLst/>
          <a:cxnLst/>
          <a:rect l="0" t="0" r="0" b="0"/>
          <a:pathLst>
            <a:path>
              <a:moveTo>
                <a:pt x="0" y="30761"/>
              </a:moveTo>
              <a:lnTo>
                <a:pt x="1666046" y="30761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E7DB3-0D20-4991-8A2B-664D9E276AF1}">
      <dsp:nvSpPr>
        <dsp:cNvPr id="0" name=""/>
        <dsp:cNvSpPr/>
      </dsp:nvSpPr>
      <dsp:spPr>
        <a:xfrm rot="21441647">
          <a:off x="2255924" y="2682128"/>
          <a:ext cx="1298970" cy="61523"/>
        </a:xfrm>
        <a:custGeom>
          <a:avLst/>
          <a:gdLst/>
          <a:ahLst/>
          <a:cxnLst/>
          <a:rect l="0" t="0" r="0" b="0"/>
          <a:pathLst>
            <a:path>
              <a:moveTo>
                <a:pt x="0" y="30761"/>
              </a:moveTo>
              <a:lnTo>
                <a:pt x="1298970" y="30761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000AF-E573-4994-A384-BB610820F1C4}">
      <dsp:nvSpPr>
        <dsp:cNvPr id="0" name=""/>
        <dsp:cNvSpPr/>
      </dsp:nvSpPr>
      <dsp:spPr>
        <a:xfrm rot="19500674">
          <a:off x="2117782" y="1663002"/>
          <a:ext cx="1536293" cy="61523"/>
        </a:xfrm>
        <a:custGeom>
          <a:avLst/>
          <a:gdLst/>
          <a:ahLst/>
          <a:cxnLst/>
          <a:rect l="0" t="0" r="0" b="0"/>
          <a:pathLst>
            <a:path>
              <a:moveTo>
                <a:pt x="0" y="30761"/>
              </a:moveTo>
              <a:lnTo>
                <a:pt x="1536293" y="30761"/>
              </a:lnTo>
            </a:path>
          </a:pathLst>
        </a:custGeom>
        <a:noFill/>
        <a:ln w="381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E338B-57B7-4E6E-865C-9FD17A9ACAA2}">
      <dsp:nvSpPr>
        <dsp:cNvPr id="0" name=""/>
        <dsp:cNvSpPr/>
      </dsp:nvSpPr>
      <dsp:spPr>
        <a:xfrm>
          <a:off x="475519" y="2027911"/>
          <a:ext cx="1700621" cy="151558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30977-151C-4C5A-97EE-A1551F5BDC50}">
      <dsp:nvSpPr>
        <dsp:cNvPr id="0" name=""/>
        <dsp:cNvSpPr/>
      </dsp:nvSpPr>
      <dsp:spPr>
        <a:xfrm>
          <a:off x="3291766" y="169568"/>
          <a:ext cx="1696441" cy="1292922"/>
        </a:xfrm>
        <a:prstGeom prst="ellipse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প্রাকৃতিক</a:t>
          </a:r>
          <a:endParaRPr lang="en-US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3540204" y="358912"/>
        <a:ext cx="1199565" cy="914234"/>
      </dsp:txXfrm>
    </dsp:sp>
    <dsp:sp modelId="{FA5AC8DC-5267-4938-98A7-49CB12C8EC8B}">
      <dsp:nvSpPr>
        <dsp:cNvPr id="0" name=""/>
        <dsp:cNvSpPr/>
      </dsp:nvSpPr>
      <dsp:spPr>
        <a:xfrm>
          <a:off x="5021755" y="169568"/>
          <a:ext cx="2544661" cy="1292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ভৌগলিক অবস্থান</a:t>
          </a:r>
          <a:endParaRPr lang="en-US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প্রজনন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ক্ষমতা</a:t>
          </a:r>
          <a:endParaRPr lang="en-US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জন্ম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হার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এবং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নিম্ন</a:t>
          </a:r>
          <a:r>
            <a:rPr lang="en-US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মৃত্যুহার</a:t>
          </a:r>
          <a:endParaRPr lang="en-US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021755" y="169568"/>
        <a:ext cx="2544661" cy="1292922"/>
      </dsp:txXfrm>
    </dsp:sp>
    <dsp:sp modelId="{D14C2762-ABE1-4F47-B6CA-F11C1904DC3E}">
      <dsp:nvSpPr>
        <dsp:cNvPr id="0" name=""/>
        <dsp:cNvSpPr/>
      </dsp:nvSpPr>
      <dsp:spPr>
        <a:xfrm>
          <a:off x="3553267" y="1834108"/>
          <a:ext cx="1669315" cy="1620888"/>
        </a:xfrm>
        <a:prstGeom prst="ellipse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 ও সাংস্কৃতি</a:t>
          </a:r>
          <a:endParaRPr lang="en-US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3797733" y="2071482"/>
        <a:ext cx="1180383" cy="1146140"/>
      </dsp:txXfrm>
    </dsp:sp>
    <dsp:sp modelId="{30FD28E5-36F8-43F7-85EB-5CD8C050EFE5}">
      <dsp:nvSpPr>
        <dsp:cNvPr id="0" name=""/>
        <dsp:cNvSpPr/>
      </dsp:nvSpPr>
      <dsp:spPr>
        <a:xfrm>
          <a:off x="5290038" y="1834108"/>
          <a:ext cx="2503973" cy="1620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বাল্যবিবাহ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যৌথ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পরিবার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নিরক্ষরতা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অজ্ঞতা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দারিদ্র্য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নারী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শিক্ষার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খাদ্যাভ্যাস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চিত্তোবিনদেনের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পুত্র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সন্তানের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সচেতনতার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শিশু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মৃত্যুর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আধিক্য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290038" y="1834108"/>
        <a:ext cx="2503973" cy="1620888"/>
      </dsp:txXfrm>
    </dsp:sp>
    <dsp:sp modelId="{DC96F17D-2E8B-4382-B229-CF3034071997}">
      <dsp:nvSpPr>
        <dsp:cNvPr id="0" name=""/>
        <dsp:cNvSpPr/>
      </dsp:nvSpPr>
      <dsp:spPr>
        <a:xfrm>
          <a:off x="3451367" y="4144687"/>
          <a:ext cx="1523108" cy="1221566"/>
        </a:xfrm>
        <a:prstGeom prst="ellipse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>
              <a:solidFill>
                <a:schemeClr val="tx1"/>
              </a:solidFill>
              <a:latin typeface="Nikosh" pitchFamily="2" charset="0"/>
              <a:cs typeface="Nikosh" pitchFamily="2" charset="0"/>
            </a:rPr>
            <a:t>অর্থনৈতিক</a:t>
          </a:r>
          <a:endParaRPr lang="en-US" sz="2500" b="1" kern="1200" dirty="0">
            <a:solidFill>
              <a:schemeClr val="tx1"/>
            </a:solidFill>
            <a:latin typeface="Nikosh" pitchFamily="2" charset="0"/>
            <a:cs typeface="Nikosh" pitchFamily="2" charset="0"/>
          </a:endParaRPr>
        </a:p>
      </dsp:txBody>
      <dsp:txXfrm>
        <a:off x="3674421" y="4323581"/>
        <a:ext cx="1077000" cy="863778"/>
      </dsp:txXfrm>
    </dsp:sp>
    <dsp:sp modelId="{8D9A96CB-40F8-498D-8B44-E4D787867C5C}">
      <dsp:nvSpPr>
        <dsp:cNvPr id="0" name=""/>
        <dsp:cNvSpPr/>
      </dsp:nvSpPr>
      <dsp:spPr>
        <a:xfrm>
          <a:off x="5224689" y="4144687"/>
          <a:ext cx="2284662" cy="1221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মহিলাদের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কর্মসংস্থানের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জীবনযাত্রার নিম্নমান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অর্থনৈতিক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নিরাপত্তার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অভাব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কৃষিভিত্তিক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অর্থনীতি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224689" y="4144687"/>
        <a:ext cx="2284662" cy="1221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18391-67FC-47EF-A03E-4BE666069FB1}">
      <dsp:nvSpPr>
        <dsp:cNvPr id="0" name=""/>
        <dsp:cNvSpPr/>
      </dsp:nvSpPr>
      <dsp:spPr>
        <a:xfrm>
          <a:off x="1285697" y="152925"/>
          <a:ext cx="1284769" cy="679092"/>
        </a:xfrm>
        <a:prstGeom prst="roundRect">
          <a:avLst/>
        </a:prstGeom>
        <a:solidFill>
          <a:srgbClr val="0066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স্বল্প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উৎপাদনশীলতা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1318848" y="186076"/>
        <a:ext cx="1218467" cy="612790"/>
      </dsp:txXfrm>
    </dsp:sp>
    <dsp:sp modelId="{7385DE0B-954D-40DB-B2B4-8A0768DF4C9F}">
      <dsp:nvSpPr>
        <dsp:cNvPr id="0" name=""/>
        <dsp:cNvSpPr/>
      </dsp:nvSpPr>
      <dsp:spPr>
        <a:xfrm>
          <a:off x="354799" y="518432"/>
          <a:ext cx="3203329" cy="3203329"/>
        </a:xfrm>
        <a:custGeom>
          <a:avLst/>
          <a:gdLst/>
          <a:ahLst/>
          <a:cxnLst/>
          <a:rect l="0" t="0" r="0" b="0"/>
          <a:pathLst>
            <a:path>
              <a:moveTo>
                <a:pt x="2220984" y="124582"/>
              </a:moveTo>
              <a:arcTo wR="1601664" hR="1601664" stAng="17564857" swAng="1218611"/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3778E-2FBC-4934-AF22-6B4A55D57A40}">
      <dsp:nvSpPr>
        <dsp:cNvPr id="0" name=""/>
        <dsp:cNvSpPr/>
      </dsp:nvSpPr>
      <dsp:spPr>
        <a:xfrm>
          <a:off x="2776069" y="953757"/>
          <a:ext cx="1044757" cy="679092"/>
        </a:xfrm>
        <a:prstGeom prst="roundRect">
          <a:avLst/>
        </a:prstGeom>
        <a:solidFill>
          <a:srgbClr val="0066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স্বল্প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আয়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2809220" y="986908"/>
        <a:ext cx="978455" cy="612790"/>
      </dsp:txXfrm>
    </dsp:sp>
    <dsp:sp modelId="{D6416EA7-A5CD-4F2E-9635-4EF10A761355}">
      <dsp:nvSpPr>
        <dsp:cNvPr id="0" name=""/>
        <dsp:cNvSpPr/>
      </dsp:nvSpPr>
      <dsp:spPr>
        <a:xfrm>
          <a:off x="310242" y="536533"/>
          <a:ext cx="3203329" cy="3203329"/>
        </a:xfrm>
        <a:custGeom>
          <a:avLst/>
          <a:gdLst/>
          <a:ahLst/>
          <a:cxnLst/>
          <a:rect l="0" t="0" r="0" b="0"/>
          <a:pathLst>
            <a:path>
              <a:moveTo>
                <a:pt x="3124404" y="1105082"/>
              </a:moveTo>
              <a:arcTo wR="1601664" hR="1601664" stAng="20516297" swAng="1969845"/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FEE597-5C49-4E31-ABB3-5631CF180EFE}">
      <dsp:nvSpPr>
        <dsp:cNvPr id="0" name=""/>
        <dsp:cNvSpPr/>
      </dsp:nvSpPr>
      <dsp:spPr>
        <a:xfrm>
          <a:off x="2776069" y="2555417"/>
          <a:ext cx="1044757" cy="679092"/>
        </a:xfrm>
        <a:prstGeom prst="roundRect">
          <a:avLst/>
        </a:prstGeom>
        <a:solidFill>
          <a:srgbClr val="0066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জন্মহার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2809220" y="2588568"/>
        <a:ext cx="978455" cy="612790"/>
      </dsp:txXfrm>
    </dsp:sp>
    <dsp:sp modelId="{63EAB622-11DF-4476-B9FE-0D45F81A6180}">
      <dsp:nvSpPr>
        <dsp:cNvPr id="0" name=""/>
        <dsp:cNvSpPr/>
      </dsp:nvSpPr>
      <dsp:spPr>
        <a:xfrm>
          <a:off x="275824" y="508348"/>
          <a:ext cx="3203329" cy="3203329"/>
        </a:xfrm>
        <a:custGeom>
          <a:avLst/>
          <a:gdLst/>
          <a:ahLst/>
          <a:cxnLst/>
          <a:rect l="0" t="0" r="0" b="0"/>
          <a:pathLst>
            <a:path>
              <a:moveTo>
                <a:pt x="2737435" y="2730980"/>
              </a:moveTo>
              <a:arcTo wR="1601664" hR="1601664" stAng="2690202" swAng="1437562"/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6FFA9-E7EE-4A3C-9CE2-AEBF302615CE}">
      <dsp:nvSpPr>
        <dsp:cNvPr id="0" name=""/>
        <dsp:cNvSpPr/>
      </dsp:nvSpPr>
      <dsp:spPr>
        <a:xfrm>
          <a:off x="1405708" y="3356251"/>
          <a:ext cx="1044757" cy="679092"/>
        </a:xfrm>
        <a:prstGeom prst="roundRect">
          <a:avLst/>
        </a:prstGeom>
        <a:solidFill>
          <a:srgbClr val="0066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জনসংখ্যার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উচ্চহার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1438859" y="3389402"/>
        <a:ext cx="978455" cy="612790"/>
      </dsp:txXfrm>
    </dsp:sp>
    <dsp:sp modelId="{DE8E8C62-E724-4353-B905-8324F264837A}">
      <dsp:nvSpPr>
        <dsp:cNvPr id="0" name=""/>
        <dsp:cNvSpPr/>
      </dsp:nvSpPr>
      <dsp:spPr>
        <a:xfrm>
          <a:off x="376246" y="519759"/>
          <a:ext cx="3203329" cy="3203329"/>
        </a:xfrm>
        <a:custGeom>
          <a:avLst/>
          <a:gdLst/>
          <a:ahLst/>
          <a:cxnLst/>
          <a:rect l="0" t="0" r="0" b="0"/>
          <a:pathLst>
            <a:path>
              <a:moveTo>
                <a:pt x="1022979" y="3095134"/>
              </a:moveTo>
              <a:arcTo wR="1601664" hR="1601664" stAng="6670812" swAng="1472856"/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CF6E0-C837-4425-8CAC-8DAB627DCE1A}">
      <dsp:nvSpPr>
        <dsp:cNvPr id="0" name=""/>
        <dsp:cNvSpPr/>
      </dsp:nvSpPr>
      <dsp:spPr>
        <a:xfrm>
          <a:off x="18629" y="2555419"/>
          <a:ext cx="1044757" cy="679092"/>
        </a:xfrm>
        <a:prstGeom prst="roundRect">
          <a:avLst/>
        </a:prstGeom>
        <a:solidFill>
          <a:srgbClr val="0066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কর্মের বাড়তি যোগান</a:t>
          </a:r>
        </a:p>
      </dsp:txBody>
      <dsp:txXfrm>
        <a:off x="51780" y="2588570"/>
        <a:ext cx="978455" cy="612790"/>
      </dsp:txXfrm>
    </dsp:sp>
    <dsp:sp modelId="{2DCC8E17-CD42-4C40-8B9F-F0ECCC35593E}">
      <dsp:nvSpPr>
        <dsp:cNvPr id="0" name=""/>
        <dsp:cNvSpPr/>
      </dsp:nvSpPr>
      <dsp:spPr>
        <a:xfrm>
          <a:off x="324067" y="537015"/>
          <a:ext cx="3203329" cy="3203329"/>
        </a:xfrm>
        <a:custGeom>
          <a:avLst/>
          <a:gdLst/>
          <a:ahLst/>
          <a:cxnLst/>
          <a:rect l="0" t="0" r="0" b="0"/>
          <a:pathLst>
            <a:path>
              <a:moveTo>
                <a:pt x="52790" y="2009485"/>
              </a:moveTo>
              <a:arcTo wR="1601664" hR="1601664" stAng="9914925" swAng="1969875"/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408AD-668C-4BEF-B08C-48A8B26F29EC}">
      <dsp:nvSpPr>
        <dsp:cNvPr id="0" name=""/>
        <dsp:cNvSpPr/>
      </dsp:nvSpPr>
      <dsp:spPr>
        <a:xfrm>
          <a:off x="18626" y="953754"/>
          <a:ext cx="1044757" cy="679092"/>
        </a:xfrm>
        <a:prstGeom prst="roundRect">
          <a:avLst/>
        </a:prstGeom>
        <a:solidFill>
          <a:srgbClr val="0066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উচ্চ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বেকারত্ব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1777" y="986905"/>
        <a:ext cx="978455" cy="612790"/>
      </dsp:txXfrm>
    </dsp:sp>
    <dsp:sp modelId="{EACCE0E8-B410-41FA-95D0-4EACB9AF2C89}">
      <dsp:nvSpPr>
        <dsp:cNvPr id="0" name=""/>
        <dsp:cNvSpPr/>
      </dsp:nvSpPr>
      <dsp:spPr>
        <a:xfrm>
          <a:off x="305574" y="499083"/>
          <a:ext cx="3203329" cy="3203329"/>
        </a:xfrm>
        <a:custGeom>
          <a:avLst/>
          <a:gdLst/>
          <a:ahLst/>
          <a:cxnLst/>
          <a:rect l="0" t="0" r="0" b="0"/>
          <a:pathLst>
            <a:path>
              <a:moveTo>
                <a:pt x="488022" y="450520"/>
              </a:moveTo>
              <a:arcTo wR="1601664" hR="1601664" stAng="13556920" swAng="1260268"/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2D009-6949-40C4-9376-4981C95F20AC}">
      <dsp:nvSpPr>
        <dsp:cNvPr id="0" name=""/>
        <dsp:cNvSpPr/>
      </dsp:nvSpPr>
      <dsp:spPr>
        <a:xfrm>
          <a:off x="5946507" y="2682607"/>
          <a:ext cx="908585" cy="908585"/>
        </a:xfrm>
        <a:prstGeom prst="ellipse">
          <a:avLst/>
        </a:prstGeom>
        <a:solidFill>
          <a:srgbClr val="0066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সমস্যার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প্রভাব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6079566" y="2815666"/>
        <a:ext cx="642467" cy="642467"/>
      </dsp:txXfrm>
    </dsp:sp>
    <dsp:sp modelId="{1BD07CF4-31BF-42F9-9958-C06861515F65}">
      <dsp:nvSpPr>
        <dsp:cNvPr id="0" name=""/>
        <dsp:cNvSpPr/>
      </dsp:nvSpPr>
      <dsp:spPr>
        <a:xfrm rot="16200000">
          <a:off x="5525726" y="1801146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6357046" y="1763780"/>
        <a:ext cx="87507" cy="87507"/>
      </dsp:txXfrm>
    </dsp:sp>
    <dsp:sp modelId="{D1AD4FF8-1111-4F06-A394-2F233A1DEF51}">
      <dsp:nvSpPr>
        <dsp:cNvPr id="0" name=""/>
        <dsp:cNvSpPr/>
      </dsp:nvSpPr>
      <dsp:spPr>
        <a:xfrm>
          <a:off x="5946507" y="23874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মৌলিক</a:t>
          </a:r>
          <a:r>
            <a:rPr lang="en-US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চাহিদা</a:t>
          </a:r>
          <a:r>
            <a:rPr lang="en-US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পূরণে</a:t>
          </a:r>
          <a:r>
            <a:rPr lang="en-US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বার্থতা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6079566" y="156933"/>
        <a:ext cx="642467" cy="642467"/>
      </dsp:txXfrm>
    </dsp:sp>
    <dsp:sp modelId="{A1BFED4C-EBA3-4D56-93D7-7593B770F41A}">
      <dsp:nvSpPr>
        <dsp:cNvPr id="0" name=""/>
        <dsp:cNvSpPr/>
      </dsp:nvSpPr>
      <dsp:spPr>
        <a:xfrm rot="17742857">
          <a:off x="6102516" y="1932794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6933836" y="1895428"/>
        <a:ext cx="87507" cy="87507"/>
      </dsp:txXfrm>
    </dsp:sp>
    <dsp:sp modelId="{684C85EA-669D-47DC-A415-35AF8590B489}">
      <dsp:nvSpPr>
        <dsp:cNvPr id="0" name=""/>
        <dsp:cNvSpPr/>
      </dsp:nvSpPr>
      <dsp:spPr>
        <a:xfrm>
          <a:off x="7100088" y="287172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খাদ্য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ঘাটতি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7233147" y="420231"/>
        <a:ext cx="642467" cy="642467"/>
      </dsp:txXfrm>
    </dsp:sp>
    <dsp:sp modelId="{F383C33D-EE07-461D-94AB-52CA1785A30A}">
      <dsp:nvSpPr>
        <dsp:cNvPr id="0" name=""/>
        <dsp:cNvSpPr/>
      </dsp:nvSpPr>
      <dsp:spPr>
        <a:xfrm rot="19285714">
          <a:off x="6565066" y="2301666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7396386" y="2264300"/>
        <a:ext cx="87507" cy="87507"/>
      </dsp:txXfrm>
    </dsp:sp>
    <dsp:sp modelId="{8672102A-2B33-47B1-9528-4AB17C2C353B}">
      <dsp:nvSpPr>
        <dsp:cNvPr id="0" name=""/>
        <dsp:cNvSpPr/>
      </dsp:nvSpPr>
      <dsp:spPr>
        <a:xfrm>
          <a:off x="8025188" y="1024914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বস্তি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সমস্যার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উদ্ভব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8158247" y="1157973"/>
        <a:ext cx="642467" cy="642467"/>
      </dsp:txXfrm>
    </dsp:sp>
    <dsp:sp modelId="{4EBD4A10-3371-4E6B-842A-D7F37CA24662}">
      <dsp:nvSpPr>
        <dsp:cNvPr id="0" name=""/>
        <dsp:cNvSpPr/>
      </dsp:nvSpPr>
      <dsp:spPr>
        <a:xfrm rot="20828571">
          <a:off x="6821762" y="2834700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7653082" y="2797334"/>
        <a:ext cx="87507" cy="87507"/>
      </dsp:txXfrm>
    </dsp:sp>
    <dsp:sp modelId="{8C4B9F99-55B6-4BF1-B761-3DC739C062EF}">
      <dsp:nvSpPr>
        <dsp:cNvPr id="0" name=""/>
        <dsp:cNvSpPr/>
      </dsp:nvSpPr>
      <dsp:spPr>
        <a:xfrm>
          <a:off x="8538579" y="2090983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অপরাধ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বৃদ্ধি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8671638" y="2224042"/>
        <a:ext cx="642467" cy="642467"/>
      </dsp:txXfrm>
    </dsp:sp>
    <dsp:sp modelId="{0221FF15-7690-4415-B805-894028F9F4DA}">
      <dsp:nvSpPr>
        <dsp:cNvPr id="0" name=""/>
        <dsp:cNvSpPr/>
      </dsp:nvSpPr>
      <dsp:spPr>
        <a:xfrm rot="771429">
          <a:off x="6821762" y="3426324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7653082" y="3388958"/>
        <a:ext cx="87507" cy="87507"/>
      </dsp:txXfrm>
    </dsp:sp>
    <dsp:sp modelId="{D72CC2F9-30F3-46E5-8AFB-1A5D8076EC4B}">
      <dsp:nvSpPr>
        <dsp:cNvPr id="0" name=""/>
        <dsp:cNvSpPr/>
      </dsp:nvSpPr>
      <dsp:spPr>
        <a:xfrm>
          <a:off x="8538579" y="3274231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বৈদেশিক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নির্ভরতা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8671638" y="3407290"/>
        <a:ext cx="642467" cy="642467"/>
      </dsp:txXfrm>
    </dsp:sp>
    <dsp:sp modelId="{085AC68F-C5F1-457D-A6BD-4E6906BC2D05}">
      <dsp:nvSpPr>
        <dsp:cNvPr id="0" name=""/>
        <dsp:cNvSpPr/>
      </dsp:nvSpPr>
      <dsp:spPr>
        <a:xfrm rot="2314286">
          <a:off x="6565066" y="3959358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7396386" y="3921992"/>
        <a:ext cx="87507" cy="87507"/>
      </dsp:txXfrm>
    </dsp:sp>
    <dsp:sp modelId="{E25C37E5-BC5F-4363-A17E-23265D155CE0}">
      <dsp:nvSpPr>
        <dsp:cNvPr id="0" name=""/>
        <dsp:cNvSpPr/>
      </dsp:nvSpPr>
      <dsp:spPr>
        <a:xfrm>
          <a:off x="8025188" y="4340299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‍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বিশৃংখলা</a:t>
          </a:r>
          <a:endParaRPr lang="en-US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8158247" y="4473358"/>
        <a:ext cx="642467" cy="642467"/>
      </dsp:txXfrm>
    </dsp:sp>
    <dsp:sp modelId="{EF7B41EB-4FD1-4716-9D1A-FD95D29CBD2F}">
      <dsp:nvSpPr>
        <dsp:cNvPr id="0" name=""/>
        <dsp:cNvSpPr/>
      </dsp:nvSpPr>
      <dsp:spPr>
        <a:xfrm rot="3857143">
          <a:off x="6102516" y="4328229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6933836" y="4290863"/>
        <a:ext cx="87507" cy="87507"/>
      </dsp:txXfrm>
    </dsp:sp>
    <dsp:sp modelId="{081D642B-FCCD-4AFB-9416-11A41814C59C}">
      <dsp:nvSpPr>
        <dsp:cNvPr id="0" name=""/>
        <dsp:cNvSpPr/>
      </dsp:nvSpPr>
      <dsp:spPr>
        <a:xfrm>
          <a:off x="7100088" y="5078042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দরিদ্রতা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7233147" y="5211101"/>
        <a:ext cx="642467" cy="642467"/>
      </dsp:txXfrm>
    </dsp:sp>
    <dsp:sp modelId="{4327D2CA-D03F-43FB-9116-99B7A81E85C7}">
      <dsp:nvSpPr>
        <dsp:cNvPr id="0" name=""/>
        <dsp:cNvSpPr/>
      </dsp:nvSpPr>
      <dsp:spPr>
        <a:xfrm rot="5400000">
          <a:off x="5525726" y="4459878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>
        <a:off x="6357046" y="4422512"/>
        <a:ext cx="87507" cy="87507"/>
      </dsp:txXfrm>
    </dsp:sp>
    <dsp:sp modelId="{A129F3F2-A832-47B3-B303-49BCBDD0BA03}">
      <dsp:nvSpPr>
        <dsp:cNvPr id="0" name=""/>
        <dsp:cNvSpPr/>
      </dsp:nvSpPr>
      <dsp:spPr>
        <a:xfrm>
          <a:off x="5946507" y="5341339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জীবনযাত্রার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মান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নিম্ন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6079566" y="5474398"/>
        <a:ext cx="642467" cy="642467"/>
      </dsp:txXfrm>
    </dsp:sp>
    <dsp:sp modelId="{280ABEA8-0B27-4F9A-9648-A8685294210A}">
      <dsp:nvSpPr>
        <dsp:cNvPr id="0" name=""/>
        <dsp:cNvSpPr/>
      </dsp:nvSpPr>
      <dsp:spPr>
        <a:xfrm rot="6942857">
          <a:off x="4948936" y="4328229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 rot="10800000">
        <a:off x="5780255" y="4290863"/>
        <a:ext cx="87507" cy="87507"/>
      </dsp:txXfrm>
    </dsp:sp>
    <dsp:sp modelId="{806549F3-808F-4542-B0A0-3B2D87F55573}">
      <dsp:nvSpPr>
        <dsp:cNvPr id="0" name=""/>
        <dsp:cNvSpPr/>
      </dsp:nvSpPr>
      <dsp:spPr>
        <a:xfrm>
          <a:off x="4792926" y="5078042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স্বাস্থ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পুষ্টি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4925985" y="5211101"/>
        <a:ext cx="642467" cy="642467"/>
      </dsp:txXfrm>
    </dsp:sp>
    <dsp:sp modelId="{94D0A92A-84FB-4FB1-93E8-7C5E870460C8}">
      <dsp:nvSpPr>
        <dsp:cNvPr id="0" name=""/>
        <dsp:cNvSpPr/>
      </dsp:nvSpPr>
      <dsp:spPr>
        <a:xfrm rot="8485714">
          <a:off x="4486386" y="3959358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 rot="10800000">
        <a:off x="5317705" y="3921992"/>
        <a:ext cx="87507" cy="87507"/>
      </dsp:txXfrm>
    </dsp:sp>
    <dsp:sp modelId="{7B2F12C8-10BC-4177-B2FE-1495CA2ECC34}">
      <dsp:nvSpPr>
        <dsp:cNvPr id="0" name=""/>
        <dsp:cNvSpPr/>
      </dsp:nvSpPr>
      <dsp:spPr>
        <a:xfrm>
          <a:off x="3867826" y="4340299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ভূমির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উপর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অতিরিক্ত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চাপ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4000885" y="4473358"/>
        <a:ext cx="642467" cy="642467"/>
      </dsp:txXfrm>
    </dsp:sp>
    <dsp:sp modelId="{ABEE1FAA-F3CD-4C3B-A09D-09D71FCC0790}">
      <dsp:nvSpPr>
        <dsp:cNvPr id="0" name=""/>
        <dsp:cNvSpPr/>
      </dsp:nvSpPr>
      <dsp:spPr>
        <a:xfrm rot="10028571">
          <a:off x="4229690" y="3426324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 rot="10800000">
        <a:off x="5061010" y="3388958"/>
        <a:ext cx="87507" cy="87507"/>
      </dsp:txXfrm>
    </dsp:sp>
    <dsp:sp modelId="{E0E2FF1A-F352-461F-8F15-3C626F6325B6}">
      <dsp:nvSpPr>
        <dsp:cNvPr id="0" name=""/>
        <dsp:cNvSpPr/>
      </dsp:nvSpPr>
      <dsp:spPr>
        <a:xfrm>
          <a:off x="3354434" y="3274231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পরিবেশ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দূষণ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3487493" y="3407290"/>
        <a:ext cx="642467" cy="642467"/>
      </dsp:txXfrm>
    </dsp:sp>
    <dsp:sp modelId="{47184983-8020-4053-9DC1-DAE69B7FEB1B}">
      <dsp:nvSpPr>
        <dsp:cNvPr id="0" name=""/>
        <dsp:cNvSpPr/>
      </dsp:nvSpPr>
      <dsp:spPr>
        <a:xfrm rot="11571429">
          <a:off x="4229690" y="2834700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 rot="10800000">
        <a:off x="5061010" y="2797334"/>
        <a:ext cx="87507" cy="87507"/>
      </dsp:txXfrm>
    </dsp:sp>
    <dsp:sp modelId="{2D4AF794-DC4D-44C2-A407-50EA0B1111BB}">
      <dsp:nvSpPr>
        <dsp:cNvPr id="0" name=""/>
        <dsp:cNvSpPr/>
      </dsp:nvSpPr>
      <dsp:spPr>
        <a:xfrm>
          <a:off x="3354434" y="2090983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নিরক্ষরতা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অজ্ঞতা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3487493" y="2224042"/>
        <a:ext cx="642467" cy="642467"/>
      </dsp:txXfrm>
    </dsp:sp>
    <dsp:sp modelId="{5A8EC8CE-F03C-43B2-95F4-7C5FF7CBFD75}">
      <dsp:nvSpPr>
        <dsp:cNvPr id="0" name=""/>
        <dsp:cNvSpPr/>
      </dsp:nvSpPr>
      <dsp:spPr>
        <a:xfrm rot="13114286">
          <a:off x="4486386" y="2301666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 rot="10800000">
        <a:off x="5317705" y="2264300"/>
        <a:ext cx="87507" cy="87507"/>
      </dsp:txXfrm>
    </dsp:sp>
    <dsp:sp modelId="{3D26719C-0223-4671-83E0-8AC42A2C5111}">
      <dsp:nvSpPr>
        <dsp:cNvPr id="0" name=""/>
        <dsp:cNvSpPr/>
      </dsp:nvSpPr>
      <dsp:spPr>
        <a:xfrm>
          <a:off x="3867826" y="1024914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অর্থনৈতিক</a:t>
          </a:r>
          <a:r>
            <a:rPr lang="en-US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5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অনগ্রসরতা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4000885" y="1157973"/>
        <a:ext cx="642467" cy="642467"/>
      </dsp:txXfrm>
    </dsp:sp>
    <dsp:sp modelId="{B6E50DDA-F55E-4D79-BAA8-E4EE0D8D5007}">
      <dsp:nvSpPr>
        <dsp:cNvPr id="0" name=""/>
        <dsp:cNvSpPr/>
      </dsp:nvSpPr>
      <dsp:spPr>
        <a:xfrm rot="14657143">
          <a:off x="4948936" y="1932794"/>
          <a:ext cx="1750147" cy="12775"/>
        </a:xfrm>
        <a:custGeom>
          <a:avLst/>
          <a:gdLst/>
          <a:ahLst/>
          <a:cxnLst/>
          <a:rect l="0" t="0" r="0" b="0"/>
          <a:pathLst>
            <a:path>
              <a:moveTo>
                <a:pt x="0" y="6387"/>
              </a:moveTo>
              <a:lnTo>
                <a:pt x="1750147" y="6387"/>
              </a:lnTo>
            </a:path>
          </a:pathLst>
        </a:custGeom>
        <a:noFill/>
        <a:ln w="5080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tx1"/>
            </a:solidFill>
          </a:endParaRPr>
        </a:p>
      </dsp:txBody>
      <dsp:txXfrm rot="10800000">
        <a:off x="5780255" y="1895428"/>
        <a:ext cx="87507" cy="87507"/>
      </dsp:txXfrm>
    </dsp:sp>
    <dsp:sp modelId="{FED22FB6-110A-45CA-878E-63B9CE5A788B}">
      <dsp:nvSpPr>
        <dsp:cNvPr id="0" name=""/>
        <dsp:cNvSpPr/>
      </dsp:nvSpPr>
      <dsp:spPr>
        <a:xfrm>
          <a:off x="4792926" y="287172"/>
          <a:ext cx="908585" cy="908585"/>
        </a:xfrm>
        <a:prstGeom prst="ellipse">
          <a:avLst/>
        </a:prstGeom>
        <a:solidFill>
          <a:srgbClr val="0066FF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পারিবারিক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বিশৃংখলা</a:t>
          </a:r>
          <a:endParaRPr lang="en-US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4925985" y="420231"/>
        <a:ext cx="642467" cy="6424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EDB8A-B42B-47EF-A620-D7881878EB56}">
      <dsp:nvSpPr>
        <dsp:cNvPr id="0" name=""/>
        <dsp:cNvSpPr/>
      </dsp:nvSpPr>
      <dsp:spPr>
        <a:xfrm rot="5400000">
          <a:off x="-287413" y="1225283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1810C-C550-4F98-A28E-C38D6CF5FFF3}">
      <dsp:nvSpPr>
        <dsp:cNvPr id="0" name=""/>
        <dsp:cNvSpPr/>
      </dsp:nvSpPr>
      <dsp:spPr>
        <a:xfrm>
          <a:off x="4375" y="410120"/>
          <a:ext cx="1708546" cy="1025128"/>
        </a:xfrm>
        <a:prstGeom prst="roundRect">
          <a:avLst>
            <a:gd name="adj" fmla="val 10000"/>
          </a:avLst>
        </a:prstGeom>
        <a:solidFill>
          <a:srgbClr val="008000">
            <a:alpha val="75000"/>
          </a:srgb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১৯৭৪</a:t>
          </a:r>
        </a:p>
      </dsp:txBody>
      <dsp:txXfrm>
        <a:off x="34400" y="440145"/>
        <a:ext cx="1648496" cy="965078"/>
      </dsp:txXfrm>
    </dsp:sp>
    <dsp:sp modelId="{9E6784F9-E3B0-46EC-9F6B-170769F1DEBE}">
      <dsp:nvSpPr>
        <dsp:cNvPr id="0" name=""/>
        <dsp:cNvSpPr/>
      </dsp:nvSpPr>
      <dsp:spPr>
        <a:xfrm rot="5400000">
          <a:off x="-287413" y="2506694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F615A-D673-423A-A29A-096F3300768A}">
      <dsp:nvSpPr>
        <dsp:cNvPr id="0" name=""/>
        <dsp:cNvSpPr/>
      </dsp:nvSpPr>
      <dsp:spPr>
        <a:xfrm>
          <a:off x="4375" y="1691530"/>
          <a:ext cx="1708546" cy="1025128"/>
        </a:xfrm>
        <a:prstGeom prst="roundRect">
          <a:avLst>
            <a:gd name="adj" fmla="val 10000"/>
          </a:avLst>
        </a:prstGeom>
        <a:solidFill>
          <a:srgbClr val="008000">
            <a:alpha val="75000"/>
          </a:srgb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১৯৮১</a:t>
          </a:r>
        </a:p>
      </dsp:txBody>
      <dsp:txXfrm>
        <a:off x="34400" y="1721555"/>
        <a:ext cx="1648496" cy="965078"/>
      </dsp:txXfrm>
    </dsp:sp>
    <dsp:sp modelId="{1A1EE056-FFC8-40E5-ABEB-F9209076B502}">
      <dsp:nvSpPr>
        <dsp:cNvPr id="0" name=""/>
        <dsp:cNvSpPr/>
      </dsp:nvSpPr>
      <dsp:spPr>
        <a:xfrm rot="5400000">
          <a:off x="-287413" y="3788104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A7BC0-A9A6-4282-83A2-AFACE2745BA9}">
      <dsp:nvSpPr>
        <dsp:cNvPr id="0" name=""/>
        <dsp:cNvSpPr/>
      </dsp:nvSpPr>
      <dsp:spPr>
        <a:xfrm>
          <a:off x="4375" y="2972941"/>
          <a:ext cx="1708546" cy="1025128"/>
        </a:xfrm>
        <a:prstGeom prst="roundRect">
          <a:avLst>
            <a:gd name="adj" fmla="val 10000"/>
          </a:avLst>
        </a:prstGeom>
        <a:solidFill>
          <a:srgbClr val="008000">
            <a:alpha val="75000"/>
          </a:srgb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১৯৯১</a:t>
          </a:r>
        </a:p>
      </dsp:txBody>
      <dsp:txXfrm>
        <a:off x="34400" y="3002966"/>
        <a:ext cx="1648496" cy="965078"/>
      </dsp:txXfrm>
    </dsp:sp>
    <dsp:sp modelId="{2DFC5AA0-D345-4EF4-92E3-2394F2ACEF19}">
      <dsp:nvSpPr>
        <dsp:cNvPr id="0" name=""/>
        <dsp:cNvSpPr/>
      </dsp:nvSpPr>
      <dsp:spPr>
        <a:xfrm>
          <a:off x="353291" y="4428809"/>
          <a:ext cx="2265160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489EA-01D8-41B7-A889-FCDB3EB257E4}">
      <dsp:nvSpPr>
        <dsp:cNvPr id="0" name=""/>
        <dsp:cNvSpPr/>
      </dsp:nvSpPr>
      <dsp:spPr>
        <a:xfrm>
          <a:off x="4375" y="4254351"/>
          <a:ext cx="1708546" cy="1025128"/>
        </a:xfrm>
        <a:prstGeom prst="roundRect">
          <a:avLst>
            <a:gd name="adj" fmla="val 10000"/>
          </a:avLst>
        </a:prstGeom>
        <a:solidFill>
          <a:srgbClr val="008000">
            <a:alpha val="75000"/>
          </a:srgb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২০০১</a:t>
          </a:r>
        </a:p>
      </dsp:txBody>
      <dsp:txXfrm>
        <a:off x="34400" y="4284376"/>
        <a:ext cx="1648496" cy="965078"/>
      </dsp:txXfrm>
    </dsp:sp>
    <dsp:sp modelId="{6156AC03-9570-43B2-A44B-D83A56DFA9A0}">
      <dsp:nvSpPr>
        <dsp:cNvPr id="0" name=""/>
        <dsp:cNvSpPr/>
      </dsp:nvSpPr>
      <dsp:spPr>
        <a:xfrm rot="16200000">
          <a:off x="1984954" y="3788104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C7AC88-35A8-4568-905D-7BAF951AE229}">
      <dsp:nvSpPr>
        <dsp:cNvPr id="0" name=""/>
        <dsp:cNvSpPr/>
      </dsp:nvSpPr>
      <dsp:spPr>
        <a:xfrm>
          <a:off x="2276742" y="4254351"/>
          <a:ext cx="1708546" cy="1025128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১.৪০%</a:t>
          </a:r>
        </a:p>
      </dsp:txBody>
      <dsp:txXfrm>
        <a:off x="2306767" y="4284376"/>
        <a:ext cx="1648496" cy="965078"/>
      </dsp:txXfrm>
    </dsp:sp>
    <dsp:sp modelId="{062FDD1E-7E02-4AAF-BCD8-3CE1264DAA71}">
      <dsp:nvSpPr>
        <dsp:cNvPr id="0" name=""/>
        <dsp:cNvSpPr/>
      </dsp:nvSpPr>
      <dsp:spPr>
        <a:xfrm rot="16200000">
          <a:off x="1984954" y="2506694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82CC17-82EA-450C-ACAA-33A0C2CC1BCA}">
      <dsp:nvSpPr>
        <dsp:cNvPr id="0" name=""/>
        <dsp:cNvSpPr/>
      </dsp:nvSpPr>
      <dsp:spPr>
        <a:xfrm>
          <a:off x="2276742" y="2972941"/>
          <a:ext cx="1708546" cy="1025128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২.১৮%</a:t>
          </a:r>
        </a:p>
      </dsp:txBody>
      <dsp:txXfrm>
        <a:off x="2306767" y="3002966"/>
        <a:ext cx="1648496" cy="965078"/>
      </dsp:txXfrm>
    </dsp:sp>
    <dsp:sp modelId="{6B8B04AE-D914-41D2-8135-6C716ABD5B3D}">
      <dsp:nvSpPr>
        <dsp:cNvPr id="0" name=""/>
        <dsp:cNvSpPr/>
      </dsp:nvSpPr>
      <dsp:spPr>
        <a:xfrm rot="16200000">
          <a:off x="1984954" y="1225283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38BFBC-F4BD-4801-B08B-7F04B375C584}">
      <dsp:nvSpPr>
        <dsp:cNvPr id="0" name=""/>
        <dsp:cNvSpPr/>
      </dsp:nvSpPr>
      <dsp:spPr>
        <a:xfrm>
          <a:off x="2276742" y="1691530"/>
          <a:ext cx="1708546" cy="1025128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২.২৮%</a:t>
          </a:r>
        </a:p>
      </dsp:txBody>
      <dsp:txXfrm>
        <a:off x="2306767" y="1721555"/>
        <a:ext cx="1648496" cy="965078"/>
      </dsp:txXfrm>
    </dsp:sp>
    <dsp:sp modelId="{B9984041-26B5-4FC6-8F90-86970420552F}">
      <dsp:nvSpPr>
        <dsp:cNvPr id="0" name=""/>
        <dsp:cNvSpPr/>
      </dsp:nvSpPr>
      <dsp:spPr>
        <a:xfrm>
          <a:off x="2625659" y="584578"/>
          <a:ext cx="2265160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E59ED-3F82-447B-9B74-1FCF708B0839}">
      <dsp:nvSpPr>
        <dsp:cNvPr id="0" name=""/>
        <dsp:cNvSpPr/>
      </dsp:nvSpPr>
      <dsp:spPr>
        <a:xfrm>
          <a:off x="2276742" y="410120"/>
          <a:ext cx="1708546" cy="1025128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২.৪৮%</a:t>
          </a:r>
        </a:p>
      </dsp:txBody>
      <dsp:txXfrm>
        <a:off x="2306767" y="440145"/>
        <a:ext cx="1648496" cy="965078"/>
      </dsp:txXfrm>
    </dsp:sp>
    <dsp:sp modelId="{2DC6CDBE-5DA7-47A5-8B94-1A24800C18A7}">
      <dsp:nvSpPr>
        <dsp:cNvPr id="0" name=""/>
        <dsp:cNvSpPr/>
      </dsp:nvSpPr>
      <dsp:spPr>
        <a:xfrm rot="5400000">
          <a:off x="4257321" y="1225283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69EC3-BE97-48A4-A425-E7E28E7B91F4}">
      <dsp:nvSpPr>
        <dsp:cNvPr id="0" name=""/>
        <dsp:cNvSpPr/>
      </dsp:nvSpPr>
      <dsp:spPr>
        <a:xfrm>
          <a:off x="4549110" y="410120"/>
          <a:ext cx="1708546" cy="1025128"/>
        </a:xfrm>
        <a:prstGeom prst="roundRect">
          <a:avLst>
            <a:gd name="adj" fmla="val 10000"/>
          </a:avLst>
        </a:prstGeom>
        <a:solidFill>
          <a:srgbClr val="008000">
            <a:alpha val="75000"/>
          </a:srgb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২০১১</a:t>
          </a:r>
        </a:p>
      </dsp:txBody>
      <dsp:txXfrm>
        <a:off x="4579135" y="440145"/>
        <a:ext cx="1648496" cy="965078"/>
      </dsp:txXfrm>
    </dsp:sp>
    <dsp:sp modelId="{1BA5DE2D-3F91-4BC5-9799-B5DE9B75E7B1}">
      <dsp:nvSpPr>
        <dsp:cNvPr id="0" name=""/>
        <dsp:cNvSpPr/>
      </dsp:nvSpPr>
      <dsp:spPr>
        <a:xfrm rot="5400000">
          <a:off x="4257321" y="2506694"/>
          <a:ext cx="1274203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855C1-D94F-42D4-B848-E9F19D040D36}">
      <dsp:nvSpPr>
        <dsp:cNvPr id="0" name=""/>
        <dsp:cNvSpPr/>
      </dsp:nvSpPr>
      <dsp:spPr>
        <a:xfrm>
          <a:off x="4549110" y="1691530"/>
          <a:ext cx="1708546" cy="1025128"/>
        </a:xfrm>
        <a:prstGeom prst="roundRect">
          <a:avLst>
            <a:gd name="adj" fmla="val 10000"/>
          </a:avLst>
        </a:prstGeom>
        <a:solidFill>
          <a:srgbClr val="008000">
            <a:alpha val="75000"/>
          </a:srgb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২০১৮</a:t>
          </a:r>
        </a:p>
      </dsp:txBody>
      <dsp:txXfrm>
        <a:off x="4579135" y="1721555"/>
        <a:ext cx="1648496" cy="965078"/>
      </dsp:txXfrm>
    </dsp:sp>
    <dsp:sp modelId="{3C61FC1E-E165-4D70-B1FE-62F9E98F94B6}">
      <dsp:nvSpPr>
        <dsp:cNvPr id="0" name=""/>
        <dsp:cNvSpPr/>
      </dsp:nvSpPr>
      <dsp:spPr>
        <a:xfrm rot="34185">
          <a:off x="4894371" y="3161328"/>
          <a:ext cx="2076791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8759D-BFBB-4B71-AC8A-CBF9D7D91DE2}">
      <dsp:nvSpPr>
        <dsp:cNvPr id="0" name=""/>
        <dsp:cNvSpPr/>
      </dsp:nvSpPr>
      <dsp:spPr>
        <a:xfrm>
          <a:off x="4549110" y="2972941"/>
          <a:ext cx="1708546" cy="1025128"/>
        </a:xfrm>
        <a:prstGeom prst="roundRect">
          <a:avLst>
            <a:gd name="adj" fmla="val 10000"/>
          </a:avLst>
        </a:prstGeom>
        <a:solidFill>
          <a:srgbClr val="008000">
            <a:alpha val="75000"/>
          </a:srgb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২০১৯</a:t>
          </a:r>
        </a:p>
      </dsp:txBody>
      <dsp:txXfrm>
        <a:off x="4579135" y="3002966"/>
        <a:ext cx="1648496" cy="965078"/>
      </dsp:txXfrm>
    </dsp:sp>
    <dsp:sp modelId="{240EF693-3AFC-405B-A06D-76B78AB556F1}">
      <dsp:nvSpPr>
        <dsp:cNvPr id="0" name=""/>
        <dsp:cNvSpPr/>
      </dsp:nvSpPr>
      <dsp:spPr>
        <a:xfrm rot="16200000">
          <a:off x="6330622" y="2523957"/>
          <a:ext cx="1288185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4D5BB1-C0D5-4384-BADA-2C28CA50B3CE}">
      <dsp:nvSpPr>
        <dsp:cNvPr id="0" name=""/>
        <dsp:cNvSpPr/>
      </dsp:nvSpPr>
      <dsp:spPr>
        <a:xfrm>
          <a:off x="6629402" y="2997195"/>
          <a:ext cx="1708546" cy="1025128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১.৩৪%</a:t>
          </a:r>
        </a:p>
      </dsp:txBody>
      <dsp:txXfrm>
        <a:off x="6659427" y="3027220"/>
        <a:ext cx="1648496" cy="965078"/>
      </dsp:txXfrm>
    </dsp:sp>
    <dsp:sp modelId="{B4E459B6-E860-45BF-B217-996FAE61FF85}">
      <dsp:nvSpPr>
        <dsp:cNvPr id="0" name=""/>
        <dsp:cNvSpPr/>
      </dsp:nvSpPr>
      <dsp:spPr>
        <a:xfrm rot="15984145">
          <a:off x="6329419" y="1266658"/>
          <a:ext cx="1214391" cy="15376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5F859F-92BD-44CA-8A47-DAD8CF9A6D94}">
      <dsp:nvSpPr>
        <dsp:cNvPr id="0" name=""/>
        <dsp:cNvSpPr/>
      </dsp:nvSpPr>
      <dsp:spPr>
        <a:xfrm>
          <a:off x="6629402" y="1701802"/>
          <a:ext cx="1708546" cy="1025128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১.৩৪%</a:t>
          </a:r>
        </a:p>
      </dsp:txBody>
      <dsp:txXfrm>
        <a:off x="6659427" y="1731827"/>
        <a:ext cx="1648496" cy="965078"/>
      </dsp:txXfrm>
    </dsp:sp>
    <dsp:sp modelId="{DD66C301-B123-42D6-9046-87C3666AA015}">
      <dsp:nvSpPr>
        <dsp:cNvPr id="0" name=""/>
        <dsp:cNvSpPr/>
      </dsp:nvSpPr>
      <dsp:spPr>
        <a:xfrm>
          <a:off x="6553201" y="482597"/>
          <a:ext cx="1708546" cy="1025128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১.৩৭%</a:t>
          </a:r>
        </a:p>
      </dsp:txBody>
      <dsp:txXfrm>
        <a:off x="6583226" y="512622"/>
        <a:ext cx="1648496" cy="9650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1E3A2-302A-4C63-8887-1B0BB6709E88}">
      <dsp:nvSpPr>
        <dsp:cNvPr id="0" name=""/>
        <dsp:cNvSpPr/>
      </dsp:nvSpPr>
      <dsp:spPr>
        <a:xfrm>
          <a:off x="3420141" y="2060419"/>
          <a:ext cx="1694117" cy="1694117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সমস্যা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সমাধানের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উপায়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668239" y="2308517"/>
        <a:ext cx="1197921" cy="1197921"/>
      </dsp:txXfrm>
    </dsp:sp>
    <dsp:sp modelId="{94A33E8B-2834-414A-81B2-17F3BFE71339}">
      <dsp:nvSpPr>
        <dsp:cNvPr id="0" name=""/>
        <dsp:cNvSpPr/>
      </dsp:nvSpPr>
      <dsp:spPr>
        <a:xfrm>
          <a:off x="3469878" y="31534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নারীর</a:t>
          </a: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ক্ষমতায়ন</a:t>
          </a:r>
          <a:endParaRPr lang="en-US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3703408" y="265064"/>
        <a:ext cx="1127583" cy="1127583"/>
      </dsp:txXfrm>
    </dsp:sp>
    <dsp:sp modelId="{68CA3A45-133E-4471-BEEA-40E2A0CDEE81}">
      <dsp:nvSpPr>
        <dsp:cNvPr id="0" name=""/>
        <dsp:cNvSpPr/>
      </dsp:nvSpPr>
      <dsp:spPr>
        <a:xfrm>
          <a:off x="4805990" y="517839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বাল্যবিবাহ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ও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বহুবিববাহ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রোধ</a:t>
          </a:r>
          <a:endParaRPr lang="en-U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039520" y="751369"/>
        <a:ext cx="1127583" cy="1127583"/>
      </dsp:txXfrm>
    </dsp:sp>
    <dsp:sp modelId="{59244958-6BE6-4D62-B290-893C938D4DAC}">
      <dsp:nvSpPr>
        <dsp:cNvPr id="0" name=""/>
        <dsp:cNvSpPr/>
      </dsp:nvSpPr>
      <dsp:spPr>
        <a:xfrm>
          <a:off x="5516920" y="1749207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কর্মসংস্থান</a:t>
          </a: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বৃদ্ধি</a:t>
          </a: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করা</a:t>
          </a:r>
          <a:endParaRPr lang="en-US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750450" y="1982737"/>
        <a:ext cx="1127583" cy="1127583"/>
      </dsp:txXfrm>
    </dsp:sp>
    <dsp:sp modelId="{B08C3D61-F565-4447-86CF-7A8FF348AC2D}">
      <dsp:nvSpPr>
        <dsp:cNvPr id="0" name=""/>
        <dsp:cNvSpPr/>
      </dsp:nvSpPr>
      <dsp:spPr>
        <a:xfrm>
          <a:off x="5270017" y="3149466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ধর্মীয়</a:t>
          </a: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গোঁড়ামী</a:t>
          </a: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দূর</a:t>
          </a: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করা</a:t>
          </a:r>
          <a:r>
            <a:rPr lang="en-US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।</a:t>
          </a:r>
        </a:p>
      </dsp:txBody>
      <dsp:txXfrm>
        <a:off x="5503547" y="3382996"/>
        <a:ext cx="1127583" cy="1127583"/>
      </dsp:txXfrm>
    </dsp:sp>
    <dsp:sp modelId="{545B07B3-6C6F-43AA-A6D6-27EC8E60D89A}">
      <dsp:nvSpPr>
        <dsp:cNvPr id="0" name=""/>
        <dsp:cNvSpPr/>
      </dsp:nvSpPr>
      <dsp:spPr>
        <a:xfrm>
          <a:off x="4180808" y="4063421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জনসংখ্যা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শিক্ষা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কার্যক্রম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গ্রহণ</a:t>
          </a:r>
          <a:endParaRPr lang="en-U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4414338" y="4296951"/>
        <a:ext cx="1127583" cy="1127583"/>
      </dsp:txXfrm>
    </dsp:sp>
    <dsp:sp modelId="{209602B0-FA78-4368-B7E4-EF589B2D20CC}">
      <dsp:nvSpPr>
        <dsp:cNvPr id="0" name=""/>
        <dsp:cNvSpPr/>
      </dsp:nvSpPr>
      <dsp:spPr>
        <a:xfrm>
          <a:off x="2758947" y="4063421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সুষ্ঠু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চিত্তোবিনোদন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এর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ব্যবস্থা</a:t>
          </a:r>
          <a:endParaRPr lang="en-US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2992477" y="4296951"/>
        <a:ext cx="1127583" cy="1127583"/>
      </dsp:txXfrm>
    </dsp:sp>
    <dsp:sp modelId="{8C04B411-7BB6-42E2-83C3-E2E7FC836B6F}">
      <dsp:nvSpPr>
        <dsp:cNvPr id="0" name=""/>
        <dsp:cNvSpPr/>
      </dsp:nvSpPr>
      <dsp:spPr>
        <a:xfrm>
          <a:off x="1669739" y="3149466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কৃষির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আধুনিকীকরণ</a:t>
          </a:r>
          <a:endParaRPr lang="en-U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1903269" y="3382996"/>
        <a:ext cx="1127583" cy="1127583"/>
      </dsp:txXfrm>
    </dsp:sp>
    <dsp:sp modelId="{1F2EA850-FD06-4270-BA78-07EB03672A74}">
      <dsp:nvSpPr>
        <dsp:cNvPr id="0" name=""/>
        <dsp:cNvSpPr/>
      </dsp:nvSpPr>
      <dsp:spPr>
        <a:xfrm>
          <a:off x="1422835" y="1749207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শিশু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মৃত্যুহার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হ্রাস</a:t>
          </a:r>
          <a:endParaRPr lang="en-U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1656365" y="1982737"/>
        <a:ext cx="1127583" cy="1127583"/>
      </dsp:txXfrm>
    </dsp:sp>
    <dsp:sp modelId="{1E555540-F348-4990-8A12-9D969470922C}">
      <dsp:nvSpPr>
        <dsp:cNvPr id="0" name=""/>
        <dsp:cNvSpPr/>
      </dsp:nvSpPr>
      <dsp:spPr>
        <a:xfrm>
          <a:off x="2133766" y="517839"/>
          <a:ext cx="1594643" cy="1594643"/>
        </a:xfrm>
        <a:prstGeom prst="ellipse">
          <a:avLst/>
        </a:prstGeom>
        <a:solidFill>
          <a:srgbClr val="C0000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সামাজিক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নিরাপত্তা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কর্মসূচী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জোরদার</a:t>
          </a:r>
          <a:r>
            <a:rPr lang="en-US" sz="1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করা</a:t>
          </a:r>
          <a:endParaRPr lang="en-US" sz="1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2367296" y="751369"/>
        <a:ext cx="1127583" cy="11275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9892A-E61E-4C0C-BC30-BAF74A401FCA}">
      <dsp:nvSpPr>
        <dsp:cNvPr id="0" name=""/>
        <dsp:cNvSpPr/>
      </dsp:nvSpPr>
      <dsp:spPr>
        <a:xfrm rot="3263599">
          <a:off x="4142919" y="4338899"/>
          <a:ext cx="2094853" cy="19687"/>
        </a:xfrm>
        <a:custGeom>
          <a:avLst/>
          <a:gdLst/>
          <a:ahLst/>
          <a:cxnLst/>
          <a:rect l="0" t="0" r="0" b="0"/>
          <a:pathLst>
            <a:path>
              <a:moveTo>
                <a:pt x="0" y="9843"/>
              </a:moveTo>
              <a:lnTo>
                <a:pt x="2094853" y="9843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D3BDDC-391D-45BD-B703-EC1C22EB8AC9}">
      <dsp:nvSpPr>
        <dsp:cNvPr id="0" name=""/>
        <dsp:cNvSpPr/>
      </dsp:nvSpPr>
      <dsp:spPr>
        <a:xfrm rot="1995378">
          <a:off x="4563114" y="3842738"/>
          <a:ext cx="1911492" cy="19687"/>
        </a:xfrm>
        <a:custGeom>
          <a:avLst/>
          <a:gdLst/>
          <a:ahLst/>
          <a:cxnLst/>
          <a:rect l="0" t="0" r="0" b="0"/>
          <a:pathLst>
            <a:path>
              <a:moveTo>
                <a:pt x="0" y="9843"/>
              </a:moveTo>
              <a:lnTo>
                <a:pt x="1911492" y="9843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3F9E8-C048-4F66-B1CB-9AB671321587}">
      <dsp:nvSpPr>
        <dsp:cNvPr id="0" name=""/>
        <dsp:cNvSpPr/>
      </dsp:nvSpPr>
      <dsp:spPr>
        <a:xfrm rot="673897">
          <a:off x="4702509" y="3268789"/>
          <a:ext cx="1789015" cy="19687"/>
        </a:xfrm>
        <a:custGeom>
          <a:avLst/>
          <a:gdLst/>
          <a:ahLst/>
          <a:cxnLst/>
          <a:rect l="0" t="0" r="0" b="0"/>
          <a:pathLst>
            <a:path>
              <a:moveTo>
                <a:pt x="0" y="9843"/>
              </a:moveTo>
              <a:lnTo>
                <a:pt x="1789015" y="9843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37D1F-6958-4A1A-AB13-99AD1C73E1CE}">
      <dsp:nvSpPr>
        <dsp:cNvPr id="0" name=""/>
        <dsp:cNvSpPr/>
      </dsp:nvSpPr>
      <dsp:spPr>
        <a:xfrm rot="20928593">
          <a:off x="4702049" y="2720720"/>
          <a:ext cx="1850704" cy="19687"/>
        </a:xfrm>
        <a:custGeom>
          <a:avLst/>
          <a:gdLst/>
          <a:ahLst/>
          <a:cxnLst/>
          <a:rect l="0" t="0" r="0" b="0"/>
          <a:pathLst>
            <a:path>
              <a:moveTo>
                <a:pt x="0" y="9843"/>
              </a:moveTo>
              <a:lnTo>
                <a:pt x="1850704" y="9843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D12AB4-267F-4A83-95DD-A1E8077AF033}">
      <dsp:nvSpPr>
        <dsp:cNvPr id="0" name=""/>
        <dsp:cNvSpPr/>
      </dsp:nvSpPr>
      <dsp:spPr>
        <a:xfrm rot="19607112">
          <a:off x="4562663" y="2150054"/>
          <a:ext cx="1921663" cy="19687"/>
        </a:xfrm>
        <a:custGeom>
          <a:avLst/>
          <a:gdLst/>
          <a:ahLst/>
          <a:cxnLst/>
          <a:rect l="0" t="0" r="0" b="0"/>
          <a:pathLst>
            <a:path>
              <a:moveTo>
                <a:pt x="0" y="9843"/>
              </a:moveTo>
              <a:lnTo>
                <a:pt x="1921663" y="9843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9F346F-921B-4AC3-BA03-4B8BC42F236F}">
      <dsp:nvSpPr>
        <dsp:cNvPr id="0" name=""/>
        <dsp:cNvSpPr/>
      </dsp:nvSpPr>
      <dsp:spPr>
        <a:xfrm rot="18343063">
          <a:off x="4138583" y="1642294"/>
          <a:ext cx="2130526" cy="19687"/>
        </a:xfrm>
        <a:custGeom>
          <a:avLst/>
          <a:gdLst/>
          <a:ahLst/>
          <a:cxnLst/>
          <a:rect l="0" t="0" r="0" b="0"/>
          <a:pathLst>
            <a:path>
              <a:moveTo>
                <a:pt x="0" y="9843"/>
              </a:moveTo>
              <a:lnTo>
                <a:pt x="2130526" y="9843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0F9AB-0575-4D2C-A227-F504D3BDA133}">
      <dsp:nvSpPr>
        <dsp:cNvPr id="0" name=""/>
        <dsp:cNvSpPr/>
      </dsp:nvSpPr>
      <dsp:spPr>
        <a:xfrm>
          <a:off x="3529492" y="2307002"/>
          <a:ext cx="1400174" cy="140017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rgbClr val="FF0000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993CC-A565-4BB8-89AF-7134C3E657A0}">
      <dsp:nvSpPr>
        <dsp:cNvPr id="0" name=""/>
        <dsp:cNvSpPr/>
      </dsp:nvSpPr>
      <dsp:spPr>
        <a:xfrm>
          <a:off x="5444878" y="-14271"/>
          <a:ext cx="1310303" cy="840104"/>
        </a:xfrm>
        <a:prstGeom prst="ellipse">
          <a:avLst/>
        </a:prstGeom>
        <a:solidFill>
          <a:schemeClr val="accent5">
            <a:hueOff val="-2025358"/>
            <a:satOff val="-138"/>
            <a:lumOff val="327"/>
            <a:alphaOff val="0"/>
          </a:schemeClr>
        </a:solidFill>
        <a:ln>
          <a:solidFill>
            <a:srgbClr val="FF0000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বাল্যবিবাহ</a:t>
          </a:r>
          <a:endParaRPr lang="en-US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রোধে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 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সচেতনতা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সৃষ্টি</a:t>
          </a:r>
          <a:endParaRPr lang="en-US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636767" y="108759"/>
        <a:ext cx="926525" cy="594044"/>
      </dsp:txXfrm>
    </dsp:sp>
    <dsp:sp modelId="{9DD303F0-087B-426F-8C16-5C439BCE968B}">
      <dsp:nvSpPr>
        <dsp:cNvPr id="0" name=""/>
        <dsp:cNvSpPr/>
      </dsp:nvSpPr>
      <dsp:spPr>
        <a:xfrm>
          <a:off x="6140543" y="916894"/>
          <a:ext cx="1279689" cy="840104"/>
        </a:xfrm>
        <a:prstGeom prst="ellipse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>
          <a:solidFill>
            <a:srgbClr val="FF0000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পরিবার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পরিকল্পনায়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উৎসাহ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প্রদান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6327949" y="1039924"/>
        <a:ext cx="904877" cy="594044"/>
      </dsp:txXfrm>
    </dsp:sp>
    <dsp:sp modelId="{B6A12C43-E253-438F-B1F6-277297948BE2}">
      <dsp:nvSpPr>
        <dsp:cNvPr id="0" name=""/>
        <dsp:cNvSpPr/>
      </dsp:nvSpPr>
      <dsp:spPr>
        <a:xfrm>
          <a:off x="6509201" y="2011545"/>
          <a:ext cx="1258914" cy="840104"/>
        </a:xfrm>
        <a:prstGeom prst="ellipse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>
          <a:solidFill>
            <a:srgbClr val="FF0000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শিশু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পরিচর্যা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সংক্রান্ত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তথ্য</a:t>
          </a:r>
          <a:r>
            <a:rPr lang="en-US" sz="1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4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প্রদান</a:t>
          </a:r>
          <a:endParaRPr lang="en-US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6693565" y="2134575"/>
        <a:ext cx="890186" cy="594044"/>
      </dsp:txXfrm>
    </dsp:sp>
    <dsp:sp modelId="{105E9FCD-1C33-4DD0-869A-8D6167D3213D}">
      <dsp:nvSpPr>
        <dsp:cNvPr id="0" name=""/>
        <dsp:cNvSpPr/>
      </dsp:nvSpPr>
      <dsp:spPr>
        <a:xfrm>
          <a:off x="6454080" y="3050362"/>
          <a:ext cx="1347108" cy="1064438"/>
        </a:xfrm>
        <a:prstGeom prst="ellipse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>
          <a:solidFill>
            <a:srgbClr val="FF0000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জন্মনিয়ন্ত্রণ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সামগ্রীর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সহজলভ্যতা</a:t>
          </a:r>
          <a:r>
            <a:rPr lang="en-US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6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নিশ্চিতকরণ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6651359" y="3206245"/>
        <a:ext cx="952550" cy="752672"/>
      </dsp:txXfrm>
    </dsp:sp>
    <dsp:sp modelId="{A7F48C4C-87CD-4B71-B115-698A7FB631B3}">
      <dsp:nvSpPr>
        <dsp:cNvPr id="0" name=""/>
        <dsp:cNvSpPr/>
      </dsp:nvSpPr>
      <dsp:spPr>
        <a:xfrm>
          <a:off x="6120406" y="4257179"/>
          <a:ext cx="1311907" cy="840104"/>
        </a:xfrm>
        <a:prstGeom prst="ellipse">
          <a:avLst/>
        </a:prstGeom>
        <a:solidFill>
          <a:schemeClr val="accent5">
            <a:hueOff val="-10126791"/>
            <a:satOff val="-688"/>
            <a:lumOff val="1634"/>
            <a:alphaOff val="0"/>
          </a:schemeClr>
        </a:solidFill>
        <a:ln>
          <a:solidFill>
            <a:srgbClr val="FF0000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জনসচেতনতা</a:t>
          </a:r>
          <a:r>
            <a:rPr lang="en-US" sz="17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7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সৃষ্টি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6312530" y="4380209"/>
        <a:ext cx="927659" cy="594044"/>
      </dsp:txXfrm>
    </dsp:sp>
    <dsp:sp modelId="{E9979CCB-0248-44FC-9909-44F273F0DE09}">
      <dsp:nvSpPr>
        <dsp:cNvPr id="0" name=""/>
        <dsp:cNvSpPr/>
      </dsp:nvSpPr>
      <dsp:spPr>
        <a:xfrm>
          <a:off x="5406695" y="5157324"/>
          <a:ext cx="1371395" cy="902146"/>
        </a:xfrm>
        <a:prstGeom prst="ellipse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solidFill>
            <a:srgbClr val="FF0000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জনসচেতনতা</a:t>
          </a:r>
          <a:r>
            <a:rPr lang="en-US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rPr>
            <a:t>সৃষ্টি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" pitchFamily="2" charset="0"/>
            <a:cs typeface="Nikosh" pitchFamily="2" charset="0"/>
          </a:endParaRPr>
        </a:p>
      </dsp:txBody>
      <dsp:txXfrm>
        <a:off x="5607531" y="5289440"/>
        <a:ext cx="969723" cy="6379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54C814-8597-7C59-8814-75DB95713E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73C476-6354-C0D2-96C3-F319B196EC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20403-E1E3-4245-938C-2C180CC2C2EC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B7C2429-7AF3-AA4B-B992-8A0B52FC70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49275" y="1143000"/>
            <a:ext cx="5759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51D7B51-1BC6-AC8F-1B40-9E601E643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D6BFB5-B507-5F7F-F37D-F8BAB5C1DED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1B1750-0ECC-1AA4-2467-14965BFC2D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BEEF2-4690-40BA-A598-43C9630E395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9F177F-193C-4A25-B2DF-17388FAD8A8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7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130426"/>
            <a:ext cx="1088136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3886200"/>
            <a:ext cx="89611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274639"/>
            <a:ext cx="288036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274639"/>
            <a:ext cx="84277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4406901"/>
            <a:ext cx="108813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2906713"/>
            <a:ext cx="1088136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1600201"/>
            <a:ext cx="56540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535113"/>
            <a:ext cx="56562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2174875"/>
            <a:ext cx="56562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1535113"/>
            <a:ext cx="565848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2174875"/>
            <a:ext cx="565848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273050"/>
            <a:ext cx="42116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273051"/>
            <a:ext cx="71564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1435101"/>
            <a:ext cx="42116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4800600"/>
            <a:ext cx="76809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612775"/>
            <a:ext cx="76809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5367338"/>
            <a:ext cx="76809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274638"/>
            <a:ext cx="115214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1600201"/>
            <a:ext cx="115214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FB85A-68D5-4401-B1EF-B67B166BE02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6356351"/>
            <a:ext cx="4053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6356351"/>
            <a:ext cx="298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C1420-6864-406A-AB65-891C53F9D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n.wikipedia.org/wiki/%E0%A6%9C%E0%A6%A8%E0%A6%B8%E0%A6%82%E0%A6%96%E0%A7%8D%E0%A6%AF%E0%A6%BE" TargetMode="External"/><Relationship Id="rId2" Type="http://schemas.openxmlformats.org/officeDocument/2006/relationships/hyperlink" Target="https://pmc.ncbi.nlm.nih.gov/articles/PMC3530737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59BADFE-7353-01EA-F8EB-80AB2A156138}"/>
              </a:ext>
            </a:extLst>
          </p:cNvPr>
          <p:cNvSpPr txBox="1"/>
          <p:nvPr/>
        </p:nvSpPr>
        <p:spPr>
          <a:xfrm>
            <a:off x="1574473" y="353960"/>
            <a:ext cx="8708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5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ক্লাসে</a:t>
            </a:r>
            <a:r>
              <a:rPr lang="en-US" sz="5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সবাইকে</a:t>
            </a:r>
            <a:r>
              <a:rPr lang="en-US" sz="5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4B2A4F-6D16-FF59-9545-D40830721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780" y="1277290"/>
            <a:ext cx="5152104" cy="515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820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801600" cy="6858000"/>
            <a:chOff x="0" y="0"/>
            <a:chExt cx="128016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68580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0" y="0"/>
              <a:ext cx="12801600" cy="68580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  <a:p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  <a:p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  <a:p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  <a:p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  <a:p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  <a:p>
              <a:endPara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  <a:p>
              <a:pPr algn="ctr"/>
              <a:endPara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0"/>
              <a:ext cx="12801600" cy="5334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জনসংখ্যা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সমস্যার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প্রভাব</a:t>
              </a:r>
              <a:endPara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</p:txBody>
        </p:sp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2326129984"/>
                </p:ext>
              </p:extLst>
            </p:nvPr>
          </p:nvGraphicFramePr>
          <p:xfrm>
            <a:off x="0" y="584200"/>
            <a:ext cx="12801600" cy="627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801600" cy="6858000"/>
            <a:chOff x="0" y="0"/>
            <a:chExt cx="128016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68580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" name="Diagram 2"/>
            <p:cNvGraphicFramePr/>
            <p:nvPr>
              <p:extLst>
                <p:ext uri="{D42A27DB-BD31-4B8C-83A1-F6EECF244321}">
                  <p14:modId xmlns:p14="http://schemas.microsoft.com/office/powerpoint/2010/main" val="3051277201"/>
                </p:ext>
              </p:extLst>
            </p:nvPr>
          </p:nvGraphicFramePr>
          <p:xfrm>
            <a:off x="2667000" y="533400"/>
            <a:ext cx="8534400" cy="5689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Rectangle 4"/>
            <p:cNvSpPr/>
            <p:nvPr/>
          </p:nvSpPr>
          <p:spPr>
            <a:xfrm>
              <a:off x="0" y="0"/>
              <a:ext cx="12801600" cy="5334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utonnyMJ" pitchFamily="2" charset="0"/>
                  <a:cs typeface="SutonnyMJ" pitchFamily="2" charset="0"/>
                </a:rPr>
                <a:t>evsjv‡`‡ki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utonnyMJ" pitchFamily="2" charset="0"/>
                  <a:cs typeface="SutonnyMJ" pitchFamily="2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utonnyMJ" pitchFamily="2" charset="0"/>
                  <a:cs typeface="SutonnyMJ" pitchFamily="2" charset="0"/>
                </a:rPr>
                <a:t>RbmsL¨v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utonnyMJ" pitchFamily="2" charset="0"/>
                  <a:cs typeface="SutonnyMJ" pitchFamily="2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utonnyMJ" pitchFamily="2" charset="0"/>
                  <a:cs typeface="SutonnyMJ" pitchFamily="2" charset="0"/>
                </a:rPr>
                <a:t>cwiw¯’wZ</a:t>
              </a:r>
              <a:endPara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801600" cy="6858000"/>
            <a:chOff x="0" y="0"/>
            <a:chExt cx="128016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68580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0" y="0"/>
              <a:ext cx="12801600" cy="5334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জনসংখ্যা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সমস্যা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সমাধানের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উপায়</a:t>
              </a:r>
              <a:r>
                <a:rPr lang="en-US" sz="4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itchFamily="2" charset="0"/>
                  <a:cs typeface="Nikosh" pitchFamily="2" charset="0"/>
                </a:rPr>
                <a:t> </a:t>
              </a:r>
            </a:p>
          </p:txBody>
        </p:sp>
        <p:graphicFrame>
          <p:nvGraphicFramePr>
            <p:cNvPr id="4" name="Diagram 3"/>
            <p:cNvGraphicFramePr/>
            <p:nvPr/>
          </p:nvGraphicFramePr>
          <p:xfrm>
            <a:off x="2133600" y="584200"/>
            <a:ext cx="8534400" cy="5689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5" name="Diagram 4"/>
            <p:cNvGraphicFramePr/>
            <p:nvPr/>
          </p:nvGraphicFramePr>
          <p:xfrm>
            <a:off x="0" y="584200"/>
            <a:ext cx="12801600" cy="627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801600" cy="6858000"/>
          </a:xfrm>
          <a:prstGeom prst="rect">
            <a:avLst/>
          </a:prstGeom>
          <a:blipFill>
            <a:blip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00" cy="533400"/>
          </a:xfrm>
          <a:prstGeom prst="rect">
            <a:avLst/>
          </a:prstGeom>
          <a:blipFill>
            <a:blip cstate="print"/>
            <a:tile tx="0" ty="0" sx="100000" sy="100000" flip="none" algn="tl"/>
          </a:blip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সমাজকর্মীর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ভূমিকা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22292732"/>
              </p:ext>
            </p:extLst>
          </p:nvPr>
        </p:nvGraphicFramePr>
        <p:xfrm>
          <a:off x="0" y="609600"/>
          <a:ext cx="12801600" cy="604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801600" cy="6858000"/>
          </a:xfrm>
          <a:prstGeom prst="rect">
            <a:avLst/>
          </a:prstGeom>
          <a:blipFill>
            <a:blip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00" cy="6858000"/>
          </a:xfrm>
          <a:prstGeom prst="rect">
            <a:avLst/>
          </a:prstGeom>
          <a:blipFill>
            <a:blip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	</a:t>
            </a:r>
            <a:r>
              <a:rPr lang="en-US" sz="36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mwVK</a:t>
            </a:r>
            <a:r>
              <a:rPr lang="en-US" sz="3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DË‡ii</a:t>
            </a:r>
            <a:r>
              <a:rPr lang="en-US" sz="3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cv‡k</a:t>
            </a:r>
            <a:r>
              <a:rPr lang="en-US" sz="3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wUK</a:t>
            </a:r>
            <a:r>
              <a:rPr lang="en-US" sz="3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wPý</a:t>
            </a:r>
            <a:r>
              <a:rPr lang="en-US" sz="3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`</a:t>
            </a:r>
            <a:r>
              <a:rPr lang="en-US" sz="3600" b="1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vI</a:t>
            </a:r>
            <a:r>
              <a:rPr lang="en-US" sz="36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:</a:t>
            </a:r>
          </a:p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	1| †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eKviZ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¡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cÖavb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KviYÑ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		(K) K…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wl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wbf©iZv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			(L)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AwaK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RbmsL¨v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		(M)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ivR‰bwZK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Aw¯’iZv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		(N) cÖhyw³nxbZv </a:t>
            </a:r>
          </a:p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	2|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RbmsL¨vi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Pv‡c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K‡g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hv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‡”Q -</a:t>
            </a:r>
          </a:p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		(K)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wkívq‡bi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nvi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		(L) K…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wl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Rwg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</a:p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		(M)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gv_vwcQz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Avq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			(N) †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KvbwU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bq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801600" cy="533400"/>
          </a:xfrm>
          <a:prstGeom prst="rect">
            <a:avLst/>
          </a:prstGeom>
          <a:blipFill>
            <a:blip cstate="print"/>
            <a:tile tx="0" ty="0" sx="100000" sy="100000" flip="none" algn="tl"/>
          </a:blip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মুল্যায়ন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801600" cy="6858000"/>
          </a:xfrm>
          <a:prstGeom prst="rect">
            <a:avLst/>
          </a:prstGeom>
          <a:blipFill>
            <a:blip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00" cy="6858000"/>
          </a:xfrm>
          <a:prstGeom prst="rect">
            <a:avLst/>
          </a:prstGeom>
          <a:blipFill>
            <a:blip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শিমুর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দাদু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তাকে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বলছিল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যখন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ছোট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ছিলাম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তখন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দেখেছিলাম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সমাজের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সবাই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সুখে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বাস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করত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সারাদিন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এখানে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সেখানে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ঘুরে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বেঢ়িয়েছি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অভাববোধে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তখন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খুব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একটা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ছিল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তিনি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আপসোস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করে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বলেন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কিন্তু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মানুষ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আজ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বিভিন্ন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সমস্যায়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জর্জরিত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বর্তমানে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সমাজে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বেঁচে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থাকাই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দুস্কর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হয়ে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পড়েছে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</a:t>
            </a:r>
          </a:p>
          <a:p>
            <a:pPr lvl="1" algn="just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বাংলাদেশে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জনসংখ্যা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ঘনত্ব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কত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জন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?</a:t>
            </a:r>
          </a:p>
          <a:p>
            <a:pPr lvl="1" algn="just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খ)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যৌথ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পরিবার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কিভাবে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জনসংখ্যা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বৃদ্ধি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করে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?</a:t>
            </a:r>
          </a:p>
          <a:p>
            <a:pPr lvl="1" algn="just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গ)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উদ্দীপকে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শিমুর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দাদুর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কথায়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সামাজিক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সমস্যার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যেসব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কারণ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প্রকাশ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পেয়েছে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তা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	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ব্যাখ্যা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</a:t>
            </a:r>
          </a:p>
          <a:p>
            <a:pPr lvl="1" algn="just"/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ঘ)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বর্তমানে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সমাজে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বেঁচে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থাকাই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দুস্কর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হয়ে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পড়েছে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-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আলোচ্য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উক্তিটির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যথার্থতা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মূল্যায়ন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	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90EFE2-8320-F406-CF60-B82CD036A5F4}"/>
              </a:ext>
            </a:extLst>
          </p:cNvPr>
          <p:cNvSpPr txBox="1"/>
          <p:nvPr/>
        </p:nvSpPr>
        <p:spPr>
          <a:xfrm>
            <a:off x="1406014" y="825911"/>
            <a:ext cx="2703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বাড়ির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2A95DE-9641-CE8E-7F4E-2F8CE73D7DFF}"/>
              </a:ext>
            </a:extLst>
          </p:cNvPr>
          <p:cNvSpPr txBox="1"/>
          <p:nvPr/>
        </p:nvSpPr>
        <p:spPr>
          <a:xfrm>
            <a:off x="1406013" y="5013465"/>
            <a:ext cx="9979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জনসংখ্যা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প্রতিকারের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উপায়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লিখে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নিয়ে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আসবে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B732DA-9CC0-4B55-F060-78DA841CA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46" y="927611"/>
            <a:ext cx="609600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06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49084F-7793-3EF2-0866-7E0C54194DFA}"/>
              </a:ext>
            </a:extLst>
          </p:cNvPr>
          <p:cNvSpPr txBox="1"/>
          <p:nvPr/>
        </p:nvSpPr>
        <p:spPr>
          <a:xfrm>
            <a:off x="1759976" y="412292"/>
            <a:ext cx="7266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mevB‡K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ab¨ev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`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63D059-C085-2657-2EDD-3B0354C2E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56" y="1334729"/>
            <a:ext cx="536841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3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11413" y="667312"/>
            <a:ext cx="394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en-US" sz="5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3506" y="2047451"/>
            <a:ext cx="46387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ea typeface="Aptos" panose="020B0004020202020204" pitchFamily="34" charset="0"/>
                <a:cs typeface="Nikosh" panose="02000000000000000000" pitchFamily="2" charset="0"/>
              </a:rPr>
              <a:t>শাহিনুর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ea typeface="Aptos" panose="020B0004020202020204" pitchFamily="34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ea typeface="Aptos" panose="020B0004020202020204" pitchFamily="34" charset="0"/>
                <a:cs typeface="Nikosh" panose="02000000000000000000" pitchFamily="2" charset="0"/>
              </a:rPr>
              <a:t>আক্তার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ea typeface="Aptos" panose="020B0004020202020204" pitchFamily="34" charset="0"/>
              <a:cs typeface="Nikosh" panose="02000000000000000000" pitchFamily="2" charset="0"/>
            </a:endParaRPr>
          </a:p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প্রভাষক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সমাজকর্ম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বিভাগ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as-IN" sz="4000" b="1" dirty="0">
                <a:solidFill>
                  <a:srgbClr val="212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নরায়নপুর ডিগ্রি কলেজ, </a:t>
            </a:r>
            <a:endParaRPr lang="en-US" sz="4000" b="1" dirty="0">
              <a:solidFill>
                <a:srgbClr val="2125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as-IN" sz="4000" b="1" dirty="0">
                <a:solidFill>
                  <a:srgbClr val="212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মতলব দ</a:t>
            </a:r>
            <a:r>
              <a:rPr lang="en-US" sz="4000" b="1" dirty="0" err="1">
                <a:solidFill>
                  <a:srgbClr val="212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ক্ষিণ</a:t>
            </a:r>
            <a:r>
              <a:rPr lang="as-IN" sz="4000" b="1" dirty="0">
                <a:solidFill>
                  <a:srgbClr val="2125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endParaRPr lang="en-US" sz="4000" b="1" dirty="0">
              <a:solidFill>
                <a:srgbClr val="2125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চাঁদপুর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F4F7E2-6196-8671-392F-F78199EB3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75" y="1316494"/>
            <a:ext cx="3829938" cy="47955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9104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1231" y="547821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cvV</a:t>
            </a:r>
            <a:r>
              <a:rPr lang="en-US" sz="5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  <a:cs typeface="SutonnyMJ" pitchFamily="2" charset="0"/>
              </a:rPr>
              <a:t>cwiwPwZ</a:t>
            </a:r>
            <a:endParaRPr lang="en-US" sz="5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1799" y="2367172"/>
            <a:ext cx="1106526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mgvRKg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©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wØZxq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cÎ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Nikosh" panose="02000000000000000000" pitchFamily="2" charset="0"/>
            </a:endParaRPr>
          </a:p>
          <a:p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Z„Zxq</a:t>
            </a:r>
            <a:r>
              <a:rPr lang="en-US" sz="4400" dirty="0">
                <a:latin typeface="SutonnyMJ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latin typeface="Nikosh" panose="02000000000000000000" pitchFamily="2" charset="0"/>
                <a:cs typeface="Nikosh" panose="02000000000000000000" pitchFamily="2" charset="0"/>
              </a:rPr>
              <a:t>অধ্যায়ঃ</a:t>
            </a:r>
            <a:r>
              <a:rPr lang="en-US" sz="44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mvgvwRK</a:t>
            </a:r>
            <a:r>
              <a:rPr lang="en-US" sz="4400" dirty="0">
                <a:latin typeface="SutonnyMJ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সমস্যা</a:t>
            </a:r>
            <a:r>
              <a:rPr lang="en-US" sz="4400" dirty="0">
                <a:latin typeface="SutonnyMJ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mgvav‡b</a:t>
            </a:r>
            <a:r>
              <a:rPr lang="en-US" sz="4400" dirty="0">
                <a:latin typeface="SutonnyMJ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mgvRK‡g©i</a:t>
            </a:r>
            <a:r>
              <a:rPr lang="en-US" sz="4400" dirty="0">
                <a:latin typeface="SutonnyMJ" pitchFamily="2" charset="0"/>
                <a:cs typeface="Nikosh" panose="02000000000000000000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Abykxjb</a:t>
            </a:r>
            <a:endParaRPr lang="en-US" sz="4400" dirty="0">
              <a:latin typeface="SutonnyMJ" pitchFamily="2" charset="0"/>
              <a:cs typeface="Nikosh" panose="02000000000000000000" pitchFamily="2" charset="0"/>
            </a:endParaRPr>
          </a:p>
          <a:p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AvR‡Ki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cvV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Nikosh" panose="02000000000000000000" pitchFamily="2" charset="0"/>
              </a:rPr>
              <a:t> : </a:t>
            </a:r>
            <a:r>
              <a:rPr lang="en-US" sz="44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জনসংখ্যা</a:t>
            </a:r>
            <a:r>
              <a:rPr lang="en-US" sz="44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সমস্যা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Nikosh" panose="02000000000000000000" pitchFamily="2" charset="0"/>
            </a:endParaRPr>
          </a:p>
          <a:p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সময়ঃ</a:t>
            </a:r>
            <a:r>
              <a:rPr lang="en-US" sz="4400" dirty="0">
                <a:latin typeface="SutonnyMJ" pitchFamily="2" charset="0"/>
                <a:cs typeface="Nikosh" panose="02000000000000000000" pitchFamily="2" charset="0"/>
              </a:rPr>
              <a:t> ১ </a:t>
            </a:r>
            <a:r>
              <a:rPr lang="en-US" sz="4400" dirty="0" err="1">
                <a:latin typeface="SutonnyMJ" pitchFamily="2" charset="0"/>
                <a:cs typeface="Nikosh" panose="02000000000000000000" pitchFamily="2" charset="0"/>
              </a:rPr>
              <a:t>ঘন্টা</a:t>
            </a:r>
            <a:r>
              <a:rPr lang="en-US" sz="4400" dirty="0">
                <a:latin typeface="SutonnyMJ" pitchFamily="2" charset="0"/>
                <a:cs typeface="Nikosh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040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B77C06-626F-ED05-57FB-97856B380EE6}"/>
              </a:ext>
            </a:extLst>
          </p:cNvPr>
          <p:cNvSpPr txBox="1"/>
          <p:nvPr/>
        </p:nvSpPr>
        <p:spPr>
          <a:xfrm>
            <a:off x="1547446" y="1433147"/>
            <a:ext cx="73591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</a:t>
            </a:r>
            <a:endParaRPr lang="en-US" sz="44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জনসংখ্যা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সমস্যা</a:t>
            </a:r>
            <a:endParaRPr lang="en-US" sz="4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927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067F92-E8CF-2C35-F715-1D302594FFA5}"/>
              </a:ext>
            </a:extLst>
          </p:cNvPr>
          <p:cNvSpPr txBox="1"/>
          <p:nvPr/>
        </p:nvSpPr>
        <p:spPr>
          <a:xfrm>
            <a:off x="870438" y="536330"/>
            <a:ext cx="10884877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শিখনফল</a:t>
            </a:r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শেষে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------</a:t>
            </a:r>
          </a:p>
          <a:p>
            <a:pPr lvl="2"/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pPr lvl="2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১।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জনসংখ্যা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সমস্যার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কারণ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বর্ণনা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as-IN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ারবে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;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lvl="2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২।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জনসংখ্যা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সমস্যার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প্রভাব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ব্যাখ্যা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করতে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;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lvl="2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৩।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জনসংখ্যা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সমস্যা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সমাধানের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উপায়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বিশ্লেষণ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করতে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পারবে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930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2B51E-FEB2-EED8-6965-9EF3E0E9A7BF}"/>
              </a:ext>
            </a:extLst>
          </p:cNvPr>
          <p:cNvSpPr txBox="1"/>
          <p:nvPr/>
        </p:nvSpPr>
        <p:spPr>
          <a:xfrm>
            <a:off x="747252" y="698090"/>
            <a:ext cx="1131692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সহজ কথায়, </a:t>
            </a:r>
            <a:r>
              <a:rPr lang="as-IN" sz="3200" b="1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জনসংখ্যা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lang="en-US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Population) 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বলতে কোনো নির্দিষ্ট সময়ে কোনো নির্দিষ্ট ভৌগোলিক এলাকা (যেমন: একটি শহর, দেশ বা অঞ্চল) বা বিশ্বে বসবাসকারী মোট মানুষের সংখ্যাকে বোঝায় [০.৫.১, ০.৫.৭]। আদমশুমারি নামক প্রক্রিয়ার মাধ্যমে এই সংখ্যা নির্ধারিত ও বিশ্লেষণ করা </a:t>
            </a:r>
            <a:r>
              <a:rPr lang="as-IN" sz="3200" b="0" u="none" strike="noStrike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হয় </a:t>
            </a:r>
            <a:endParaRPr lang="as-IN" sz="3200" b="0" u="none" strike="noStrike" dirty="0"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ক্ষেত্রভেদে জনসংখ্যার সংজ্ঞাটি বিভিন্নভাবে দেওয়া যেতে পারে: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সমাজ ও ভূগোলে: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কোনো নির্দিষ্ট ভৌগোলিক সীমায় বসবাসকারী মানবগোষ্ঠীকে বোঝায় [০.৫.৭]।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পরিসংখ্যান ও বিজ্ঞানে: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গবেষণাধীন নির্দিষ্ট ব্যক্তি বা বৈশিষ্ট্যের সমষ্টিকে পরিসংখ্যানগত জনসংখ্যা বলা হয় [০.৫.৬]।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জীববিজ্ঞান ও বাস্তুসংস্থানে (</a:t>
            </a:r>
            <a:r>
              <a:rPr lang="en-US" sz="3200" b="1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Ecology):</a:t>
            </a:r>
            <a:r>
              <a:rPr lang="en-US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একটি নির্দিষ্ট স্থানে একই সময়ে বসবাসকারী নির্দিষ্ট প্রজাতির জীব বা প্রাণীর সমষ্টিকে বোঝায় [০.৫.৪, ০.৫.৮]। [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  <a:hlinkClick r:id="rId2"/>
              </a:rPr>
              <a:t>1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  <a:hlinkClick r:id="rId3"/>
              </a:rPr>
              <a:t>2</a:t>
            </a:r>
            <a:r>
              <a:rPr lang="as-IN" sz="3200" b="0" u="none" strike="noStrike" dirty="0">
                <a:effectLst/>
                <a:latin typeface="Nikosh" panose="02000000000000000000" pitchFamily="2" charset="0"/>
                <a:cs typeface="Nikosh" panose="02000000000000000000" pitchFamily="2" charset="0"/>
              </a:rPr>
              <a:t>]</a:t>
            </a:r>
          </a:p>
          <a:p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60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378638-9D14-CE8B-8BA8-4D45E7335542}"/>
              </a:ext>
            </a:extLst>
          </p:cNvPr>
          <p:cNvSpPr txBox="1"/>
          <p:nvPr/>
        </p:nvSpPr>
        <p:spPr>
          <a:xfrm>
            <a:off x="175847" y="342899"/>
            <a:ext cx="1204546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-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সাধারণভাবে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বলতে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সেই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সমস্ত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জনগণকে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বোঝায়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যারা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কোন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নির্দিষ্ট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এলাকা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,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শহর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বসবাস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করে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(UNFPA Report ‘99)</a:t>
            </a:r>
          </a:p>
          <a:p>
            <a:pPr algn="just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সমস্যা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-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কোন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প্রাপ্ত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সম্পদের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তুলনায়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কম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বেশি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এবং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উন্নতি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ও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অগ্রগতিকে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ব্যহত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করলে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সেটি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সমস্যা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হিসেব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বিবেচিত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হয়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।</a:t>
            </a:r>
          </a:p>
          <a:p>
            <a:pPr algn="just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বিস্ফোরণ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-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কোন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যখন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আকিস্মিকভাবে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অতি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দ্রুত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বৃদ্ধি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পেয়ে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আর্থসামাজিক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জীবনে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বিপর্যয়ের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সৃষ্টি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করে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তখন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তাকে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বিস্ফোরণ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বলে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।</a:t>
            </a:r>
          </a:p>
          <a:p>
            <a:pPr algn="just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জনসংখ্যাস্ফীতি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-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টমাস রবার্ট ম্যালথাস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এর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মতে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,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কোন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মোট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খাধ্য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উৎপাদনের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চেয়ে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বেশি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হয়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তবে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পরিস্থিতিকে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জনসংখ্যাস্ফীতি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বলে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।</a:t>
            </a:r>
          </a:p>
          <a:p>
            <a:pPr algn="just"/>
            <a:r>
              <a:rPr lang="en-US" sz="3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কাম্য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-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কোনো একটি দেশে যে পরিমাণ জনসংখ্যা থাকলে দেশের জনগণের মাথাপিছু আয় ও জীবনযাত্রার মান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এবং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সেবার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মান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সর্বোচ্চ হয় তাকে কাম্য জনসংখ্যা বলে।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itchFamily="2" charset="0"/>
            </a:endParaRPr>
          </a:p>
          <a:p>
            <a:pPr algn="just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কম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-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কোন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দেশের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মোট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খাধ্য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উৎপাদনের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চেয়ে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কম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হয়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তবে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পরিস্থিতিকে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কম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জনসংখ্যা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বলে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256566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CC3ABE-F623-9539-BBCD-5EBC83CC5C28}"/>
              </a:ext>
            </a:extLst>
          </p:cNvPr>
          <p:cNvSpPr txBox="1"/>
          <p:nvPr/>
        </p:nvSpPr>
        <p:spPr>
          <a:xfrm>
            <a:off x="492369" y="844062"/>
            <a:ext cx="115618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ম্যালথাসের জনসংখ্যা তত্ত্বঃ</a:t>
            </a:r>
          </a:p>
          <a:p>
            <a:pPr algn="just"/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১৭৯৮ খ্রিষ্টাব্দে ইংরেজ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অর্থনীতিবিদ টমাস রবার্ট ম্যালথাস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তাঁর</a:t>
            </a:r>
            <a:r>
              <a:rPr lang="as-IN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"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An Essay on the Principles of Population”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নামক বইয়ে জনসংখ্যা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সম্বন্ধে একটি তত্ত্ব প্রচার করেন।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তত্ত্বটি তাঁর নামানুসারে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ম্যালথাসের জনসংখ্যা তত্ত্ব নামে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পরিচিত। ম্যালথাসের মতে মানুষের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অতি প্রজনন ক্ষমতার জন্য জনসংখ্যা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দ্রুত বাড়ে এবং তার উপর কোন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নিয়ন্ত্রণ আরোপ না করলে প্রতি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পঁচিশ বছরে একটি দেশের জনসংখ্যাদ্বিগুণ হয়। তাঁর মতে জনসংখ্যা বাড়ে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জ্যামিতিক হারে যেমন-১,২,৪,৮,১৬ এবং খাদ্য উৎপাদন বাড়ে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itchFamily="2" charset="0"/>
              </a:rPr>
              <a:t>গানিতিক হারে -১,২,৩,৪,৫।</a:t>
            </a:r>
          </a:p>
          <a:p>
            <a:pPr algn="just"/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27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471949" y="855406"/>
            <a:ext cx="11670890" cy="6002594"/>
            <a:chOff x="0" y="0"/>
            <a:chExt cx="128016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801600" cy="6858000"/>
            </a:xfrm>
            <a:prstGeom prst="rect">
              <a:avLst/>
            </a:prstGeom>
            <a:blipFill>
              <a:blip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7" name="Diagram 6"/>
            <p:cNvGraphicFramePr/>
            <p:nvPr>
              <p:extLst>
                <p:ext uri="{D42A27DB-BD31-4B8C-83A1-F6EECF244321}">
                  <p14:modId xmlns:p14="http://schemas.microsoft.com/office/powerpoint/2010/main" val="1614819237"/>
                </p:ext>
              </p:extLst>
            </p:nvPr>
          </p:nvGraphicFramePr>
          <p:xfrm>
            <a:off x="0" y="533400"/>
            <a:ext cx="8534400" cy="6324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13" name="Diagram 12"/>
            <p:cNvGraphicFramePr/>
            <p:nvPr>
              <p:extLst>
                <p:ext uri="{D42A27DB-BD31-4B8C-83A1-F6EECF244321}">
                  <p14:modId xmlns:p14="http://schemas.microsoft.com/office/powerpoint/2010/main" val="1976706183"/>
                </p:ext>
              </p:extLst>
            </p:nvPr>
          </p:nvGraphicFramePr>
          <p:xfrm>
            <a:off x="8534400" y="1371600"/>
            <a:ext cx="4191000" cy="46482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50F8232-A3A2-E85D-4D05-BF0848785325}"/>
              </a:ext>
            </a:extLst>
          </p:cNvPr>
          <p:cNvSpPr txBox="1"/>
          <p:nvPr/>
        </p:nvSpPr>
        <p:spPr>
          <a:xfrm>
            <a:off x="1553497" y="314632"/>
            <a:ext cx="8829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RbmsL¨v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mgm¨vi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KviY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870</Words>
  <Application>Microsoft Office PowerPoint</Application>
  <PresentationFormat>Custom</PresentationFormat>
  <Paragraphs>135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Nikosh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Md. Shakhawat</dc:creator>
  <cp:lastModifiedBy>hp</cp:lastModifiedBy>
  <cp:revision>9</cp:revision>
  <dcterms:modified xsi:type="dcterms:W3CDTF">2026-07-11T13:52:52Z</dcterms:modified>
</cp:coreProperties>
</file>