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0790238" cy="64008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360" y="-90"/>
      </p:cViewPr>
      <p:guideLst>
        <p:guide orient="horz" pos="2016"/>
        <p:guide pos="339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268" y="1988397"/>
            <a:ext cx="9171702" cy="13720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8536" y="3627120"/>
            <a:ext cx="7553167" cy="16357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34C1-77A8-4ABB-BF59-4E9F65AC187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8F58-5C58-4125-A729-2016D6AF9E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34C1-77A8-4ABB-BF59-4E9F65AC187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8F58-5C58-4125-A729-2016D6AF9E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1648" y="238549"/>
            <a:ext cx="2864284" cy="509841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6924" y="238549"/>
            <a:ext cx="8414887" cy="509841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34C1-77A8-4ABB-BF59-4E9F65AC187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8F58-5C58-4125-A729-2016D6AF9E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34C1-77A8-4ABB-BF59-4E9F65AC187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8F58-5C58-4125-A729-2016D6AF9E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355" y="4113107"/>
            <a:ext cx="9171702" cy="127127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2355" y="2712932"/>
            <a:ext cx="9171702" cy="1400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34C1-77A8-4ABB-BF59-4E9F65AC187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8F58-5C58-4125-A729-2016D6AF9E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6924" y="1394249"/>
            <a:ext cx="5638649" cy="39427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5410" y="1394249"/>
            <a:ext cx="5640523" cy="39427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34C1-77A8-4ABB-BF59-4E9F65AC187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8F58-5C58-4125-A729-2016D6AF9E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12" y="256329"/>
            <a:ext cx="9711214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12" y="1432772"/>
            <a:ext cx="4767562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512" y="2029883"/>
            <a:ext cx="4767562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1292" y="1432772"/>
            <a:ext cx="4769435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81292" y="2029883"/>
            <a:ext cx="4769435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34C1-77A8-4ABB-BF59-4E9F65AC187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8F58-5C58-4125-A729-2016D6AF9E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34C1-77A8-4ABB-BF59-4E9F65AC187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8F58-5C58-4125-A729-2016D6AF9E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34C1-77A8-4ABB-BF59-4E9F65AC187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8F58-5C58-4125-A729-2016D6AF9E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12" y="254847"/>
            <a:ext cx="3549914" cy="108458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8683" y="254847"/>
            <a:ext cx="6032043" cy="546290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12" y="1339427"/>
            <a:ext cx="3549914" cy="43783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34C1-77A8-4ABB-BF59-4E9F65AC187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8F58-5C58-4125-A729-2016D6AF9E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4962" y="4480560"/>
            <a:ext cx="6474143" cy="5289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14962" y="571923"/>
            <a:ext cx="6474143" cy="38404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14962" y="5009515"/>
            <a:ext cx="6474143" cy="7512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34C1-77A8-4ABB-BF59-4E9F65AC187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98F58-5C58-4125-A729-2016D6AF9E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512" y="256329"/>
            <a:ext cx="9711214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12" y="1493521"/>
            <a:ext cx="9711214" cy="4224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9512" y="5932594"/>
            <a:ext cx="2517722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634C1-77A8-4ABB-BF59-4E9F65AC187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665" y="5932594"/>
            <a:ext cx="3416909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33004" y="5932594"/>
            <a:ext cx="2517722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98F58-5C58-4125-A729-2016D6AF9E7A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19" y="228600"/>
            <a:ext cx="10363200" cy="5791199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9319" y="2133600"/>
            <a:ext cx="4191000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0</Words>
  <Application>Microsoft Office PowerPoint</Application>
  <PresentationFormat>Custom</PresentationFormat>
  <Paragraphs>0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13</cp:revision>
  <dcterms:created xsi:type="dcterms:W3CDTF">2026-07-09T23:50:51Z</dcterms:created>
  <dcterms:modified xsi:type="dcterms:W3CDTF">2026-07-10T00:28:07Z</dcterms:modified>
</cp:coreProperties>
</file>