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8" r:id="rId4"/>
    <p:sldId id="268" r:id="rId5"/>
    <p:sldId id="260" r:id="rId6"/>
    <p:sldId id="277" r:id="rId7"/>
    <p:sldId id="259" r:id="rId8"/>
    <p:sldId id="262" r:id="rId9"/>
    <p:sldId id="270" r:id="rId10"/>
    <p:sldId id="271" r:id="rId11"/>
    <p:sldId id="276" r:id="rId12"/>
    <p:sldId id="272" r:id="rId13"/>
    <p:sldId id="261" r:id="rId14"/>
    <p:sldId id="267" r:id="rId15"/>
    <p:sldId id="266" r:id="rId16"/>
    <p:sldId id="263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9T03:57:30.67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8T03:24:37.88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24575,'5'0'0,"2"0"-8191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8T03:24:52.19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8T03:26:57.97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8T03:26:58.82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9T03:57:30.845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9T03:57:31.0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9T03:57:31.204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9T03:57:31.799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9T03:57:31.98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9T03:57:32.175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9T03:57:32.86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8T03:24:35.30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C1BC54-4BD5-888F-A0F6-638A46F23A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247D9C8-3DAF-8AFC-81CB-FCC9D8980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60C187-9611-F8B7-D498-FFEA5A77B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72E90C-9171-4DFB-11DB-5D7488D2B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038E09-61FC-AF19-4251-6FE141C0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42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A91540-8244-2BEE-F247-2524809DF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12A7264-AE72-EC3D-3A41-CBB057FF8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250ED3-A89F-7968-AAE4-7523D1171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22D577-5B9A-061D-47FF-36CBA94B6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B04BDE-1C9D-0F92-58FA-0302BD89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0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3232482-1454-3FCB-4D90-13557D94E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96B78C0-0149-8199-1C31-083F1AA00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FC1F03-2943-AC86-C67F-980FD89DE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D75800-9D5B-F8F0-E077-7CFFD2E3E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F4867E-B924-9CF5-1286-17B7E389E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D6890A-6BE6-023D-A626-DA8C41C18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1F8520-36F1-C9D7-6142-736F01B2F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A9E4A8-A358-3A81-50DA-39FD90FF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1D5081-F6B5-CABE-D8EE-EE4351BE7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AF3F40-6BC8-ED94-C1B3-C61E1B294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9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068BF3-DD17-1289-EFC8-085AC90F9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0ED1C0-61D6-2F45-D1B4-46EC7A47C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C27925-1BA5-7F87-6AE0-1D8892561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8EC30A-69B4-23EB-A5E7-85D525C7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4C5721-A62F-866C-1C63-C4C91E7FB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8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E6480A-0FCB-17E6-E0A1-049BBA66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916BF0-1144-0874-017F-BC0C7743A6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8A85A4F-805B-559A-2AFA-7E2E4C8B4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2AF04A-6038-18D4-95BF-067A0E83F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E6F56CC-C46A-91B2-471B-6B7DA8FEA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26ED7F3-782F-9C64-3DD2-E28868B77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42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583710-84B5-C2BB-11D7-11C7C2C5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2718B8F-5B9A-B9BE-5869-A4850E74F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565EB8-4C91-6598-2ED5-7262456D3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6D04615-5421-B9BA-ED84-5DB661AB24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AED4FB8-D0D2-5E9D-15A5-02A3F480E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CBC92C2-A1D1-37B1-9FB1-B3BF2442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2C71D7B-8B2E-FCF6-CD20-6F1606F0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7C266D7-D1E2-6E50-4FEC-EDC579E46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88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353F81-8F17-6B5E-311D-8C7871BC8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760DDBC-146A-058F-3786-52CB567E3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F6B24AA-085A-BFB4-594D-B89673821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AD5CC47-4281-9C2C-43D0-707AC187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26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A4BCC8C-63DE-8098-B5E3-078900889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46A08F5-CE16-AA91-06B9-CE537285B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9BA8840-12FC-1896-4A66-A0844ADE0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89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90ED04-ECE2-D764-D69A-C45ADA18B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614130-4D7B-E93B-E98F-581EA0D1F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2DC9004-7E7F-B10D-373B-1C096900D0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1245555-DC73-C339-8308-EB9271381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8E2B7C-AA42-2A18-9416-4466CEEDA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A39E628-4147-FDF8-4D06-9328A4B50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25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B6D48E-367C-9518-8AAC-1FA6D1391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638D11F-43DE-251B-4A12-B05061F661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C223112-2982-DDDF-6AE0-8F7115F3A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8CB8AFB-850F-749E-D545-D4C2E32EC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4FCBB4-3D0D-0DB0-1B81-078B6E78A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B88681-7F71-B564-0C48-5CACD1789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6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8B09945-9DF4-8077-ADC3-8EFF24405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CA7A955-14BF-880E-8052-8DE3185C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9DA3FC-88FB-AA1D-D9D3-F1511FF268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6D79B0-AAC9-4DB2-BE89-B9EEC1292A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35472D-40FB-57C9-9099-73F6F84AD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9FD30C-2F2E-BB70-62A2-27D050AB6D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E99A16-21F8-4D36-B144-D72046166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9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83722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557739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openxmlformats.org/officeDocument/2006/relationships/customXml" Target="../ink/ink3.xml"/><Relationship Id="rId12" Type="http://schemas.openxmlformats.org/officeDocument/2006/relationships/customXml" Target="../ink/ink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customXml" Target="../ink/ink6.xml"/><Relationship Id="rId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customXml" Target="../ink/ink1.xml"/><Relationship Id="rId9" Type="http://schemas.openxmlformats.org/officeDocument/2006/relationships/customXml" Target="../ink/ink5.xml"/><Relationship Id="rId14" Type="http://schemas.openxmlformats.org/officeDocument/2006/relationships/customXml" Target="../ink/ink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customXml" Target="../ink/ink10.xml"/><Relationship Id="rId10" Type="http://schemas.openxmlformats.org/officeDocument/2006/relationships/image" Target="../media/image11.jpeg"/><Relationship Id="rId4" Type="http://schemas.openxmlformats.org/officeDocument/2006/relationships/image" Target="../media/image80.png"/><Relationship Id="rId9" Type="http://schemas.openxmlformats.org/officeDocument/2006/relationships/customXml" Target="../ink/ink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ECC07320-C2CA-4E29-8481-9D9E143C77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ouquet of flowers in a vase&#10;&#10;AI-generated content may be incorrect.">
            <a:extLst>
              <a:ext uri="{FF2B5EF4-FFF2-40B4-BE49-F238E27FC236}">
                <a16:creationId xmlns:a16="http://schemas.microsoft.com/office/drawing/2014/main" xmlns="" id="{9981A091-E620-EFFB-FC7D-E62FCBAB2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t="1266" b="4170"/>
          <a:stretch>
            <a:fillRect/>
          </a:stretch>
        </p:blipFill>
        <p:spPr>
          <a:xfrm>
            <a:off x="-304800" y="0"/>
            <a:ext cx="1228898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72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29446A7-9E71-F7A0-A537-D96FDEBA7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961B99E-8538-01D3-077E-75F545E7234B}"/>
              </a:ext>
            </a:extLst>
          </p:cNvPr>
          <p:cNvSpPr txBox="1"/>
          <p:nvPr/>
        </p:nvSpPr>
        <p:spPr>
          <a:xfrm>
            <a:off x="1245870" y="251460"/>
            <a:ext cx="8498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এই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কারচিহ্নটি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সঠিক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প্রবাহ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মেনে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বোর্ডে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হাত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ঘুরিয়ে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লিখ</a:t>
            </a:r>
            <a:endParaRPr lang="en-US" sz="4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21C9722-C742-81E9-9751-D47106E6548B}"/>
              </a:ext>
            </a:extLst>
          </p:cNvPr>
          <p:cNvSpPr txBox="1"/>
          <p:nvPr/>
        </p:nvSpPr>
        <p:spPr>
          <a:xfrm>
            <a:off x="1465897" y="5288340"/>
            <a:ext cx="9260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এই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কারচিহ্নটি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সঠিক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প্রবাহ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মেনে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তোমাদের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খাতায়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লিখ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2" name="Picture 1" descr="A drawing of boats on water&#10;&#10;AI-generated content may be incorrect.">
            <a:extLst>
              <a:ext uri="{FF2B5EF4-FFF2-40B4-BE49-F238E27FC236}">
                <a16:creationId xmlns:a16="http://schemas.microsoft.com/office/drawing/2014/main" xmlns="" id="{15EDBC93-DF64-609A-D9C5-835CFA1DB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58490" r="81351" b="19180"/>
          <a:stretch>
            <a:fillRect/>
          </a:stretch>
        </p:blipFill>
        <p:spPr>
          <a:xfrm>
            <a:off x="3842657" y="1723860"/>
            <a:ext cx="3570514" cy="341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11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E4104CA-08A8-511B-5E0F-12AE079B4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C5BFA98-D48A-0DF9-2859-C36A4A1BF91A}"/>
              </a:ext>
            </a:extLst>
          </p:cNvPr>
          <p:cNvSpPr txBox="1"/>
          <p:nvPr/>
        </p:nvSpPr>
        <p:spPr>
          <a:xfrm>
            <a:off x="2950692" y="5397028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ন ঔ-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নৌ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কা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  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নৌকা</a:t>
            </a:r>
            <a:endParaRPr lang="en-US" sz="4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3" name="Picture 2" descr="A drawing of boats on water&#10;&#10;AI-generated content may be incorrect.">
            <a:extLst>
              <a:ext uri="{FF2B5EF4-FFF2-40B4-BE49-F238E27FC236}">
                <a16:creationId xmlns:a16="http://schemas.microsoft.com/office/drawing/2014/main" xmlns="" id="{CBD2D8E0-5D8C-BF22-A067-C8AC81101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56"/>
          <a:stretch>
            <a:fillRect/>
          </a:stretch>
        </p:blipFill>
        <p:spPr>
          <a:xfrm>
            <a:off x="1573664" y="849086"/>
            <a:ext cx="8256136" cy="409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71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65E0A86-8E58-9598-7317-3BFE6D00E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85F3597-292D-680F-23B8-71826385E66D}"/>
              </a:ext>
            </a:extLst>
          </p:cNvPr>
          <p:cNvSpPr txBox="1"/>
          <p:nvPr/>
        </p:nvSpPr>
        <p:spPr>
          <a:xfrm>
            <a:off x="1133116" y="2537361"/>
            <a:ext cx="9636850" cy="427809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ক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ঔ-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যুক্ত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,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ক ঔ-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কৌ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  </a:t>
            </a:r>
          </a:p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ঔ-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যুক্ত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,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খ ঔ-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0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খৌ</a:t>
            </a:r>
            <a:endParaRPr lang="en-US" sz="40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জ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ঔ-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যুক্ত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হলে,হয়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জ ঔ-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0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জৌ</a:t>
            </a:r>
            <a:r>
              <a:rPr lang="en-US" sz="40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</a:p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ট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ঔ-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যুক্ত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,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ট ঔ-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0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টৌ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  </a:t>
            </a:r>
            <a:endParaRPr lang="en-US" sz="40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ঔ-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যুক্ত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হলে,হয়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প ঔ-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0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পৌ</a:t>
            </a:r>
            <a:endParaRPr lang="en-US" sz="40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85D14A4-D0C0-AEB9-54D8-B8BDC4863B59}"/>
              </a:ext>
            </a:extLst>
          </p:cNvPr>
          <p:cNvSpPr txBox="1"/>
          <p:nvPr/>
        </p:nvSpPr>
        <p:spPr>
          <a:xfrm>
            <a:off x="5231402" y="1011848"/>
            <a:ext cx="4755969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নৌকা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              </a:t>
            </a:r>
            <a:r>
              <a:rPr lang="en-US" sz="48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নৌ</a:t>
            </a:r>
            <a:r>
              <a:rPr lang="en-US" sz="48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</a:t>
            </a:r>
            <a:endParaRPr lang="en-US" sz="4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" name="Picture 1" descr="A drawing of boats on water&#10;&#10;AI-generated content may be incorrect.">
            <a:extLst>
              <a:ext uri="{FF2B5EF4-FFF2-40B4-BE49-F238E27FC236}">
                <a16:creationId xmlns:a16="http://schemas.microsoft.com/office/drawing/2014/main" xmlns="" id="{7C5F0119-4476-6013-826D-E117D496A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5" b="40107"/>
          <a:stretch>
            <a:fillRect/>
          </a:stretch>
        </p:blipFill>
        <p:spPr>
          <a:xfrm>
            <a:off x="424543" y="196993"/>
            <a:ext cx="4506685" cy="246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9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52C99C8-4CB4-93D7-7A07-91C1B3064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3036135-F98D-1BB4-087B-4FDFFC322E02}"/>
              </a:ext>
            </a:extLst>
          </p:cNvPr>
          <p:cNvSpPr txBox="1"/>
          <p:nvPr/>
        </p:nvSpPr>
        <p:spPr>
          <a:xfrm>
            <a:off x="4735098" y="350601"/>
            <a:ext cx="634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জোড়ায়</a:t>
            </a:r>
            <a:r>
              <a:rPr lang="en-US" sz="48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en-US" sz="48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B60FAAF-1088-F273-4531-CDDDE06A3B61}"/>
              </a:ext>
            </a:extLst>
          </p:cNvPr>
          <p:cNvSpPr txBox="1"/>
          <p:nvPr/>
        </p:nvSpPr>
        <p:spPr>
          <a:xfrm>
            <a:off x="586008" y="1566369"/>
            <a:ext cx="109011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ক,খ,গ,জ,ঝ,দ,প,ব</a:t>
            </a:r>
            <a:r>
              <a:rPr lang="en-US" sz="54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বর্ণগুলোর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ঔ-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যুক্ত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উচ্চারণ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হবে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জোড়ায়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আলোচনা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করবে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1668FF4-E964-8CA3-0D4F-58058729BAF2}"/>
              </a:ext>
            </a:extLst>
          </p:cNvPr>
          <p:cNvSpPr txBox="1"/>
          <p:nvPr/>
        </p:nvSpPr>
        <p:spPr>
          <a:xfrm>
            <a:off x="399140" y="3537306"/>
            <a:ext cx="112748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কৌ,খৌ,গৌ,জৌ,ঝৌ,দৌ,পৌ,বৌ</a:t>
            </a:r>
            <a:endParaRPr lang="en-US" sz="88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6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8BE3305-923F-3BEF-85A7-AA2382331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AB8CCCF-F49B-C0CD-B707-CD0494596813}"/>
              </a:ext>
            </a:extLst>
          </p:cNvPr>
          <p:cNvSpPr txBox="1"/>
          <p:nvPr/>
        </p:nvSpPr>
        <p:spPr>
          <a:xfrm>
            <a:off x="1683010" y="3143253"/>
            <a:ext cx="1727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বৌ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CEF6A72-97B1-1877-668E-101E425501F2}"/>
              </a:ext>
            </a:extLst>
          </p:cNvPr>
          <p:cNvSpPr txBox="1"/>
          <p:nvPr/>
        </p:nvSpPr>
        <p:spPr>
          <a:xfrm>
            <a:off x="4744675" y="3075668"/>
            <a:ext cx="1468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মৌচাক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65092DE-7B71-90A9-DE98-DEA64DA1CC5E}"/>
              </a:ext>
            </a:extLst>
          </p:cNvPr>
          <p:cNvSpPr txBox="1"/>
          <p:nvPr/>
        </p:nvSpPr>
        <p:spPr>
          <a:xfrm>
            <a:off x="3196124" y="5587436"/>
            <a:ext cx="1727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দৌড়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8F5C2A1-5BB9-DB07-AF11-5947BCD6C491}"/>
              </a:ext>
            </a:extLst>
          </p:cNvPr>
          <p:cNvSpPr txBox="1"/>
          <p:nvPr/>
        </p:nvSpPr>
        <p:spPr>
          <a:xfrm>
            <a:off x="1561900" y="282886"/>
            <a:ext cx="5150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ছবির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শব্দগুলো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উচ্চারণ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করবে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215D689-3517-A926-818C-C41BBEB1A6A8}"/>
              </a:ext>
            </a:extLst>
          </p:cNvPr>
          <p:cNvSpPr txBox="1"/>
          <p:nvPr/>
        </p:nvSpPr>
        <p:spPr>
          <a:xfrm>
            <a:off x="7895411" y="3036250"/>
            <a:ext cx="1188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লৌহ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5E0BF-1487-B236-64BA-E4340FD88571}"/>
              </a:ext>
            </a:extLst>
          </p:cNvPr>
          <p:cNvSpPr txBox="1"/>
          <p:nvPr/>
        </p:nvSpPr>
        <p:spPr>
          <a:xfrm>
            <a:off x="6437145" y="5630006"/>
            <a:ext cx="1727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চৌকি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person in a traditional dress&#10;&#10;AI-generated content may be incorrect.">
            <a:extLst>
              <a:ext uri="{FF2B5EF4-FFF2-40B4-BE49-F238E27FC236}">
                <a16:creationId xmlns:a16="http://schemas.microsoft.com/office/drawing/2014/main" xmlns="" id="{9723E943-69C8-EC1D-039E-BFDCD3F8B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23" y="1314107"/>
            <a:ext cx="1924050" cy="1771561"/>
          </a:xfrm>
          <a:prstGeom prst="rect">
            <a:avLst/>
          </a:prstGeom>
        </p:spPr>
      </p:pic>
      <p:pic>
        <p:nvPicPr>
          <p:cNvPr id="6" name="Picture 5" descr="Bees on a honeycomb&#10;&#10;AI-generated content may be incorrect.">
            <a:extLst>
              <a:ext uri="{FF2B5EF4-FFF2-40B4-BE49-F238E27FC236}">
                <a16:creationId xmlns:a16="http://schemas.microsoft.com/office/drawing/2014/main" xmlns="" id="{AFF29617-C994-0923-AC45-1BE16A00E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84" y="1270564"/>
            <a:ext cx="2028825" cy="1771561"/>
          </a:xfrm>
          <a:prstGeom prst="rect">
            <a:avLst/>
          </a:prstGeom>
        </p:spPr>
      </p:pic>
      <p:pic>
        <p:nvPicPr>
          <p:cNvPr id="9" name="Picture 8" descr="A stack of steel rods&#10;&#10;AI-generated content may be incorrect.">
            <a:extLst>
              <a:ext uri="{FF2B5EF4-FFF2-40B4-BE49-F238E27FC236}">
                <a16:creationId xmlns:a16="http://schemas.microsoft.com/office/drawing/2014/main" xmlns="" id="{ADF347EA-DB38-D12E-CC88-6CD9CB827B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423" y="1227994"/>
            <a:ext cx="2348985" cy="1600200"/>
          </a:xfrm>
          <a:prstGeom prst="rect">
            <a:avLst/>
          </a:prstGeom>
        </p:spPr>
      </p:pic>
      <p:pic>
        <p:nvPicPr>
          <p:cNvPr id="11" name="Picture 10" descr="A person running on a track&#10;&#10;AI-generated content may be incorrect.">
            <a:extLst>
              <a:ext uri="{FF2B5EF4-FFF2-40B4-BE49-F238E27FC236}">
                <a16:creationId xmlns:a16="http://schemas.microsoft.com/office/drawing/2014/main" xmlns="" id="{EDA9BFAF-7AD9-CC34-8208-E79F70E156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010" y="3685832"/>
            <a:ext cx="2143125" cy="1771561"/>
          </a:xfrm>
          <a:prstGeom prst="rect">
            <a:avLst/>
          </a:prstGeom>
        </p:spPr>
      </p:pic>
      <p:pic>
        <p:nvPicPr>
          <p:cNvPr id="19" name="Picture 18" descr="A wooden pallets on a concrete surface&#10;&#10;AI-generated content may be incorrect.">
            <a:extLst>
              <a:ext uri="{FF2B5EF4-FFF2-40B4-BE49-F238E27FC236}">
                <a16:creationId xmlns:a16="http://schemas.microsoft.com/office/drawing/2014/main" xmlns="" id="{902D62A3-6909-178C-D1F9-D385F9C0B5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740" y="3926143"/>
            <a:ext cx="292417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2647338-D260-D994-594D-4F7104A98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19CBCEA-1625-A698-6D73-444B534A81F3}"/>
              </a:ext>
            </a:extLst>
          </p:cNvPr>
          <p:cNvSpPr txBox="1"/>
          <p:nvPr/>
        </p:nvSpPr>
        <p:spPr>
          <a:xfrm>
            <a:off x="4136571" y="232005"/>
            <a:ext cx="2492286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" panose="02000000000000000000" pitchFamily="2" charset="0"/>
                <a:cs typeface="Nikosh" panose="02000000000000000000" pitchFamily="2" charset="0"/>
              </a:rPr>
              <a:t>দলীয়</a:t>
            </a:r>
            <a:r>
              <a:rPr lang="en-US" sz="4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7493210-A936-C801-8B24-570A0F2D996F}"/>
              </a:ext>
            </a:extLst>
          </p:cNvPr>
          <p:cNvSpPr txBox="1"/>
          <p:nvPr/>
        </p:nvSpPr>
        <p:spPr>
          <a:xfrm>
            <a:off x="6008914" y="2730283"/>
            <a:ext cx="2754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Nikosh" panose="02000000000000000000" pitchFamily="2" charset="0"/>
                <a:cs typeface="Nikosh" panose="02000000000000000000" pitchFamily="2" charset="0"/>
              </a:rPr>
              <a:t>মৌ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E411E39-A164-2E34-CCEC-9EA5FA20F51A}"/>
              </a:ext>
            </a:extLst>
          </p:cNvPr>
          <p:cNvSpPr txBox="1"/>
          <p:nvPr/>
        </p:nvSpPr>
        <p:spPr>
          <a:xfrm>
            <a:off x="3782786" y="2799813"/>
            <a:ext cx="2754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Nikosh" panose="02000000000000000000" pitchFamily="2" charset="0"/>
                <a:cs typeface="Nikosh" panose="02000000000000000000" pitchFamily="2" charset="0"/>
              </a:rPr>
              <a:t>চৌকা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E085963-44D6-D528-3BE3-AB8AC9852966}"/>
              </a:ext>
            </a:extLst>
          </p:cNvPr>
          <p:cNvSpPr txBox="1"/>
          <p:nvPr/>
        </p:nvSpPr>
        <p:spPr>
          <a:xfrm>
            <a:off x="1474466" y="2799812"/>
            <a:ext cx="2754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Nikosh" panose="02000000000000000000" pitchFamily="2" charset="0"/>
                <a:cs typeface="Nikosh" panose="02000000000000000000" pitchFamily="2" charset="0"/>
              </a:rPr>
              <a:t>পৌষ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FD6EF8D-12C3-3913-F770-6E5017412434}"/>
              </a:ext>
            </a:extLst>
          </p:cNvPr>
          <p:cNvSpPr txBox="1"/>
          <p:nvPr/>
        </p:nvSpPr>
        <p:spPr>
          <a:xfrm>
            <a:off x="1467939" y="4475068"/>
            <a:ext cx="2754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Nikosh" panose="02000000000000000000" pitchFamily="2" charset="0"/>
                <a:cs typeface="Nikosh" panose="02000000000000000000" pitchFamily="2" charset="0"/>
              </a:rPr>
              <a:t>ফৌজ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7FD07EF-B591-EADC-D7F4-1DAD00750C6B}"/>
              </a:ext>
            </a:extLst>
          </p:cNvPr>
          <p:cNvSpPr txBox="1"/>
          <p:nvPr/>
        </p:nvSpPr>
        <p:spPr>
          <a:xfrm>
            <a:off x="3874768" y="4473573"/>
            <a:ext cx="2754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Nikosh" panose="02000000000000000000" pitchFamily="2" charset="0"/>
                <a:cs typeface="Nikosh" panose="02000000000000000000" pitchFamily="2" charset="0"/>
              </a:rPr>
              <a:t>লৌহ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9F01E3E-5DED-929C-42B4-1A694A6CD4CA}"/>
              </a:ext>
            </a:extLst>
          </p:cNvPr>
          <p:cNvSpPr txBox="1"/>
          <p:nvPr/>
        </p:nvSpPr>
        <p:spPr>
          <a:xfrm>
            <a:off x="6057625" y="4404043"/>
            <a:ext cx="2754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Nikosh" panose="02000000000000000000" pitchFamily="2" charset="0"/>
                <a:cs typeface="Nikosh" panose="02000000000000000000" pitchFamily="2" charset="0"/>
              </a:rPr>
              <a:t>চৌকি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BEC00BF-CC79-8140-358F-46B7CA33874E}"/>
              </a:ext>
            </a:extLst>
          </p:cNvPr>
          <p:cNvSpPr txBox="1"/>
          <p:nvPr/>
        </p:nvSpPr>
        <p:spPr>
          <a:xfrm>
            <a:off x="7881257" y="2669456"/>
            <a:ext cx="2754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Nikosh" panose="02000000000000000000" pitchFamily="2" charset="0"/>
                <a:cs typeface="Nikosh" panose="02000000000000000000" pitchFamily="2" charset="0"/>
              </a:rPr>
              <a:t>গৌণ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E5C135A-09AB-5155-6F67-91365AA8E6F8}"/>
              </a:ext>
            </a:extLst>
          </p:cNvPr>
          <p:cNvSpPr txBox="1"/>
          <p:nvPr/>
        </p:nvSpPr>
        <p:spPr>
          <a:xfrm>
            <a:off x="8240481" y="4351919"/>
            <a:ext cx="2754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Nikosh" panose="02000000000000000000" pitchFamily="2" charset="0"/>
                <a:cs typeface="Nikosh" panose="02000000000000000000" pitchFamily="2" charset="0"/>
              </a:rPr>
              <a:t>মৌচাক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25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97D4E38-FC58-DF4E-71FF-43C496D9D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1D1074-A066-1789-D874-E45FB8A2A0AE}"/>
              </a:ext>
            </a:extLst>
          </p:cNvPr>
          <p:cNvSpPr txBox="1"/>
          <p:nvPr/>
        </p:nvSpPr>
        <p:spPr>
          <a:xfrm>
            <a:off x="2672442" y="2652610"/>
            <a:ext cx="7554685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ঔ-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দিয়ে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৫টি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লিখে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নিয়ে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আসবে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37C63BF-D59F-62EB-B321-6B234E8AD792}"/>
              </a:ext>
            </a:extLst>
          </p:cNvPr>
          <p:cNvSpPr txBox="1"/>
          <p:nvPr/>
        </p:nvSpPr>
        <p:spPr>
          <a:xfrm>
            <a:off x="2196440" y="631943"/>
            <a:ext cx="755468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বাড়ির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087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2CD388E-C96D-BFCE-6118-6171A6A23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83AFCBB-B137-A1CE-4047-EA49EC748F28}"/>
              </a:ext>
            </a:extLst>
          </p:cNvPr>
          <p:cNvSpPr txBox="1"/>
          <p:nvPr/>
        </p:nvSpPr>
        <p:spPr>
          <a:xfrm>
            <a:off x="1158237" y="5942182"/>
            <a:ext cx="9144000" cy="786703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সবাইকে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ধন্যবাদ</a:t>
            </a:r>
            <a:endParaRPr lang="en-US" sz="3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A basket of pink roses&#10;&#10;AI-generated content may be incorrect.">
            <a:extLst>
              <a:ext uri="{FF2B5EF4-FFF2-40B4-BE49-F238E27FC236}">
                <a16:creationId xmlns:a16="http://schemas.microsoft.com/office/drawing/2014/main" xmlns="" id="{0E86BD06-0750-0437-A9B7-01B5E3DECD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r="11652" b="2"/>
          <a:stretch>
            <a:fillRect/>
          </a:stretch>
        </p:blipFill>
        <p:spPr>
          <a:xfrm>
            <a:off x="0" y="0"/>
            <a:ext cx="12191997" cy="568570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A2A4F5A4-1409-1D21-0242-3FD06D0E87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" y="4543999"/>
            <a:ext cx="12192000" cy="123364"/>
            <a:chOff x="1" y="6737460"/>
            <a:chExt cx="12192000" cy="12336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21B05FAC-21CF-D544-5CD5-C4FB65772A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993E6EB2-0E8D-3B8D-C520-219B1D4F09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7450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2297" y="805818"/>
            <a:ext cx="3609473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275349" y="3031027"/>
            <a:ext cx="4439652" cy="233212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3" y="2597367"/>
            <a:ext cx="5272836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5" y="162455"/>
            <a:ext cx="3739147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692" y="300566"/>
            <a:ext cx="43688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9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5223B57-7123-025E-4736-7A8C2B060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CBCED7-B9F0-3C75-BC89-39E57CE41383}"/>
              </a:ext>
            </a:extLst>
          </p:cNvPr>
          <p:cNvSpPr txBox="1"/>
          <p:nvPr/>
        </p:nvSpPr>
        <p:spPr>
          <a:xfrm>
            <a:off x="5252225" y="278781"/>
            <a:ext cx="2062975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2D66C37-F885-0CAE-79A5-9819C37FF5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00" y="925112"/>
            <a:ext cx="4199671" cy="555492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FCC28977-FE3F-41D6-4B18-0FFC9C7C7959}"/>
              </a:ext>
            </a:extLst>
          </p:cNvPr>
          <p:cNvGrpSpPr/>
          <p:nvPr/>
        </p:nvGrpSpPr>
        <p:grpSpPr>
          <a:xfrm>
            <a:off x="12387943" y="1175640"/>
            <a:ext cx="360" cy="360"/>
            <a:chOff x="12387943" y="1175640"/>
            <a:chExt cx="360" cy="36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AF09964-B956-FCF3-A9E9-46F59748F5E5}"/>
                    </a:ext>
                  </a:extLst>
                </p14:cNvPr>
                <p14:cNvContentPartPr/>
                <p14:nvPr/>
              </p14:nvContentPartPr>
              <p14:xfrm>
                <a:off x="12387943" y="1175640"/>
                <a:ext cx="360" cy="36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AF09964-B956-FCF3-A9E9-46F59748F5E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379303" y="11216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075735C-75B8-AC1F-4EA5-B36B9E23F6A6}"/>
                    </a:ext>
                  </a:extLst>
                </p14:cNvPr>
                <p14:cNvContentPartPr/>
                <p14:nvPr/>
              </p14:nvContentPartPr>
              <p14:xfrm>
                <a:off x="12387943" y="1175640"/>
                <a:ext cx="360" cy="3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6075735C-75B8-AC1F-4EA5-B36B9E23F6A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379303" y="11216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06848F8-51B7-7E5A-3A42-683D3FEC0E16}"/>
                    </a:ext>
                  </a:extLst>
                </p14:cNvPr>
                <p14:cNvContentPartPr/>
                <p14:nvPr/>
              </p14:nvContentPartPr>
              <p14:xfrm>
                <a:off x="12387943" y="1175640"/>
                <a:ext cx="360" cy="3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06848F8-51B7-7E5A-3A42-683D3FEC0E1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379303" y="11216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2A8B057-2C8E-0700-46E4-FD2C86F0A039}"/>
                    </a:ext>
                  </a:extLst>
                </p14:cNvPr>
                <p14:cNvContentPartPr/>
                <p14:nvPr/>
              </p14:nvContentPartPr>
              <p14:xfrm>
                <a:off x="12387943" y="1175640"/>
                <a:ext cx="360" cy="3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12A8B057-2C8E-0700-46E4-FD2C86F0A03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379303" y="11216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9B20A6F0-215A-1235-380D-9683E28878AD}"/>
              </a:ext>
            </a:extLst>
          </p:cNvPr>
          <p:cNvGrpSpPr/>
          <p:nvPr/>
        </p:nvGrpSpPr>
        <p:grpSpPr>
          <a:xfrm>
            <a:off x="11560303" y="1197240"/>
            <a:ext cx="360" cy="11520"/>
            <a:chOff x="11560303" y="1197240"/>
            <a:chExt cx="360" cy="1152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F293B7E-D882-17BD-4D09-EF8E5D2F15A7}"/>
                    </a:ext>
                  </a:extLst>
                </p14:cNvPr>
                <p14:cNvContentPartPr/>
                <p14:nvPr/>
              </p14:nvContentPartPr>
              <p14:xfrm>
                <a:off x="11560303" y="1208400"/>
                <a:ext cx="360" cy="3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F293B7E-D882-17BD-4D09-EF8E5D2F15A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551663" y="115440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1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C27B35E-45A8-F200-1B03-30E0D069892A}"/>
                    </a:ext>
                  </a:extLst>
                </p14:cNvPr>
                <p14:cNvContentPartPr/>
                <p14:nvPr/>
              </p14:nvContentPartPr>
              <p14:xfrm>
                <a:off x="11560303" y="1208400"/>
                <a:ext cx="360" cy="3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2C27B35E-45A8-F200-1B03-30E0D069892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551663" y="115440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1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6224563-B23F-97B3-4AFC-07957CDE2A73}"/>
                    </a:ext>
                  </a:extLst>
                </p14:cNvPr>
                <p14:cNvContentPartPr/>
                <p14:nvPr/>
              </p14:nvContentPartPr>
              <p14:xfrm>
                <a:off x="11560303" y="1197240"/>
                <a:ext cx="360" cy="3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6224563-B23F-97B3-4AFC-07957CDE2A7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551663" y="11432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1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01DC03A-973D-3D24-A6AD-8EE0B24BA1A8}"/>
                    </a:ext>
                  </a:extLst>
                </p14:cNvPr>
                <p14:cNvContentPartPr/>
                <p14:nvPr/>
              </p14:nvContentPartPr>
              <p14:xfrm>
                <a:off x="11560303" y="1197240"/>
                <a:ext cx="360" cy="36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01DC03A-973D-3D24-A6AD-8EE0B24BA1A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551663" y="1143240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" name="Rounded Rectangle 2"/>
          <p:cNvSpPr/>
          <p:nvPr/>
        </p:nvSpPr>
        <p:spPr>
          <a:xfrm>
            <a:off x="5252225" y="1197240"/>
            <a:ext cx="6092972" cy="50668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latin typeface="Calibri" pitchFamily="34" charset="0"/>
              </a:rPr>
              <a:t>ৌ </a:t>
            </a:r>
            <a:r>
              <a:rPr lang="en-US" sz="8800" dirty="0" err="1" smtClean="0">
                <a:latin typeface="Calibri" pitchFamily="34" charset="0"/>
              </a:rPr>
              <a:t>কার</a:t>
            </a:r>
            <a:r>
              <a:rPr lang="en-US" sz="8800" dirty="0" smtClean="0">
                <a:latin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178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A5B2CED-797A-2DFE-ED81-53499C31A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2898C4F-E93A-FE41-77AF-60E140EC7578}"/>
              </a:ext>
            </a:extLst>
          </p:cNvPr>
          <p:cNvSpPr txBox="1"/>
          <p:nvPr/>
        </p:nvSpPr>
        <p:spPr>
          <a:xfrm>
            <a:off x="4456067" y="558619"/>
            <a:ext cx="5170715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C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পূর্ব</a:t>
            </a:r>
            <a:r>
              <a:rPr lang="en-US" sz="3600" dirty="0">
                <a:solidFill>
                  <a:srgbClr val="FFC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C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solidFill>
                  <a:srgbClr val="FFC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4074" y="2967335"/>
            <a:ext cx="112838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খোকা</a:t>
            </a:r>
            <a:r>
              <a:rPr lang="en-US" sz="8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8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খোলা</a:t>
            </a:r>
            <a:r>
              <a:rPr lang="en-US" sz="8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8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চোর</a:t>
            </a:r>
            <a:r>
              <a:rPr lang="en-US" sz="8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8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লোভ</a:t>
            </a:r>
            <a:endParaRPr lang="en-US" sz="8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B05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674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6BEF885-4182-13D7-57BB-7D314CC46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4" y="152400"/>
            <a:ext cx="11693236" cy="634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14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80668B6-B06A-40FA-D7CB-C2151628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59AF98C-E580-B730-4547-C24FCEFCEC9E}"/>
              </a:ext>
            </a:extLst>
          </p:cNvPr>
          <p:cNvSpPr txBox="1"/>
          <p:nvPr/>
        </p:nvSpPr>
        <p:spPr>
          <a:xfrm>
            <a:off x="1682032" y="812304"/>
            <a:ext cx="3582695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শিরোনাম</a:t>
            </a:r>
            <a:endParaRPr lang="en-US" sz="5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61F575-AE49-E3A2-368F-55B36342E7B1}"/>
              </a:ext>
            </a:extLst>
          </p:cNvPr>
          <p:cNvSpPr txBox="1"/>
          <p:nvPr/>
        </p:nvSpPr>
        <p:spPr>
          <a:xfrm>
            <a:off x="942110" y="2564904"/>
            <a:ext cx="5375564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ঔ-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(          ) </a:t>
            </a:r>
            <a:r>
              <a:rPr lang="en-US" sz="5400" dirty="0" err="1">
                <a:latin typeface="Nikosh" panose="02000000000000000000" pitchFamily="2" charset="0"/>
                <a:cs typeface="Nikosh" panose="02000000000000000000" pitchFamily="2" charset="0"/>
              </a:rPr>
              <a:t>শিখি</a:t>
            </a:r>
            <a:endParaRPr lang="en-US" sz="5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xmlns="" id="{4C2A7E0A-78C0-F97E-17BF-121A6E49FF8C}"/>
                  </a:ext>
                </a:extLst>
              </p14:cNvPr>
              <p14:cNvContentPartPr/>
              <p14:nvPr/>
            </p14:nvContentPartPr>
            <p14:xfrm>
              <a:off x="6868663" y="3668280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4C2A7E0A-78C0-F97E-17BF-121A6E49FF8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62543" y="366216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xmlns="" id="{A1DFCFD5-576F-271A-27AF-FFDD2F71686C}"/>
                  </a:ext>
                </a:extLst>
              </p14:cNvPr>
              <p14:cNvContentPartPr/>
              <p14:nvPr/>
            </p14:nvContentPartPr>
            <p14:xfrm>
              <a:off x="6999703" y="3058440"/>
              <a:ext cx="468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A1DFCFD5-576F-271A-27AF-FFDD2F7168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93583" y="3052320"/>
                <a:ext cx="1692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xmlns="" id="{EFEBB71C-32B0-4B05-523D-2D6AD057451B}"/>
                  </a:ext>
                </a:extLst>
              </p14:cNvPr>
              <p14:cNvContentPartPr/>
              <p14:nvPr/>
            </p14:nvContentPartPr>
            <p14:xfrm>
              <a:off x="7706743" y="4310520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EFEBB71C-32B0-4B05-523D-2D6AD057451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00623" y="430440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xmlns="" id="{4800B7B2-7FB4-2569-D10C-E53174ABC096}"/>
                  </a:ext>
                </a:extLst>
              </p14:cNvPr>
              <p14:cNvContentPartPr/>
              <p14:nvPr/>
            </p14:nvContentPartPr>
            <p14:xfrm>
              <a:off x="642463" y="1839480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4800B7B2-7FB4-2569-D10C-E53174ABC09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6343" y="183336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xmlns="" id="{BBBCD0F6-1BA7-AE3B-89CF-DC0A5A7BCD8A}"/>
                  </a:ext>
                </a:extLst>
              </p14:cNvPr>
              <p14:cNvContentPartPr/>
              <p14:nvPr/>
            </p14:nvContentPartPr>
            <p14:xfrm>
              <a:off x="1523743" y="1088520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BBCD0F6-1BA7-AE3B-89CF-DC0A5A7BCD8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17623" y="1082400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A drawing of boats on water&#10;&#10;AI-generated content may be incorrect.">
            <a:extLst>
              <a:ext uri="{FF2B5EF4-FFF2-40B4-BE49-F238E27FC236}">
                <a16:creationId xmlns:a16="http://schemas.microsoft.com/office/drawing/2014/main" xmlns="" id="{EFCBDACA-9C81-6524-FCC6-2B961A66DD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58490" r="81351" b="19180"/>
          <a:stretch>
            <a:fillRect/>
          </a:stretch>
        </p:blipFill>
        <p:spPr>
          <a:xfrm>
            <a:off x="3156363" y="2564904"/>
            <a:ext cx="947058" cy="90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3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A8CF107-0917-FE7D-8BCB-04863A471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D97986-06F4-9E05-A8B2-3EACEF12CC5A}"/>
              </a:ext>
            </a:extLst>
          </p:cNvPr>
          <p:cNvSpPr txBox="1"/>
          <p:nvPr/>
        </p:nvSpPr>
        <p:spPr>
          <a:xfrm>
            <a:off x="2826328" y="315686"/>
            <a:ext cx="3228109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Nikosh" panose="02000000000000000000" pitchFamily="2" charset="0"/>
                <a:cs typeface="Nikosh" panose="02000000000000000000" pitchFamily="2" charset="0"/>
              </a:rPr>
              <a:t>শিখনফল</a:t>
            </a:r>
            <a:endParaRPr lang="en-US" sz="6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EE02516-3B1D-6F18-8969-AAFAFA6E146B}"/>
              </a:ext>
            </a:extLst>
          </p:cNvPr>
          <p:cNvSpPr txBox="1"/>
          <p:nvPr/>
        </p:nvSpPr>
        <p:spPr>
          <a:xfrm>
            <a:off x="1447800" y="1785257"/>
            <a:ext cx="9448800" cy="255454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এ 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শেষে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</a:p>
          <a:p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১.১.১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প্রমিত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উচ্চারণে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বলা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বাংলা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বর্ণমালার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স্বরধ্বনি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মনোযোগ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সহকারে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শুনে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শনাক্ত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করতে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পারবে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৫.১.৩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ধ্বনি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জোড়া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দিয়ে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তৈরি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বলতে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পারবে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১৩.১.৩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সঠিক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আকৃতিতে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কারচিহ্ন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লিখতে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পারবে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08789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5C7F3FE-9E41-9BC8-E6AC-22ACD67DC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3081FDF-206F-7397-CBA7-F0DF94E4EA68}"/>
              </a:ext>
            </a:extLst>
          </p:cNvPr>
          <p:cNvSpPr txBox="1"/>
          <p:nvPr/>
        </p:nvSpPr>
        <p:spPr>
          <a:xfrm>
            <a:off x="2014520" y="6128864"/>
            <a:ext cx="6824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ঔ </a:t>
            </a:r>
            <a:r>
              <a:rPr lang="en-US" sz="3200" dirty="0" err="1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বর্ণের</a:t>
            </a:r>
            <a:r>
              <a:rPr lang="en-US" sz="3200" dirty="0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সংক্ষিপ্ত</a:t>
            </a:r>
            <a:r>
              <a:rPr lang="en-US" sz="3200" dirty="0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রুপটি</a:t>
            </a:r>
            <a:r>
              <a:rPr lang="en-US" sz="3200" dirty="0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হচ্ছে</a:t>
            </a:r>
            <a:r>
              <a:rPr lang="en-US" sz="3200" dirty="0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ও-</a:t>
            </a:r>
            <a:r>
              <a:rPr lang="en-US" sz="3200" dirty="0" err="1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কার</a:t>
            </a:r>
            <a:r>
              <a:rPr lang="en-US" sz="3200" dirty="0">
                <a:solidFill>
                  <a:schemeClr val="accent2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(            )</a:t>
            </a:r>
          </a:p>
        </p:txBody>
      </p:sp>
      <p:pic>
        <p:nvPicPr>
          <p:cNvPr id="3" name="Picture 2" descr="A drawing of boats on water&#10;&#10;AI-generated content may be incorrect.">
            <a:extLst>
              <a:ext uri="{FF2B5EF4-FFF2-40B4-BE49-F238E27FC236}">
                <a16:creationId xmlns:a16="http://schemas.microsoft.com/office/drawing/2014/main" xmlns="" id="{BA3E0904-9817-5583-2303-F7C149F84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04"/>
          <a:stretch>
            <a:fillRect/>
          </a:stretch>
        </p:blipFill>
        <p:spPr>
          <a:xfrm>
            <a:off x="138546" y="-96982"/>
            <a:ext cx="11859930" cy="5477416"/>
          </a:xfrm>
          <a:prstGeom prst="rect">
            <a:avLst/>
          </a:prstGeom>
        </p:spPr>
      </p:pic>
      <p:pic>
        <p:nvPicPr>
          <p:cNvPr id="9" name="Picture 8" descr="A drawing of boats on water&#10;&#10;AI-generated content may be incorrect.">
            <a:extLst>
              <a:ext uri="{FF2B5EF4-FFF2-40B4-BE49-F238E27FC236}">
                <a16:creationId xmlns:a16="http://schemas.microsoft.com/office/drawing/2014/main" xmlns="" id="{B4D3C513-4054-EEBF-1CAF-42C2677EC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58490" r="81351" b="19180"/>
          <a:stretch>
            <a:fillRect/>
          </a:stretch>
        </p:blipFill>
        <p:spPr>
          <a:xfrm>
            <a:off x="6792686" y="5868849"/>
            <a:ext cx="947058" cy="90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97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A8292F1-F6FB-62DC-DF8E-0474A747B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0B604D4-66F7-8251-19DC-225C782884FD}"/>
              </a:ext>
            </a:extLst>
          </p:cNvPr>
          <p:cNvSpPr txBox="1"/>
          <p:nvPr/>
        </p:nvSpPr>
        <p:spPr>
          <a:xfrm>
            <a:off x="3556228" y="545197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ঔ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বর্ণের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সংক্ষিপ্ত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রুপ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/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চিহ্ন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(            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5BAB2831-9731-E0E8-D162-94850E4FD3A3}"/>
              </a:ext>
            </a:extLst>
          </p:cNvPr>
          <p:cNvSpPr/>
          <p:nvPr/>
        </p:nvSpPr>
        <p:spPr>
          <a:xfrm>
            <a:off x="3525338" y="739684"/>
            <a:ext cx="4377690" cy="34632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0070C0"/>
                </a:solidFill>
              </a:rPr>
              <a:t>ঔ</a:t>
            </a:r>
          </a:p>
        </p:txBody>
      </p:sp>
      <p:pic>
        <p:nvPicPr>
          <p:cNvPr id="3" name="Picture 2" descr="A drawing of boats on water&#10;&#10;AI-generated content may be incorrect.">
            <a:extLst>
              <a:ext uri="{FF2B5EF4-FFF2-40B4-BE49-F238E27FC236}">
                <a16:creationId xmlns:a16="http://schemas.microsoft.com/office/drawing/2014/main" xmlns="" id="{EF596401-4DD2-A390-5CB6-060B9564F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58490" r="81351" b="19180"/>
          <a:stretch>
            <a:fillRect/>
          </a:stretch>
        </p:blipFill>
        <p:spPr>
          <a:xfrm>
            <a:off x="7141028" y="5213759"/>
            <a:ext cx="947058" cy="90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95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207</Words>
  <Application>Microsoft Office PowerPoint</Application>
  <PresentationFormat>Custom</PresentationFormat>
  <Paragraphs>49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WPBX4125BLF092405117</dc:creator>
  <cp:lastModifiedBy>WALTON</cp:lastModifiedBy>
  <cp:revision>42</cp:revision>
  <dcterms:created xsi:type="dcterms:W3CDTF">2025-07-24T07:24:59Z</dcterms:created>
  <dcterms:modified xsi:type="dcterms:W3CDTF">2026-07-11T14:23:42Z</dcterms:modified>
</cp:coreProperties>
</file>