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70" r:id="rId6"/>
    <p:sldId id="267" r:id="rId7"/>
    <p:sldId id="281" r:id="rId8"/>
    <p:sldId id="278" r:id="rId9"/>
    <p:sldId id="280" r:id="rId10"/>
    <p:sldId id="277" r:id="rId11"/>
    <p:sldId id="262" r:id="rId12"/>
    <p:sldId id="265" r:id="rId13"/>
    <p:sldId id="259" r:id="rId14"/>
    <p:sldId id="264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224D4F5B-9661-4E01-811D-BB9EC3369808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8553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584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364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095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224D4F5B-9661-4E01-811D-BB9EC3369808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2461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528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769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394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08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9645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224D4F5B-9661-4E01-811D-BB9EC3369808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42029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24D4F5B-9661-4E01-811D-BB9EC3369808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27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5132070" y="1697622"/>
            <a:ext cx="5463540" cy="3257016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132070" y="1697622"/>
            <a:ext cx="54635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7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</a:t>
            </a:r>
            <a:r>
              <a:rPr lang="en-US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7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7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244" y="1408923"/>
            <a:ext cx="3588901" cy="4049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13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31317" y="367054"/>
            <a:ext cx="27293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2351445" y="1394800"/>
            <a:ext cx="59810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390521" y="1764133"/>
            <a:ext cx="1675741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সবুজ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75364" y="1714869"/>
            <a:ext cx="1655328" cy="70788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লাল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2776" y="2485031"/>
            <a:ext cx="358295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৫.৩৮৯,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০.০০৮,১৩.২৫,৯.৮৪</a:t>
            </a:r>
            <a:endParaRPr lang="en-US" sz="2400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6568751" y="2411156"/>
            <a:ext cx="333102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১৮.৫৬৪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,০.০০৯,১৫.৩৬,৭.৩৫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Down Arrow 13"/>
          <p:cNvSpPr/>
          <p:nvPr/>
        </p:nvSpPr>
        <p:spPr>
          <a:xfrm>
            <a:off x="3065105" y="2959977"/>
            <a:ext cx="326572" cy="4830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912776" y="3442995"/>
            <a:ext cx="3582955" cy="461665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০.০০৮&lt;৫.৩৮৯&lt;৯.৮৪&lt;১৩.২৫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7758403" y="2874485"/>
            <a:ext cx="292011" cy="4752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6568751" y="3349690"/>
            <a:ext cx="3331029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৯&lt;৭.৩৫&lt;১৫.৩৬&lt;১৮.৫৬৪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15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5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083491" y="381683"/>
            <a:ext cx="2025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674" y="-6832"/>
            <a:ext cx="754380" cy="1484915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3094395" y="1589110"/>
            <a:ext cx="535237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612571" y="2211355"/>
            <a:ext cx="6494107" cy="83099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৪.৮, ১২.২৫, ৩.০৫৪, ০.০০৫ সংখ্যাগুলোর মধ্যে তুলনা কর ও ছোট থেকে বড় ক্রমে সাজাও।  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98829" y="3402986"/>
            <a:ext cx="3404404" cy="52322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৫&lt;৩.০৫৪&lt;৪.৮&lt;১২.২৫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59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146793" y="381682"/>
            <a:ext cx="18984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8" b="99309" l="0" r="100000">
                        <a14:foregroundMark x1="78846" y1="16713" x2="79808" y2="66851"/>
                        <a14:foregroundMark x1="68407" y1="23481" x2="69643" y2="28177"/>
                        <a14:foregroundMark x1="71429" y1="11326" x2="92720" y2="19475"/>
                        <a14:foregroundMark x1="70604" y1="75552" x2="74863" y2="88260"/>
                        <a14:foregroundMark x1="3434" y1="91989" x2="15385" y2="82320"/>
                        <a14:foregroundMark x1="10577" y1="59945" x2="20604" y2="55663"/>
                        <a14:foregroundMark x1="7830" y1="58149" x2="17995" y2="53867"/>
                        <a14:foregroundMark x1="54533" y1="72652" x2="43819" y2="78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317" y="76015"/>
            <a:ext cx="1275188" cy="12681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35846" y="1360378"/>
            <a:ext cx="58223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০.০০৫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বং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০.০০১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মধ্যে কোনটি বড়?</a:t>
            </a:r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342900" indent="-342900">
              <a:buAutoNum type="arabicParenR"/>
            </a:pP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০.০০৫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০.০০১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  <a:endParaRPr lang="en-US" sz="24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10868" y="2667983"/>
            <a:ext cx="4777274" cy="120032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২)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০.০১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এর মধ্যে কোনটি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ছোট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০.১৭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০.০১৭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10868" y="4058816"/>
            <a:ext cx="4683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৩)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১৫.৮৯ এ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বং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১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০.০৮৯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এর মধ্যে কোনটি বড়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১৫.৮৯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১০.০৮৯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37714" y="1960542"/>
            <a:ext cx="1782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০.০০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915469" y="3353913"/>
            <a:ext cx="1782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০.০১৭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915468" y="4747284"/>
            <a:ext cx="1782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ঘ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৫.৮৯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03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7" grpId="0"/>
      <p:bldP spid="11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25087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083491" y="322629"/>
            <a:ext cx="2025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445" y="-127847"/>
            <a:ext cx="1522647" cy="152264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2351445" y="1394800"/>
            <a:ext cx="59810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112768" y="2219325"/>
            <a:ext cx="5581422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বাড়ি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51445" y="3292521"/>
            <a:ext cx="7329765" cy="830997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৪.০১, ৪.১০ , ০.৪০১, ১.৪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০.৯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সংখ্যাগুলো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তুলনা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ছোট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বড়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ক্রমে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সাজাও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412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10281" y="390888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207717" y="3888521"/>
            <a:ext cx="20319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5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91" y="972634"/>
            <a:ext cx="4223922" cy="266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64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60" y="49319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949190" y="146861"/>
            <a:ext cx="22936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2442372" y="1097620"/>
            <a:ext cx="5802468" cy="3043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30" name="Picture 6" descr="Open Book School Supply Icon 23221041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3155" y="-104618"/>
            <a:ext cx="1564005" cy="1291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427584" y="1982597"/>
            <a:ext cx="578474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৫ম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পাঠ্যাংশঃদশমিক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তুলনা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৫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৪০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199" y="1580470"/>
            <a:ext cx="2831665" cy="37952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2372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835565" y="345025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686300" y="486121"/>
            <a:ext cx="281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921" y="49826"/>
            <a:ext cx="1209688" cy="1271572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3105488" y="1394800"/>
            <a:ext cx="518126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427584" y="2186976"/>
            <a:ext cx="541175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মোঃইকবাল হোসেন</a:t>
            </a:r>
          </a:p>
          <a:p>
            <a:pPr algn="ctr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</a:t>
            </a:r>
          </a:p>
          <a:p>
            <a:pPr algn="ctr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শাহাপুর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bn-BD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বরুড়া,কুমিল্লা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মোবাইলঃ০১৮১৪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৮৬৬২১০</a:t>
            </a:r>
            <a:endParaRPr lang="bn-BD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Email:iqbal.jui@gmail.com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114" y="1973424"/>
            <a:ext cx="2273559" cy="22735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9178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4494206" y="284140"/>
            <a:ext cx="3203585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250179" y="381682"/>
            <a:ext cx="1691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3028950" y="1385289"/>
            <a:ext cx="4895224" cy="16945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91" y="-163053"/>
            <a:ext cx="2571748" cy="17973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39347" y="3128492"/>
            <a:ext cx="7819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৩.৫.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একাধিক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কে মানের ক্রমানুসারে সাজাতে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6000" y="2203488"/>
            <a:ext cx="7772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৩.৫.৪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ভগ্নাংশে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ব্যবহৃত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অঙ্কের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স্থানীয়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18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493369" y="1209165"/>
            <a:ext cx="7223916" cy="206588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682363" y="1393036"/>
            <a:ext cx="50158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8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8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45428" y="3620277"/>
            <a:ext cx="4282752" cy="707886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 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ভগ্নাংশের তুলনা 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426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067174" y="353690"/>
            <a:ext cx="38976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 ধারণা</a:t>
            </a:r>
          </a:p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674" y="-6832"/>
            <a:ext cx="754380" cy="148491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91951" y="3374715"/>
            <a:ext cx="771819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স্থানীয়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মানের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বিন্দু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ছাড়া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তুলনা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91951" y="2394382"/>
            <a:ext cx="746696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সমহরে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প্রকাশ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তুলনা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91951" y="1673383"/>
            <a:ext cx="677402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ভগ্নাংশগুলো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দুই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ভাবে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তুলনা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।।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545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985796" y="284141"/>
            <a:ext cx="6531428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051109" y="353690"/>
            <a:ext cx="68578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সমহরে</a:t>
            </a:r>
            <a:r>
              <a:rPr lang="en-US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প্রকাশ</a:t>
            </a:r>
            <a:r>
              <a:rPr lang="en-US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ভগ্নাংশের</a:t>
            </a:r>
            <a:r>
              <a:rPr lang="bn-BD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তুলনা</a:t>
            </a:r>
            <a:r>
              <a:rPr lang="en-US" sz="4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4000" dirty="0" smtClean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674" y="-6832"/>
            <a:ext cx="754380" cy="148491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67543" y="1478083"/>
            <a:ext cx="677402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7543" y="1365854"/>
            <a:ext cx="7175241" cy="6466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6771" y="2012521"/>
            <a:ext cx="6456783" cy="7163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6771" y="3564929"/>
            <a:ext cx="2883159" cy="6637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6771" y="4320737"/>
            <a:ext cx="2533163" cy="68980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926771" y="3023118"/>
            <a:ext cx="2883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১৫&lt;৪৭৮&lt;১২৩০</a:t>
            </a:r>
            <a:endParaRPr lang="en-US" sz="2400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86873" y="2883383"/>
            <a:ext cx="5056801" cy="6014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73407" y="3929269"/>
            <a:ext cx="4883732" cy="91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332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582955" y="284141"/>
            <a:ext cx="5169158" cy="90297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657600" y="383693"/>
            <a:ext cx="50945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স্থানীয়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মানের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সাহায্যে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তুলনা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83566" y="1440180"/>
            <a:ext cx="9311951" cy="95410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স্থানীয়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ছকের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৪.০৪৪,  ৪.৪৪,  ৪.৬ এবং০.৪৮৯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তুলনা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প্রতীক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ছোট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বড়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ক্রমানুসারে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সাজাই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9428" y="3217129"/>
            <a:ext cx="6679072" cy="234600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847461" y="4208106"/>
            <a:ext cx="970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28899" y="4157713"/>
            <a:ext cx="970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02804" y="4159298"/>
            <a:ext cx="970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97028" y="4159299"/>
            <a:ext cx="970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274455" y="4169199"/>
            <a:ext cx="970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৪.০৪৪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47461" y="4634021"/>
            <a:ext cx="970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322773" y="4616085"/>
            <a:ext cx="970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209847" y="4619378"/>
            <a:ext cx="970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289985" y="4537788"/>
            <a:ext cx="970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260369" y="4619378"/>
            <a:ext cx="970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৪.৪৪০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862384" y="5043436"/>
            <a:ext cx="970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322773" y="5006350"/>
            <a:ext cx="970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৬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246701" y="5053911"/>
            <a:ext cx="970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289985" y="5011663"/>
            <a:ext cx="970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253326" y="5006350"/>
            <a:ext cx="970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৪.৬০০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9466" y="3657867"/>
            <a:ext cx="910437" cy="1022663"/>
          </a:xfrm>
          <a:prstGeom prst="rect">
            <a:avLst/>
          </a:prstGeom>
        </p:spPr>
      </p:pic>
      <p:sp>
        <p:nvSpPr>
          <p:cNvPr id="35" name="Oval Callout 34"/>
          <p:cNvSpPr/>
          <p:nvPr/>
        </p:nvSpPr>
        <p:spPr>
          <a:xfrm rot="18700443">
            <a:off x="8210842" y="1927850"/>
            <a:ext cx="1981179" cy="1724968"/>
          </a:xfrm>
          <a:prstGeom prst="wedgeEllipseCallou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প্রথমে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সরাসরি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চকের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মত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সংখ্যাগুলো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লিখি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20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8" y="284141"/>
            <a:ext cx="5560735" cy="90297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011263" y="383693"/>
            <a:ext cx="54966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স্থানীয়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মানের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সাহায্যে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তুলনা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832768" y="3484376"/>
            <a:ext cx="970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947159" y="3504627"/>
            <a:ext cx="970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125615" y="3547209"/>
            <a:ext cx="970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168379" y="3390774"/>
            <a:ext cx="1134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5838" y="1440180"/>
            <a:ext cx="7519135" cy="2913553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34" name="TextBox 33"/>
          <p:cNvSpPr txBox="1"/>
          <p:nvPr/>
        </p:nvSpPr>
        <p:spPr>
          <a:xfrm>
            <a:off x="2743596" y="2938289"/>
            <a:ext cx="1193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779422" y="2924579"/>
            <a:ext cx="970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098940" y="2889481"/>
            <a:ext cx="970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063115" y="2938289"/>
            <a:ext cx="970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370037" y="2908328"/>
            <a:ext cx="970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৪০৪৪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91394" y="3867642"/>
            <a:ext cx="1133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৪৬০০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830470" y="3413664"/>
            <a:ext cx="1133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061550" y="3373382"/>
            <a:ext cx="1133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085150" y="3420943"/>
            <a:ext cx="1133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291394" y="3384004"/>
            <a:ext cx="1133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৪৪৪০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758348" y="3834633"/>
            <a:ext cx="1133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894458" y="3898923"/>
            <a:ext cx="1133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৬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092841" y="3907850"/>
            <a:ext cx="1133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090647" y="3860500"/>
            <a:ext cx="1133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802872" y="3366113"/>
            <a:ext cx="107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3404" y="4475372"/>
            <a:ext cx="5132805" cy="39514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407297" y="4502792"/>
            <a:ext cx="120364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৪০৪৪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947159" y="4527434"/>
            <a:ext cx="1259323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৪৪৪০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532005" y="4501989"/>
            <a:ext cx="120364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৪৬০০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3404" y="4998383"/>
            <a:ext cx="4962250" cy="505439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2407295" y="5020269"/>
            <a:ext cx="120364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৪.০৪৪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940808" y="5041161"/>
            <a:ext cx="120364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৪.৪৪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470532" y="5070907"/>
            <a:ext cx="120364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৪.৬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614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7" grpId="0"/>
      <p:bldP spid="38" grpId="0"/>
      <p:bldP spid="5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11" grpId="0" animBg="1"/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4454</TotalTime>
  <Words>318</Words>
  <Application>Microsoft Office PowerPoint</Application>
  <PresentationFormat>Widescreen</PresentationFormat>
  <Paragraphs>101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Century Gothic</vt:lpstr>
      <vt:lpstr>Garamond</vt:lpstr>
      <vt:lpstr>NikoshBAN</vt:lpstr>
      <vt:lpstr>Times New Roman</vt:lpstr>
      <vt:lpstr>Savon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WALTON</cp:lastModifiedBy>
  <cp:revision>174</cp:revision>
  <dcterms:created xsi:type="dcterms:W3CDTF">2026-06-17T13:44:11Z</dcterms:created>
  <dcterms:modified xsi:type="dcterms:W3CDTF">2026-07-11T15:43:57Z</dcterms:modified>
</cp:coreProperties>
</file>