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74" r:id="rId10"/>
    <p:sldId id="260" r:id="rId11"/>
    <p:sldId id="258" r:id="rId12"/>
    <p:sldId id="259" r:id="rId13"/>
    <p:sldId id="270" r:id="rId14"/>
    <p:sldId id="271" r:id="rId15"/>
    <p:sldId id="269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30" autoAdjust="0"/>
    <p:restoredTop sz="90057" autoAdjust="0"/>
  </p:normalViewPr>
  <p:slideViewPr>
    <p:cSldViewPr snapToGrid="0">
      <p:cViewPr varScale="1">
        <p:scale>
          <a:sx n="85" d="100"/>
          <a:sy n="85" d="100"/>
        </p:scale>
        <p:origin x="40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0274B-0680-40B4-85B0-EFF726EE998D}" type="datetimeFigureOut">
              <a:rPr lang="en-US" smtClean="0"/>
              <a:t>11-Jul-26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FDFB5-1A77-4219-B7F1-893B21853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2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FDFB5-1A77-4219-B7F1-893B218532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98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=""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=""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5C652502-BDE4-BA65-26DC-BEC12F4AA654}"/>
              </a:ext>
            </a:extLst>
          </p:cNvPr>
          <p:cNvGrpSpPr/>
          <p:nvPr/>
        </p:nvGrpSpPr>
        <p:grpSpPr>
          <a:xfrm>
            <a:off x="8354750" y="6206748"/>
            <a:ext cx="1842586" cy="595015"/>
            <a:chOff x="8269280" y="6224725"/>
            <a:chExt cx="1842586" cy="595015"/>
          </a:xfrm>
        </p:grpSpPr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3B16A78A-EA18-E617-0A76-DA7172081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="" xmlns:a16="http://schemas.microsoft.com/office/drawing/2014/main" id="{2D30957F-B3D2-4D4A-1714-C38C6CF4A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" name="Group 29">
              <a:extLst>
                <a:ext uri="{FF2B5EF4-FFF2-40B4-BE49-F238E27FC236}">
                  <a16:creationId xmlns="" xmlns:a16="http://schemas.microsoft.com/office/drawing/2014/main" id="{FC80D3FD-A2E2-F0DB-A320-58291830F329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31" name="Oval 30">
                <a:extLst>
                  <a:ext uri="{FF2B5EF4-FFF2-40B4-BE49-F238E27FC236}">
                    <a16:creationId xmlns="" xmlns:a16="http://schemas.microsoft.com/office/drawing/2014/main" id="{517114CF-B802-7A34-EF8F-1CEAA95A6ABC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pic>
            <p:nvPicPr>
              <p:cNvPr id="32" name="Picture 31">
                <a:extLst>
                  <a:ext uri="{FF2B5EF4-FFF2-40B4-BE49-F238E27FC236}">
                    <a16:creationId xmlns="" xmlns:a16="http://schemas.microsoft.com/office/drawing/2014/main" id="{28EF164A-EA98-57D6-95AF-1273357AB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D7996533-BCB2-6BF4-533E-A55AE17DD2C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666" y="5730897"/>
            <a:ext cx="1125376" cy="77335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2C35AA6E-3D8E-018F-342C-8D2641CAD87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732" y="6466083"/>
            <a:ext cx="1381037" cy="46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63008" y="1485900"/>
            <a:ext cx="7315200" cy="28662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sz="7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7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53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063838"/>
              </p:ext>
            </p:extLst>
          </p:nvPr>
        </p:nvGraphicFramePr>
        <p:xfrm>
          <a:off x="555811" y="2294964"/>
          <a:ext cx="10766613" cy="362084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620824"/>
                <a:gridCol w="3022369"/>
                <a:gridCol w="3123420"/>
              </a:tblGrid>
              <a:tr h="89198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জলজ</a:t>
                      </a:r>
                      <a:r>
                        <a:rPr lang="en-US" sz="40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আবাসস্থল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উদ্ভিদ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প্রাণী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89198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সমুদ্র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(</a:t>
                      </a:r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লবণাক্ত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পানি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)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89198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নদী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খাল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বিল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পুকুর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(</a:t>
                      </a:r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স্বাদু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পানি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)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89198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জলাভূমি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(</a:t>
                      </a:r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অল্প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পানি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জমে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থাকে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এমন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ভূমি</a:t>
                      </a:r>
                      <a:r>
                        <a:rPr lang="en-US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)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207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80" y="1613646"/>
            <a:ext cx="4904532" cy="44260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835" y="1613646"/>
            <a:ext cx="5002305" cy="44260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35623" y="510988"/>
            <a:ext cx="68131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r>
              <a: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স্থাপন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34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20270" y="600913"/>
            <a:ext cx="28268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শূন্যস্থান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38518" y="1351665"/>
            <a:ext cx="82923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dirty="0"/>
              <a:t>১. মেরু অঞ্চলে খুবই কম উদ্ভিদ জন্মে, এদের মধ্যে আছে আর্কটিক উইলো, কটন গ্রাস ও </a:t>
            </a:r>
            <a:r>
              <a:rPr lang="as-IN" b="1" dirty="0"/>
              <a:t>____________</a:t>
            </a:r>
            <a:r>
              <a:rPr lang="as-IN" dirty="0"/>
              <a:t> জাতীয় উদ্ভিদ।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837720" y="1456311"/>
            <a:ext cx="1218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dirty="0" smtClean="0"/>
              <a:t>( </a:t>
            </a:r>
            <a:r>
              <a:rPr lang="as-IN" dirty="0"/>
              <a:t>লাইকেন)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75765" y="224522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s-IN" dirty="0"/>
              <a:t>২. নদী, পুকুর, খাল, বিল ইত্যাদি হলো </a:t>
            </a:r>
            <a:r>
              <a:rPr lang="as-IN" b="1" dirty="0"/>
              <a:t>____________</a:t>
            </a:r>
            <a:r>
              <a:rPr lang="as-IN" dirty="0"/>
              <a:t> পানির জলজ পরিবেশ।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837720" y="2194120"/>
            <a:ext cx="769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dirty="0" smtClean="0"/>
              <a:t>( </a:t>
            </a:r>
            <a:r>
              <a:rPr lang="as-IN" dirty="0"/>
              <a:t>স্বাদু)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75765" y="2967335"/>
            <a:ext cx="79158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dirty="0"/>
              <a:t>৩. জলজ পরিবেশের উদ্ভিদের মধ্যে রয়েছে শাপলা, পদ্ম, কচুরিপানা, ক্ষুদিপানা, </a:t>
            </a:r>
            <a:r>
              <a:rPr lang="as-IN" b="1" dirty="0"/>
              <a:t>____________</a:t>
            </a:r>
            <a:r>
              <a:rPr lang="as-IN" dirty="0"/>
              <a:t> ও বিভিন্ন ধরনের শৈবাল।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85280" y="4886235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dirty="0" smtClean="0"/>
              <a:t>( </a:t>
            </a:r>
            <a:r>
              <a:rPr lang="as-IN" dirty="0"/>
              <a:t>টোপাপানা)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94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96296E-6 L 0.39519 -0.0175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53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0.48229 -0.0157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15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0.069 0.25 0.125 L 0.25 0.25 E" pathEditMode="relative" ptsTypes="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57 0.54629 L 0.32057 0.2962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67435" y="1136320"/>
            <a:ext cx="64669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প্রশ্ন: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সামুদ্রিক পরিবেশের প্রধান দুটি উদ্ভিদের নাম কী?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68825" y="1678249"/>
            <a:ext cx="93950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উত্তর: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সামুদ্রিক পরিবেশের প্রধান দুটি উদ্ভিদ হলো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ল্যামিনারিয়া (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Laminaria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এবং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সারগাসাম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67435" y="2180044"/>
            <a:ext cx="51181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প্রশ্ন: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স্বাদু পানির জলজ পরিবেশ বলতে কী বোঝায়?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67435" y="2681839"/>
            <a:ext cx="97087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উত্তর: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যে সকল জলজ বাসস্থানে সারা বছর মিষ্টি বা লবণহীন পানি থাকে, সেগুলোকে স্বাদু পানির জলজ পরিবেশ বলে। যেমন— নদী, পুকুর, খাল এবং বিল। এই পরিবেশে শাপলা, পদ্ম ও কচুরিপানার মতো উদ্ভিদ এবং রুই, কাতলা ও মৃগেলের মতো মাছ বেঁচে থাকে।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67435" y="3974503"/>
            <a:ext cx="10058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প্রশ্ন: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তিমি এবং রুই মাছ একই জলজ পরিবেশের প্রাণী হওয়া সত্ত্বেও এদের বাসস্থানের প্রধান পার্থক্যটি পাঠ্যপুস্তকের আলোকে ব্যাখ্যা করো।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67435" y="4689027"/>
            <a:ext cx="9708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উত্তর: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তিমি এবং রুই মাছ উভয়ই জলজ প্রাণী হলেও এদের বাসস্থানের পানির উপাদানে প্রধান পার্থক্য রয়েছে।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রুই মাছের বাসস্থান: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রুই মাছ মূলত নদী, পুকুর বা বিলের মতো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স্বাদু পানির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পরিবেশে বাস করে।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তিমির বাসস্থান: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অপরদিকে তিমি বাস করে সাগরের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লবণাক্ত পানির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সামুদ্রিক পরিবেশে।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55694" y="536156"/>
            <a:ext cx="2151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67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70792" y="1926522"/>
            <a:ext cx="4434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b="1" dirty="0"/>
              <a:t>প্রশ্ন:</a:t>
            </a:r>
            <a:r>
              <a:rPr lang="as-IN" dirty="0"/>
              <a:t> সামুদ্রিক আবাসস্থল বলতে কী বোঝায়?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870791" y="2350114"/>
            <a:ext cx="80710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/>
              <a:t>উত্তর:</a:t>
            </a:r>
            <a:r>
              <a:rPr lang="as-IN" dirty="0"/>
              <a:t> সমুদ্রের নোনা পানির পরিবেশ যেখানে সামুদ্রিক জীবেরা বসবাস করে, তাকে সামুদ্রিক আবাসস্থল বলে।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70791" y="3088778"/>
            <a:ext cx="6986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/>
              <a:t>প্রশ্ন:</a:t>
            </a:r>
            <a:r>
              <a:rPr lang="as-IN" dirty="0"/>
              <a:t> স্বাদু পানির জলজ পরিবেশের অমেরুদণ্ডী প্রাণী কোনগুলো?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870791" y="3550443"/>
            <a:ext cx="36514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/>
              <a:t>উত্তর:</a:t>
            </a:r>
            <a:r>
              <a:rPr lang="as-IN" dirty="0"/>
              <a:t> শামুক, ঝিনুক ও কাঁকড়া।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4137" y="554477"/>
            <a:ext cx="4046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নির্দেশক-২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138134" y="1838528"/>
          <a:ext cx="10175133" cy="4085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7606"/>
                <a:gridCol w="8237527"/>
              </a:tblGrid>
              <a:tr h="1021404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মূল্যায়ন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ক্ষেত্র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নির্দেশক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102140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জ্ঞান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বিভিন্ন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ধরনের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স্থলজ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আবাসস্থলে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বসবাসকারী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উদ্ভিদ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প্রাণী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শনাক্ত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করতে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পেরেছে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।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102140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দক্ষতা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ছবি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এবং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বাস্তব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পর্যবেক্ষণ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বিশ্লেষণের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মাধ্যমে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উদ্ভিদ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প্রাণীর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বিভিন্ন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ধরনের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আবাসস্থল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চিহ্নিত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করতে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পেরেছে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।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102140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দৃষ্টিভঙ্গি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মূল্যবোধ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জোড়ায়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দলগত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কাজে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স্বতঃস্ফূত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,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সক্রিয়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কৌতূহলী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ছিল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।</a:t>
                      </a:r>
                      <a:endParaRPr lang="en-US" sz="2400" b="1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l"/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156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2635" y="1958353"/>
            <a:ext cx="916193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পাখিদের </a:t>
            </a:r>
            <a:r>
              <a:rPr lang="as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আচরণের কারণ বাসস্থানের 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৪টি </a:t>
            </a:r>
            <a:r>
              <a:rPr lang="as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পরিবর্তনের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as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09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322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" b="483"/>
          <a:stretch>
            <a:fillRect/>
          </a:stretch>
        </p:blipFill>
        <p:spPr>
          <a:xfrm>
            <a:off x="2016142" y="2241811"/>
            <a:ext cx="2380012" cy="2356566"/>
          </a:xfrm>
        </p:spPr>
      </p:pic>
      <p:pic>
        <p:nvPicPr>
          <p:cNvPr id="2" name="Picture Placeholder 1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4" b="13414"/>
          <a:stretch>
            <a:fillRect/>
          </a:stretch>
        </p:blipFill>
        <p:spPr>
          <a:xfrm>
            <a:off x="7922903" y="2241811"/>
            <a:ext cx="2229055" cy="2207097"/>
          </a:xfrm>
        </p:spPr>
      </p:pic>
      <p:sp>
        <p:nvSpPr>
          <p:cNvPr id="5" name="Rounded Rectangle 4"/>
          <p:cNvSpPr/>
          <p:nvPr/>
        </p:nvSpPr>
        <p:spPr>
          <a:xfrm>
            <a:off x="703386" y="4747846"/>
            <a:ext cx="5416060" cy="160899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সাবিনা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আকতার</a:t>
            </a:r>
            <a:endParaRPr lang="en-US" sz="24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দামগাছা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4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গোবিন্দগঞ্জ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গাইবান্ধা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54715" y="4598376"/>
            <a:ext cx="44752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শ্রে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ণিঃ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BD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endParaRPr lang="bn-BD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</a:p>
          <a:p>
            <a:pPr algn="ctr">
              <a:defRPr/>
            </a:pPr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জলজ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আবাসস্থল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সারা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…………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জলচর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পাখি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000" b="1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30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572871" y="582706"/>
            <a:ext cx="5692588" cy="217842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80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3553" y="3030070"/>
            <a:ext cx="74944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১.১.২ 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আবাসস্থলে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বসবাসকারী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99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71" y="528918"/>
            <a:ext cx="9950823" cy="508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7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987" y="475129"/>
            <a:ext cx="9789459" cy="535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2253" y="819282"/>
            <a:ext cx="7227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জিজ্ঞেস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2252" y="2496136"/>
            <a:ext cx="1112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স্থলজ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আবাসস্থলে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বসবাসকারী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প্রাণীর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বৈচিত্র্য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ভিন্নতা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2252" y="1688487"/>
            <a:ext cx="9809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পরিবেশের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আবাসস্থলের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বৈশিষ্ট্যগুলোর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ভিন্নতা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57983" y="3268494"/>
            <a:ext cx="7393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জলজ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আবাসস্থলে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mtClean="0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00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7278" y="606287"/>
            <a:ext cx="8150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সূত্র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7278" y="2176669"/>
            <a:ext cx="5993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72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জলজ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আবাসস্থল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endParaRPr lang="en-US" sz="7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77278" y="1252618"/>
            <a:ext cx="4989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ঘোষণা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বোর্ডে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লিখবো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18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2335696"/>
            <a:ext cx="94024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পাঠ্যপুস্তকের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৪নং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পৃষ্ঠার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জলজ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আবাসস্থলের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ভালোভাবে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বলবো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পর্যবেক্ষণকালে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জলজ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আবাসস্থলে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প্রাণী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দেখেছো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সেগুলোর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64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5149" y="2132711"/>
            <a:ext cx="2919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b="1" dirty="0"/>
              <a:t>প্রশ্ন:</a:t>
            </a:r>
            <a:r>
              <a:rPr lang="as-IN" dirty="0"/>
              <a:t> জলাভূমি </a:t>
            </a:r>
            <a:r>
              <a:rPr lang="en-US" dirty="0" smtClean="0"/>
              <a:t> </a:t>
            </a:r>
            <a:r>
              <a:rPr lang="as-IN" dirty="0"/>
              <a:t>কাকে বলে?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05149" y="2581852"/>
            <a:ext cx="94048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/>
              <a:t>উত্তর:</a:t>
            </a:r>
            <a:r>
              <a:rPr lang="as-IN" dirty="0"/>
              <a:t> কিছু কিছু নিচু এলাকা যা বছরের বেশির ভাগ সময় জলমগ্ন থাকে এবং বাকি সময় শুষ্ক থাকে, সেগুলোকে জলাভূমি বলে।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05149" y="3353703"/>
            <a:ext cx="73519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/>
              <a:t>প্রশ্ন:</a:t>
            </a:r>
            <a:r>
              <a:rPr lang="as-IN" dirty="0"/>
              <a:t> জলাভূমিতে জন্মায় এমন চারটি বিশেষ উদ্ভিদের নাম লেখো।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05149" y="3848555"/>
            <a:ext cx="40238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b="1" dirty="0"/>
              <a:t>উত্তর:</a:t>
            </a:r>
            <a:r>
              <a:rPr lang="as-IN" dirty="0"/>
              <a:t> কলমি, হেলঞ্চা, হিজল এবং করচ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49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Scien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 Theme" id="{DF5C3253-A009-49C8-A8FD-073C11F3770D}" vid="{4FF817A2-B11F-4B15-BE5C-F6E1CF50A17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Science Theme</Template>
  <TotalTime>174</TotalTime>
  <Words>540</Words>
  <Application>Microsoft Office PowerPoint</Application>
  <PresentationFormat>Widescreen</PresentationFormat>
  <Paragraphs>62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NikoshBAN</vt:lpstr>
      <vt:lpstr>Vrinda</vt:lpstr>
      <vt:lpstr>Science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DAMGACHA GPS</dc:creator>
  <cp:lastModifiedBy>DAMGACHA GPS</cp:lastModifiedBy>
  <cp:revision>19</cp:revision>
  <dcterms:created xsi:type="dcterms:W3CDTF">2026-06-29T11:28:46Z</dcterms:created>
  <dcterms:modified xsi:type="dcterms:W3CDTF">2026-07-11T16:48:48Z</dcterms:modified>
</cp:coreProperties>
</file>