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63" r:id="rId2"/>
    <p:sldId id="256" r:id="rId3"/>
    <p:sldId id="258" r:id="rId4"/>
    <p:sldId id="257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1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92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1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6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7922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65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1263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55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10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8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8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852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07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50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4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97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9CE06A-DEEB-4D21-8005-C33CEDF1C0A8}" type="datetimeFigureOut">
              <a:rPr lang="en-US" smtClean="0"/>
              <a:t>12-Jul-26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9F4762-A4A6-4644-B223-BB3DCB888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65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827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8296" y="1124712"/>
            <a:ext cx="73152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200" spc="600" dirty="0" smtClean="0">
                <a:latin typeface="Arial Black" panose="020B0A04020102020204" pitchFamily="34" charset="0"/>
              </a:rPr>
              <a:t>WELCOME</a:t>
            </a:r>
            <a:endParaRPr lang="en-US" sz="7200" spc="6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0984" y="2325041"/>
            <a:ext cx="52578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>
                <a:latin typeface="Arial Black" panose="020B0A04020102020204" pitchFamily="34" charset="0"/>
              </a:rPr>
              <a:t>TO MY PRESENTATION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84" y="2786706"/>
            <a:ext cx="5093208" cy="2866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18346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312" y="713232"/>
            <a:ext cx="8947522" cy="103028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6000" dirty="0" smtClean="0">
                <a:latin typeface="Arial Black" panose="020B0A04020102020204" pitchFamily="34" charset="0"/>
              </a:rPr>
              <a:t>Introducing</a:t>
            </a:r>
            <a:endParaRPr lang="en-US" sz="60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720" y="2157984"/>
            <a:ext cx="5184648" cy="3593592"/>
          </a:xfrm>
          <a:ln>
            <a:solidFill>
              <a:srgbClr val="FF000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sz="7400" dirty="0" smtClean="0"/>
          </a:p>
          <a:p>
            <a:r>
              <a:rPr lang="en-US" sz="9600" dirty="0" smtClean="0">
                <a:latin typeface="Arial Black" panose="020B0A04020102020204" pitchFamily="34" charset="0"/>
              </a:rPr>
              <a:t>Muhammad </a:t>
            </a:r>
            <a:r>
              <a:rPr lang="en-US" sz="9600" dirty="0" err="1" smtClean="0">
                <a:latin typeface="Arial Black" panose="020B0A04020102020204" pitchFamily="34" charset="0"/>
              </a:rPr>
              <a:t>Emran</a:t>
            </a:r>
            <a:r>
              <a:rPr lang="en-US" sz="9600" dirty="0" smtClean="0">
                <a:latin typeface="Arial Black" panose="020B0A04020102020204" pitchFamily="34" charset="0"/>
              </a:rPr>
              <a:t> Hosen</a:t>
            </a:r>
          </a:p>
          <a:p>
            <a:pPr marL="0" indent="0">
              <a:buNone/>
            </a:pPr>
            <a:r>
              <a:rPr lang="en-US" sz="9600" dirty="0" smtClean="0">
                <a:latin typeface="Arial Black" panose="020B0A04020102020204" pitchFamily="34" charset="0"/>
              </a:rPr>
              <a:t>     </a:t>
            </a:r>
            <a:r>
              <a:rPr lang="en-US" sz="8000" dirty="0" smtClean="0">
                <a:latin typeface="Arial Black" panose="020B0A04020102020204" pitchFamily="34" charset="0"/>
              </a:rPr>
              <a:t>Assistant Teacher</a:t>
            </a:r>
            <a:endParaRPr lang="en-US" sz="9600" dirty="0" smtClean="0">
              <a:latin typeface="Arial Black" panose="020B0A04020102020204" pitchFamily="34" charset="0"/>
            </a:endParaRPr>
          </a:p>
          <a:p>
            <a:r>
              <a:rPr lang="en-US" sz="9600" dirty="0" smtClean="0">
                <a:latin typeface="Arial Black" panose="020B0A04020102020204" pitchFamily="34" charset="0"/>
              </a:rPr>
              <a:t>Mir Abdul Majid High School</a:t>
            </a:r>
          </a:p>
          <a:p>
            <a:pPr marL="0" indent="0">
              <a:buNone/>
            </a:pPr>
            <a:r>
              <a:rPr lang="en-US" sz="9600" dirty="0" smtClean="0">
                <a:latin typeface="Arial Black" panose="020B0A04020102020204" pitchFamily="34" charset="0"/>
              </a:rPr>
              <a:t>     </a:t>
            </a:r>
            <a:r>
              <a:rPr lang="en-US" sz="8000" dirty="0" err="1" smtClean="0">
                <a:latin typeface="Arial Black" panose="020B0A04020102020204" pitchFamily="34" charset="0"/>
              </a:rPr>
              <a:t>Damudya</a:t>
            </a:r>
            <a:r>
              <a:rPr lang="en-US" sz="8000" dirty="0" smtClean="0">
                <a:latin typeface="Arial Black" panose="020B0A04020102020204" pitchFamily="34" charset="0"/>
              </a:rPr>
              <a:t>, </a:t>
            </a:r>
            <a:r>
              <a:rPr lang="en-US" sz="8000" dirty="0" err="1" smtClean="0">
                <a:latin typeface="Arial Black" panose="020B0A04020102020204" pitchFamily="34" charset="0"/>
              </a:rPr>
              <a:t>Shariatpur</a:t>
            </a:r>
            <a:r>
              <a:rPr lang="en-US" sz="8000" dirty="0" smtClean="0">
                <a:latin typeface="Arial Black" panose="020B0A04020102020204" pitchFamily="34" charset="0"/>
              </a:rPr>
              <a:t>.</a:t>
            </a:r>
          </a:p>
          <a:p>
            <a:r>
              <a:rPr lang="en-US" sz="9600" dirty="0" smtClean="0">
                <a:latin typeface="Arial Black" panose="020B0A04020102020204" pitchFamily="34" charset="0"/>
              </a:rPr>
              <a:t>Contact : 01313931734</a:t>
            </a:r>
          </a:p>
          <a:p>
            <a:r>
              <a:rPr lang="en-US" sz="9600" dirty="0" smtClean="0">
                <a:latin typeface="Arial Black" panose="020B0A04020102020204" pitchFamily="34" charset="0"/>
              </a:rPr>
              <a:t>E-mail : emransir15@gmail.com</a:t>
            </a:r>
            <a:endParaRPr lang="en-US" sz="9600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952" y="1892808"/>
            <a:ext cx="3576882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6366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0864" y="704088"/>
            <a:ext cx="70866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4400" dirty="0" smtClean="0">
                <a:latin typeface="Arial Black" panose="020B0A04020102020204" pitchFamily="34" charset="0"/>
              </a:rPr>
              <a:t>Todays Topic is “Changing Sentence.”</a:t>
            </a:r>
            <a:endParaRPr lang="en-US" sz="44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40864" y="2670048"/>
            <a:ext cx="71871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 Black" panose="020B0A04020102020204" pitchFamily="34" charset="0"/>
              </a:rPr>
              <a:t>Assertive Sentence </a:t>
            </a:r>
          </a:p>
          <a:p>
            <a:pPr algn="ctr"/>
            <a:r>
              <a:rPr lang="en-US" sz="4400" dirty="0" smtClean="0">
                <a:latin typeface="Arial Black" panose="020B0A04020102020204" pitchFamily="34" charset="0"/>
              </a:rPr>
              <a:t>to </a:t>
            </a:r>
          </a:p>
          <a:p>
            <a:r>
              <a:rPr lang="en-US" sz="4400" dirty="0" smtClean="0">
                <a:latin typeface="Arial Black" panose="020B0A04020102020204" pitchFamily="34" charset="0"/>
              </a:rPr>
              <a:t>Exclamatory Sentence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38912"/>
            <a:ext cx="1435608" cy="461665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Rule-01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4016" y="254245"/>
            <a:ext cx="7607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Adjective/Adverb </a:t>
            </a:r>
            <a:r>
              <a:rPr lang="en-US" sz="2400" dirty="0" err="1" smtClean="0">
                <a:latin typeface="Arial Black" panose="020B0A04020102020204" pitchFamily="34" charset="0"/>
              </a:rPr>
              <a:t>যুক্ত</a:t>
            </a:r>
            <a:r>
              <a:rPr lang="en-US" sz="2400" dirty="0" smtClean="0">
                <a:latin typeface="Arial Black" panose="020B0A04020102020204" pitchFamily="34" charset="0"/>
              </a:rPr>
              <a:t> Assertive Sentence </a:t>
            </a:r>
            <a:r>
              <a:rPr lang="en-US" sz="2400" dirty="0" err="1" smtClean="0">
                <a:latin typeface="Arial Black" panose="020B0A04020102020204" pitchFamily="34" charset="0"/>
              </a:rPr>
              <a:t>কে</a:t>
            </a:r>
            <a:r>
              <a:rPr lang="en-US" sz="2400" dirty="0" smtClean="0">
                <a:latin typeface="Arial Black" panose="020B0A04020102020204" pitchFamily="34" charset="0"/>
              </a:rPr>
              <a:t> Exclamatory Sentence </a:t>
            </a:r>
            <a:r>
              <a:rPr lang="en-US" sz="2400" dirty="0" err="1" smtClean="0">
                <a:latin typeface="Arial Black" panose="020B0A04020102020204" pitchFamily="34" charset="0"/>
              </a:rPr>
              <a:t>করার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নিয়ম</a:t>
            </a:r>
            <a:r>
              <a:rPr lang="en-US" sz="2400" dirty="0" smtClean="0">
                <a:latin typeface="Arial Black" panose="020B0A04020102020204" pitchFamily="34" charset="0"/>
              </a:rPr>
              <a:t> :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426464"/>
            <a:ext cx="930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 Black" panose="020B0A04020102020204" pitchFamily="34" charset="0"/>
              </a:rPr>
              <a:t>What + a/an + adjective + Noun + Subject + Verb + …!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 Black" panose="020B0A04020102020204" pitchFamily="34" charset="0"/>
              </a:rPr>
              <a:t>How + adjective/adverb +Noun + Subject + Verb + …!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14016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01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427000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02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9464" y="2377666"/>
            <a:ext cx="6958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Assertive:  The Padma is a very big river.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9464" y="2837325"/>
            <a:ext cx="6556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What a big river the Padma is !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9464" y="3434804"/>
            <a:ext cx="6409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 : Cricket is a very exciting game 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9464" y="4014668"/>
            <a:ext cx="7050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What an exciting game cricket is !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4681728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03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42032" y="4735038"/>
            <a:ext cx="661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 : The garden is very beautiful.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9464" y="5226570"/>
            <a:ext cx="6272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How beautiful the garden is !</a:t>
            </a:r>
            <a:endParaRPr lang="en-US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3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38912"/>
            <a:ext cx="1435608" cy="461665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Rule-02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4016" y="254245"/>
            <a:ext cx="7607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Wish </a:t>
            </a:r>
            <a:r>
              <a:rPr lang="en-US" sz="2400" dirty="0" err="1" smtClean="0">
                <a:latin typeface="Arial Black" panose="020B0A04020102020204" pitchFamily="34" charset="0"/>
              </a:rPr>
              <a:t>যুক্ত</a:t>
            </a:r>
            <a:r>
              <a:rPr lang="en-US" sz="2400" dirty="0" smtClean="0">
                <a:latin typeface="Arial Black" panose="020B0A04020102020204" pitchFamily="34" charset="0"/>
              </a:rPr>
              <a:t> Assertive Sentence </a:t>
            </a:r>
            <a:r>
              <a:rPr lang="en-US" sz="2400" dirty="0" err="1" smtClean="0">
                <a:latin typeface="Arial Black" panose="020B0A04020102020204" pitchFamily="34" charset="0"/>
              </a:rPr>
              <a:t>কে</a:t>
            </a:r>
            <a:r>
              <a:rPr lang="en-US" sz="2400" dirty="0" smtClean="0">
                <a:latin typeface="Arial Black" panose="020B0A04020102020204" pitchFamily="34" charset="0"/>
              </a:rPr>
              <a:t> Exclamatory Sentence </a:t>
            </a:r>
            <a:r>
              <a:rPr lang="en-US" sz="2400" dirty="0" err="1" smtClean="0">
                <a:latin typeface="Arial Black" panose="020B0A04020102020204" pitchFamily="34" charset="0"/>
              </a:rPr>
              <a:t>করার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নিয়ম</a:t>
            </a:r>
            <a:r>
              <a:rPr lang="en-US" sz="2400" dirty="0" smtClean="0">
                <a:latin typeface="Arial Black" panose="020B0A04020102020204" pitchFamily="34" charset="0"/>
              </a:rPr>
              <a:t> :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426464"/>
            <a:ext cx="930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 Black" panose="020B0A04020102020204" pitchFamily="34" charset="0"/>
              </a:rPr>
              <a:t>If / Had / Would that + Subject + Verb + Object …!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14016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01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427000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02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9464" y="2338531"/>
            <a:ext cx="6958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Assertive:  I wish I were a king.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9464" y="2837325"/>
            <a:ext cx="6556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If I were a king !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9464" y="3434804"/>
            <a:ext cx="6409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 : I wish I had the wings of a bird 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9464" y="4014668"/>
            <a:ext cx="7050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If/ Had I the wings of a bird !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4681728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03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42032" y="4735038"/>
            <a:ext cx="661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 : I wish I could be a child again 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9464" y="5226570"/>
            <a:ext cx="736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Would that I could be a child again !</a:t>
            </a:r>
            <a:endParaRPr lang="en-US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38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38912"/>
            <a:ext cx="1435608" cy="461665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Rule-03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9968" y="254245"/>
            <a:ext cx="9893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It is a matter of joy/sorrow/surprise/shame that </a:t>
            </a:r>
            <a:r>
              <a:rPr lang="en-US" sz="2400" dirty="0" err="1" smtClean="0">
                <a:latin typeface="Arial Black" panose="020B0A04020102020204" pitchFamily="34" charset="0"/>
              </a:rPr>
              <a:t>যুক্ত</a:t>
            </a:r>
            <a:r>
              <a:rPr lang="en-US" sz="2400" dirty="0" smtClean="0">
                <a:latin typeface="Arial Black" panose="020B0A04020102020204" pitchFamily="34" charset="0"/>
              </a:rPr>
              <a:t> Assertive Sentence </a:t>
            </a:r>
            <a:r>
              <a:rPr lang="en-US" sz="2400" dirty="0" err="1" smtClean="0">
                <a:latin typeface="Arial Black" panose="020B0A04020102020204" pitchFamily="34" charset="0"/>
              </a:rPr>
              <a:t>কে</a:t>
            </a:r>
            <a:r>
              <a:rPr lang="en-US" sz="2400" dirty="0" smtClean="0">
                <a:latin typeface="Arial Black" panose="020B0A04020102020204" pitchFamily="34" charset="0"/>
              </a:rPr>
              <a:t> Exclamatory Sentence </a:t>
            </a:r>
            <a:r>
              <a:rPr lang="en-US" sz="2400" dirty="0" err="1" smtClean="0">
                <a:latin typeface="Arial Black" panose="020B0A04020102020204" pitchFamily="34" charset="0"/>
              </a:rPr>
              <a:t>করার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নিয়ম</a:t>
            </a:r>
            <a:r>
              <a:rPr lang="en-US" sz="2400" dirty="0" smtClean="0">
                <a:latin typeface="Arial Black" panose="020B0A04020102020204" pitchFamily="34" charset="0"/>
              </a:rPr>
              <a:t> :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0784" y="1426464"/>
            <a:ext cx="930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 Black" panose="020B0A04020102020204" pitchFamily="34" charset="0"/>
              </a:rPr>
              <a:t>Hurrah/Alas/Oh/Fie ! + Subject + Verb + Object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14016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01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427000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02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9464" y="2338531"/>
            <a:ext cx="8677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Assertive:  It is a matter of joy that we have won the game.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9464" y="2837325"/>
            <a:ext cx="725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Hurrah ! we have won the game.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9464" y="3434804"/>
            <a:ext cx="797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 : It is a matter of sorrow that he has failed 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9464" y="4014668"/>
            <a:ext cx="7050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Alas ! he has failed .</a:t>
            </a:r>
          </a:p>
          <a:p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4681728"/>
            <a:ext cx="172821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Example: 03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69464" y="4615053"/>
            <a:ext cx="8037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Assertive : It is a matter of shame that she has failed 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9464" y="5226570"/>
            <a:ext cx="736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Black" panose="020B0A04020102020204" pitchFamily="34" charset="0"/>
              </a:rPr>
              <a:t>Exclamatory : Fie ! she has failed .</a:t>
            </a:r>
          </a:p>
        </p:txBody>
      </p:sp>
    </p:spTree>
    <p:extLst>
      <p:ext uri="{BB962C8B-B14F-4D97-AF65-F5344CB8AC3E}">
        <p14:creationId xmlns:p14="http://schemas.microsoft.com/office/powerpoint/2010/main" val="12464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2144" y="1170432"/>
            <a:ext cx="9299448" cy="3785652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Edwardian Script ITC" panose="030303020407070D0804" pitchFamily="66" charset="0"/>
              </a:rPr>
              <a:t>Thanks </a:t>
            </a:r>
          </a:p>
          <a:p>
            <a:r>
              <a:rPr lang="en-US" sz="8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Edwardian Script ITC" panose="030303020407070D0804" pitchFamily="66" charset="0"/>
              </a:rPr>
              <a:t>   for watching my presentation</a:t>
            </a:r>
          </a:p>
          <a:p>
            <a:endParaRPr lang="en-US" sz="8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1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158</TotalTime>
  <Words>341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 Black</vt:lpstr>
      <vt:lpstr>Century Gothic</vt:lpstr>
      <vt:lpstr>Edwardian Script ITC</vt:lpstr>
      <vt:lpstr>Wingdings</vt:lpstr>
      <vt:lpstr>Wingdings 3</vt:lpstr>
      <vt:lpstr>Slice</vt:lpstr>
      <vt:lpstr>PowerPoint Presentation</vt:lpstr>
      <vt:lpstr>PowerPoint Presentation</vt:lpstr>
      <vt:lpstr>Introducing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kkc</dc:creator>
  <cp:lastModifiedBy>kkc</cp:lastModifiedBy>
  <cp:revision>21</cp:revision>
  <dcterms:created xsi:type="dcterms:W3CDTF">2026-07-12T02:36:59Z</dcterms:created>
  <dcterms:modified xsi:type="dcterms:W3CDTF">2026-07-12T05:38:15Z</dcterms:modified>
</cp:coreProperties>
</file>