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jpg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HSC 2026 ICT সম্পূর্ণ সমাধান</dc:title>
  <dc:subject>PptxGenJS Presentation</dc:subject>
  <dc:creator>Mahfujar Rahman Noyon</dc:creator>
  <cp:lastModifiedBy>Mahfujar Rahman Noyon</cp:lastModifiedBy>
  <cp:revision>1</cp:revision>
  <dcterms:created xsi:type="dcterms:W3CDTF">2026-07-11T19:47:55Z</dcterms:created>
  <dcterms:modified xsi:type="dcterms:W3CDTF">2026-07-11T19:47:55Z</dcterms:modified>
</cp:coreProperties>
</file>