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8"/>
  </p:notesMasterIdLst>
  <p:sldIdLst>
    <p:sldId id="333" r:id="rId2"/>
    <p:sldId id="321" r:id="rId3"/>
    <p:sldId id="334" r:id="rId4"/>
    <p:sldId id="262" r:id="rId5"/>
    <p:sldId id="341" r:id="rId6"/>
    <p:sldId id="346" r:id="rId7"/>
    <p:sldId id="342" r:id="rId8"/>
    <p:sldId id="343" r:id="rId9"/>
    <p:sldId id="344" r:id="rId10"/>
    <p:sldId id="345" r:id="rId11"/>
    <p:sldId id="347" r:id="rId12"/>
    <p:sldId id="336" r:id="rId13"/>
    <p:sldId id="335" r:id="rId14"/>
    <p:sldId id="337" r:id="rId15"/>
    <p:sldId id="338" r:id="rId16"/>
    <p:sldId id="32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A60"/>
    <a:srgbClr val="E6F2E4"/>
    <a:srgbClr val="709828"/>
    <a:srgbClr val="008000"/>
    <a:srgbClr val="3EC4F5"/>
    <a:srgbClr val="000099"/>
    <a:srgbClr val="00CC00"/>
    <a:srgbClr val="FF66FF"/>
    <a:srgbClr val="CC00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745" autoAdjust="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C6F19-B345-417D-B597-EEAB3848F351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A7AE9-FDCC-4359-9BE9-D8D344FF8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98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A7AE9-FDCC-4359-9BE9-D8D344FF817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93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7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3.svg"/><Relationship Id="rId7" Type="http://schemas.openxmlformats.org/officeDocument/2006/relationships/image" Target="../../theme/media/image17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../theme/media/image15.svg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../theme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" y="83976"/>
            <a:ext cx="12008498" cy="6690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3433666" y="1156470"/>
            <a:ext cx="6260840" cy="3876541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769" y="1842076"/>
            <a:ext cx="2165041" cy="21933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10397179" y="6247973"/>
            <a:ext cx="1704626" cy="610027"/>
            <a:chOff x="10106043" y="6228968"/>
            <a:chExt cx="1704626" cy="610027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 userDrawn="1"/>
        </p:nvSpPr>
        <p:spPr>
          <a:xfrm>
            <a:off x="3853310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60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352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4731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895923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2729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1" y="1553012"/>
            <a:ext cx="2969791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7758523" y="1553012"/>
            <a:ext cx="29953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485" y="5467546"/>
            <a:ext cx="880527" cy="99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65997" y="593246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43740" y="1356367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413729" cy="1016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445900" cy="103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4328321" y="447842"/>
            <a:ext cx="2647564" cy="8194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en-US" sz="4400" b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06417" y="1156263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568275" y="1267297"/>
            <a:ext cx="6241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এই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পাঠ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শেষে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শিক্ষার্থীরা</a:t>
            </a:r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  <a:latin typeface="SutonnyMJ" pitchFamily="2" charset="0"/>
                <a:cs typeface="SutonnyMJ" pitchFamily="2" charset="0"/>
              </a:rPr>
              <a:t>.......... </a:t>
            </a:r>
            <a:endParaRPr lang="en-US" sz="2000" b="1" dirty="0">
              <a:solidFill>
                <a:schemeClr val="accent5">
                  <a:lumMod val="50000"/>
                </a:schemeClr>
              </a:solidFill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5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359824" y="541252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81062" y="1494521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850423" y="466991"/>
            <a:ext cx="900003" cy="90000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105053" y="342876"/>
            <a:ext cx="1024118" cy="1024118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36497" y="466991"/>
            <a:ext cx="910387" cy="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716885" y="635722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684525" y="1399594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934121" cy="93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780090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465116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392091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" y="83976"/>
            <a:ext cx="12034296" cy="6680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258288"/>
            <a:ext cx="11957157" cy="2950740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10367938" y="6247973"/>
            <a:ext cx="1704626" cy="610027"/>
            <a:chOff x="10106043" y="6228968"/>
            <a:chExt cx="1704626" cy="610027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 userDrawn="1"/>
        </p:nvSpPr>
        <p:spPr>
          <a:xfrm>
            <a:off x="3824069" y="6623978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8"/>
          <p:cNvSpPr txBox="1"/>
          <p:nvPr userDrawn="1"/>
        </p:nvSpPr>
        <p:spPr>
          <a:xfrm>
            <a:off x="3358404" y="4215726"/>
            <a:ext cx="727149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IN" sz="8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ভালো থেকো সবাই</a:t>
            </a:r>
            <a:endParaRPr lang="en-US" sz="8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32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/>
            <a:srcRect/>
            <a:tile tx="0" ty="0" sx="100000" sy="100000" flip="none" algn="tl"/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106043" y="6228968"/>
            <a:ext cx="1704626" cy="610027"/>
            <a:chOff x="10106043" y="6228968"/>
            <a:chExt cx="1704626" cy="610027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386" y="6259983"/>
              <a:ext cx="568489" cy="57590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10106043" y="6315075"/>
              <a:ext cx="523920" cy="52392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1875" y="6228968"/>
              <a:ext cx="618794" cy="606923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 userDrawn="1"/>
        </p:nvSpPr>
        <p:spPr>
          <a:xfrm>
            <a:off x="3562174" y="6548987"/>
            <a:ext cx="6543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1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4771729" y="2859355"/>
            <a:ext cx="302708" cy="255071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472818" y="3578753"/>
            <a:ext cx="328156" cy="291912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52117" y="1997830"/>
            <a:ext cx="328156" cy="342263"/>
          </a:xfrm>
          <a:custGeom>
            <a:avLst/>
            <a:gdLst>
              <a:gd name="connsiteX0" fmla="*/ 417092 w 1229194"/>
              <a:gd name="connsiteY0" fmla="*/ 0 h 1424066"/>
              <a:gd name="connsiteX1" fmla="*/ 812101 w 1229194"/>
              <a:gd name="connsiteY1" fmla="*/ 0 h 1424066"/>
              <a:gd name="connsiteX2" fmla="*/ 1026826 w 1229194"/>
              <a:gd name="connsiteY2" fmla="*/ 449704 h 1424066"/>
              <a:gd name="connsiteX3" fmla="*/ 1020980 w 1229194"/>
              <a:gd name="connsiteY3" fmla="*/ 449704 h 1424066"/>
              <a:gd name="connsiteX4" fmla="*/ 1049183 w 1229194"/>
              <a:gd name="connsiteY4" fmla="*/ 470845 h 1424066"/>
              <a:gd name="connsiteX5" fmla="*/ 1229194 w 1229194"/>
              <a:gd name="connsiteY5" fmla="*/ 865682 h 1424066"/>
              <a:gd name="connsiteX6" fmla="*/ 614597 w 1229194"/>
              <a:gd name="connsiteY6" fmla="*/ 1424066 h 1424066"/>
              <a:gd name="connsiteX7" fmla="*/ 0 w 1229194"/>
              <a:gd name="connsiteY7" fmla="*/ 865682 h 1424066"/>
              <a:gd name="connsiteX8" fmla="*/ 180011 w 1229194"/>
              <a:gd name="connsiteY8" fmla="*/ 470845 h 1424066"/>
              <a:gd name="connsiteX9" fmla="*/ 208214 w 1229194"/>
              <a:gd name="connsiteY9" fmla="*/ 449704 h 1424066"/>
              <a:gd name="connsiteX10" fmla="*/ 202367 w 1229194"/>
              <a:gd name="connsiteY10" fmla="*/ 449704 h 1424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9194" h="1424066">
                <a:moveTo>
                  <a:pt x="417092" y="0"/>
                </a:moveTo>
                <a:lnTo>
                  <a:pt x="812101" y="0"/>
                </a:lnTo>
                <a:lnTo>
                  <a:pt x="1026826" y="449704"/>
                </a:lnTo>
                <a:lnTo>
                  <a:pt x="1020980" y="449704"/>
                </a:lnTo>
                <a:lnTo>
                  <a:pt x="1049183" y="470845"/>
                </a:lnTo>
                <a:cubicBezTo>
                  <a:pt x="1160403" y="571893"/>
                  <a:pt x="1229194" y="711489"/>
                  <a:pt x="1229194" y="865682"/>
                </a:cubicBezTo>
                <a:cubicBezTo>
                  <a:pt x="1229194" y="1174069"/>
                  <a:pt x="954030" y="1424066"/>
                  <a:pt x="614597" y="1424066"/>
                </a:cubicBezTo>
                <a:cubicBezTo>
                  <a:pt x="275164" y="1424066"/>
                  <a:pt x="0" y="1174069"/>
                  <a:pt x="0" y="865682"/>
                </a:cubicBezTo>
                <a:cubicBezTo>
                  <a:pt x="0" y="711489"/>
                  <a:pt x="68791" y="571893"/>
                  <a:pt x="180011" y="470845"/>
                </a:cubicBezTo>
                <a:lnTo>
                  <a:pt x="208214" y="449704"/>
                </a:lnTo>
                <a:lnTo>
                  <a:pt x="202367" y="449704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Block Arc 8"/>
          <p:cNvSpPr/>
          <p:nvPr/>
        </p:nvSpPr>
        <p:spPr>
          <a:xfrm>
            <a:off x="6353274" y="2917518"/>
            <a:ext cx="1274800" cy="988207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Block Arc 9"/>
          <p:cNvSpPr/>
          <p:nvPr/>
        </p:nvSpPr>
        <p:spPr>
          <a:xfrm>
            <a:off x="4854104" y="2168961"/>
            <a:ext cx="1602546" cy="945465"/>
          </a:xfrm>
          <a:prstGeom prst="blockArc">
            <a:avLst>
              <a:gd name="adj1" fmla="val 10800000"/>
              <a:gd name="adj2" fmla="val 166313"/>
              <a:gd name="adj3" fmla="val 668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rapezoid 10"/>
          <p:cNvSpPr/>
          <p:nvPr/>
        </p:nvSpPr>
        <p:spPr>
          <a:xfrm>
            <a:off x="7124617" y="3360236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818790" y="1301079"/>
            <a:ext cx="2103241" cy="3321692"/>
            <a:chOff x="6061512" y="1263371"/>
            <a:chExt cx="2087737" cy="3626695"/>
          </a:xfrm>
        </p:grpSpPr>
        <p:grpSp>
          <p:nvGrpSpPr>
            <p:cNvPr id="19" name="Group 18"/>
            <p:cNvGrpSpPr/>
            <p:nvPr/>
          </p:nvGrpSpPr>
          <p:grpSpPr>
            <a:xfrm>
              <a:off x="6061512" y="1263371"/>
              <a:ext cx="1716786" cy="3626695"/>
              <a:chOff x="6067509" y="1234865"/>
              <a:chExt cx="1716786" cy="3626695"/>
            </a:xfrm>
          </p:grpSpPr>
          <p:sp>
            <p:nvSpPr>
              <p:cNvPr id="6" name="Trapezoid 5"/>
              <p:cNvSpPr/>
              <p:nvPr/>
            </p:nvSpPr>
            <p:spPr>
              <a:xfrm>
                <a:off x="6067509" y="4337601"/>
                <a:ext cx="1139390" cy="523959"/>
              </a:xfrm>
              <a:prstGeom prst="trapezoid">
                <a:avLst>
                  <a:gd name="adj" fmla="val 46212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589229" y="1760061"/>
                <a:ext cx="95949" cy="257754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Block Arc 7"/>
              <p:cNvSpPr/>
              <p:nvPr/>
            </p:nvSpPr>
            <p:spPr>
              <a:xfrm>
                <a:off x="6598052" y="1234865"/>
                <a:ext cx="1186243" cy="1064820"/>
              </a:xfrm>
              <a:prstGeom prst="blockArc">
                <a:avLst>
                  <a:gd name="adj1" fmla="val 10800000"/>
                  <a:gd name="adj2" fmla="val 166313"/>
                  <a:gd name="adj3" fmla="val 668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12" name="Trapezoid 11"/>
            <p:cNvSpPr/>
            <p:nvPr/>
          </p:nvSpPr>
          <p:spPr>
            <a:xfrm>
              <a:off x="7183763" y="1767275"/>
              <a:ext cx="965486" cy="192848"/>
            </a:xfrm>
            <a:prstGeom prst="trapezoid">
              <a:avLst>
                <a:gd name="adj" fmla="val 67748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3" name="Trapezoid 12"/>
          <p:cNvSpPr/>
          <p:nvPr/>
        </p:nvSpPr>
        <p:spPr>
          <a:xfrm>
            <a:off x="4450901" y="2663989"/>
            <a:ext cx="965486" cy="253528"/>
          </a:xfrm>
          <a:prstGeom prst="trapezoid">
            <a:avLst>
              <a:gd name="adj" fmla="val 67748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rapezoid 13"/>
          <p:cNvSpPr/>
          <p:nvPr/>
        </p:nvSpPr>
        <p:spPr>
          <a:xfrm>
            <a:off x="6660541" y="3613764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6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</a:p>
        </p:txBody>
      </p:sp>
      <p:sp>
        <p:nvSpPr>
          <p:cNvPr id="15" name="Trapezoid 14"/>
          <p:cNvSpPr/>
          <p:nvPr/>
        </p:nvSpPr>
        <p:spPr>
          <a:xfrm>
            <a:off x="6619733" y="1997830"/>
            <a:ext cx="1952709" cy="771855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37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endParaRPr lang="en-US" sz="88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rapezoid 15"/>
          <p:cNvSpPr/>
          <p:nvPr/>
        </p:nvSpPr>
        <p:spPr>
          <a:xfrm>
            <a:off x="3957152" y="2963982"/>
            <a:ext cx="1861638" cy="1018380"/>
          </a:xfrm>
          <a:prstGeom prst="trapezoid">
            <a:avLst>
              <a:gd name="adj" fmla="val 55277"/>
            </a:avLst>
          </a:prstGeom>
          <a:gradFill flip="none" rotWithShape="1">
            <a:gsLst>
              <a:gs pos="57000">
                <a:srgbClr val="FFFF00">
                  <a:alpha val="72000"/>
                </a:srgbClr>
              </a:gs>
              <a:gs pos="96000">
                <a:srgbClr val="FF9900">
                  <a:alpha val="15000"/>
                </a:srgbClr>
              </a:gs>
              <a:gs pos="13000">
                <a:schemeClr val="bg1">
                  <a:alpha val="8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</a:p>
        </p:txBody>
      </p:sp>
    </p:spTree>
    <p:extLst>
      <p:ext uri="{BB962C8B-B14F-4D97-AF65-F5344CB8AC3E}">
        <p14:creationId xmlns:p14="http://schemas.microsoft.com/office/powerpoint/2010/main" val="61919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869DA63-2105-5F5B-58A1-66442EBE696A}"/>
              </a:ext>
            </a:extLst>
          </p:cNvPr>
          <p:cNvSpPr/>
          <p:nvPr/>
        </p:nvSpPr>
        <p:spPr>
          <a:xfrm>
            <a:off x="3408348" y="279739"/>
            <a:ext cx="52229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E9A5668-1260-6648-0860-FB3CC464E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85" y="1899725"/>
            <a:ext cx="2992763" cy="3461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9DAD1D4C-0B2E-4373-E4DF-184CB67BF7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53" y="1899726"/>
            <a:ext cx="3996964" cy="3461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93AC5EB-5FAF-3102-5B70-7E263BDFA8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907" y="1899725"/>
            <a:ext cx="3888367" cy="3461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980388" y="5552388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ছবি-১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20792" y="5561815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ছবি-২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247695" y="5561815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ছবি-৩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5900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869DA63-2105-5F5B-58A1-66442EBE696A}"/>
              </a:ext>
            </a:extLst>
          </p:cNvPr>
          <p:cNvSpPr/>
          <p:nvPr/>
        </p:nvSpPr>
        <p:spPr>
          <a:xfrm>
            <a:off x="3408348" y="221287"/>
            <a:ext cx="52229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কিছু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</a:t>
            </a:r>
            <a:r>
              <a:rPr lang="en-US" sz="6000" b="1" dirty="0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accent3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r>
              <a:rPr lang="en-US" sz="60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7ED7B95-9416-0153-D7D5-5A9C0513D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668" y="1658218"/>
            <a:ext cx="4804204" cy="3738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E3F3E33-9D85-8194-FE36-6B189C2CAB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03" y="1658217"/>
            <a:ext cx="5606186" cy="37380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223968" y="5542961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ছবি-৪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785782" y="5542961"/>
            <a:ext cx="111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ছবি-৫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41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401A4C0-C2A7-7BD1-8DCE-FDD5280D0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75" y="2500401"/>
            <a:ext cx="3317810" cy="2885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: Rounded Corners 4">
            <a:extLst>
              <a:ext uri="{FF2B5EF4-FFF2-40B4-BE49-F238E27FC236}">
                <a16:creationId xmlns="" xmlns:a16="http://schemas.microsoft.com/office/drawing/2014/main" id="{8B1EE219-2B11-FCCC-AA20-8A8E6C5C7586}"/>
              </a:ext>
            </a:extLst>
          </p:cNvPr>
          <p:cNvSpPr/>
          <p:nvPr/>
        </p:nvSpPr>
        <p:spPr>
          <a:xfrm>
            <a:off x="4486089" y="1696652"/>
            <a:ext cx="6632313" cy="43051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৪টি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দল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ময়লার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বাক্স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ও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ময়লার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বাক্স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ব্যবহারের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আঁকবে।শিক্ষার্থীরা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বাক্স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বানিয়ে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ক্লাসের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একপাশে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রাখবে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এবং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পাশে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লাগিয়ে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দিবে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51262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2675" y="2845958"/>
            <a:ext cx="8113776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ঝুড়িতে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4400" dirty="0"/>
              <a:t>________ 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ফেলি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9188" y="1762812"/>
            <a:ext cx="5476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শুন্যস্থান</a:t>
            </a:r>
            <a:r>
              <a:rPr lang="en-US" sz="2800" b="1" dirty="0"/>
              <a:t> </a:t>
            </a:r>
            <a:r>
              <a:rPr lang="en-US" sz="2800" b="1" dirty="0" err="1"/>
              <a:t>পূরণ</a:t>
            </a:r>
            <a:r>
              <a:rPr lang="en-US" sz="2800" b="1" dirty="0"/>
              <a:t> </a:t>
            </a:r>
            <a:r>
              <a:rPr lang="en-US" sz="2800" b="1" dirty="0" err="1" smtClean="0"/>
              <a:t>করঃ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4075302" y="2845957"/>
            <a:ext cx="16561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ময়লা</a:t>
            </a:r>
            <a:endParaRPr lang="en-US" sz="6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0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4BF91A-1C70-4024-A0D0-448A1F40F9B1}"/>
              </a:ext>
            </a:extLst>
          </p:cNvPr>
          <p:cNvSpPr txBox="1"/>
          <p:nvPr/>
        </p:nvSpPr>
        <p:spPr>
          <a:xfrm>
            <a:off x="1480009" y="2890101"/>
            <a:ext cx="1649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ময়লা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–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0A3282-DBB3-45E4-AAE8-C9DD8F739142}"/>
              </a:ext>
            </a:extLst>
          </p:cNvPr>
          <p:cNvSpPr txBox="1"/>
          <p:nvPr/>
        </p:nvSpPr>
        <p:spPr>
          <a:xfrm>
            <a:off x="3886200" y="1752600"/>
            <a:ext cx="6238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শব্দগুলো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</a:t>
            </a:r>
            <a:r>
              <a:rPr lang="as-IN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GB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ি:</a:t>
            </a:r>
            <a:endParaRPr lang="en-US" sz="4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14BF91A-1C70-4024-A0D0-448A1F40F9B1}"/>
              </a:ext>
            </a:extLst>
          </p:cNvPr>
          <p:cNvSpPr txBox="1"/>
          <p:nvPr/>
        </p:nvSpPr>
        <p:spPr>
          <a:xfrm>
            <a:off x="2771480" y="2890101"/>
            <a:ext cx="602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ঝুড়িতে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ময়লা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ফেলি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85284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0A3282-DBB3-45E4-AAE8-C9DD8F739142}"/>
              </a:ext>
            </a:extLst>
          </p:cNvPr>
          <p:cNvSpPr txBox="1"/>
          <p:nvPr/>
        </p:nvSpPr>
        <p:spPr>
          <a:xfrm>
            <a:off x="1190133" y="1978844"/>
            <a:ext cx="5105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ঝুড়িতে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ময়লা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ফেলি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বাক্যটি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পৃষ্টা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ভরে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লিখি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।)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A0A3282-DBB3-45E4-AAE8-C9DD8F739142}"/>
              </a:ext>
            </a:extLst>
          </p:cNvPr>
          <p:cNvSpPr txBox="1"/>
          <p:nvPr/>
        </p:nvSpPr>
        <p:spPr>
          <a:xfrm>
            <a:off x="1142999" y="3609682"/>
            <a:ext cx="5105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ময়লার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ঝুড়ি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বানাই</a:t>
            </a:r>
            <a:r>
              <a:rPr lang="en-US" sz="4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 algn="ctr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বাড়িতে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বানাতে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3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275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077823" y="2174002"/>
            <a:ext cx="29648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আমার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বই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০৯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বুঝে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ঝুড়িতে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ময়লা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ফেলি</a:t>
            </a:r>
            <a:endParaRPr lang="en-US" sz="2000" b="1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20</a:t>
            </a: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পিরিয়ডঃ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০১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85541" y="2473139"/>
            <a:ext cx="3108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কয়েছ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আহমদ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1201" y="3532073"/>
            <a:ext cx="3105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মোহাম্মদপুর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এ.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গফুর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24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সুরমা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4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01710504502</a:t>
            </a:r>
            <a:endParaRPr lang="en-US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642" y="1775805"/>
            <a:ext cx="3578889" cy="5082196"/>
          </a:xfrm>
        </p:spPr>
      </p:pic>
      <p:pic>
        <p:nvPicPr>
          <p:cNvPr id="7" name="Picture Placeholder 10">
            <a:extLst>
              <a:ext uri="{FF2B5EF4-FFF2-40B4-BE49-F238E27FC236}">
                <a16:creationId xmlns:a16="http://schemas.microsoft.com/office/drawing/2014/main" xmlns="" id="{DF5A9351-6F59-4E9E-A233-03ED09A744C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" b="-2269"/>
          <a:stretch/>
        </p:blipFill>
        <p:spPr>
          <a:xfrm>
            <a:off x="6457362" y="2236672"/>
            <a:ext cx="2424732" cy="3136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88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34770" y="2645463"/>
            <a:ext cx="10440000" cy="897018"/>
            <a:chOff x="618509" y="2242900"/>
            <a:chExt cx="10647046" cy="1170608"/>
          </a:xfrm>
        </p:grpSpPr>
        <p:grpSp>
          <p:nvGrpSpPr>
            <p:cNvPr id="7" name="Group 6"/>
            <p:cNvGrpSpPr/>
            <p:nvPr/>
          </p:nvGrpSpPr>
          <p:grpSpPr>
            <a:xfrm>
              <a:off x="618509" y="2242900"/>
              <a:ext cx="10517919" cy="939600"/>
              <a:chOff x="618509" y="2242900"/>
              <a:chExt cx="10517919" cy="9396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187628" y="224290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8509" y="2242900"/>
                <a:ext cx="2395887" cy="9396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571500" indent="-571500" algn="ctr">
                  <a:buFont typeface="Wingdings" panose="05000000000000000000" pitchFamily="2" charset="2"/>
                  <a:buChar char="q"/>
                </a:pPr>
                <a:r>
                  <a:rPr lang="en-US" sz="3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2653044" y="2437020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12" name="Group 11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16" name="Oval 15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" name="Oval 16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20" name="Oval 19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" name="Oval 20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" name="Oval 21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" name="Rounded Rectangle 12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ounded Rectangle 14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" name="Rectangle 7"/>
            <p:cNvSpPr/>
            <p:nvPr/>
          </p:nvSpPr>
          <p:spPr>
            <a:xfrm>
              <a:off x="3187628" y="2329057"/>
              <a:ext cx="8077927" cy="1084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নির্দেশক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চিহ্ন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দেখে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অনুসরণ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/>
              </a:r>
              <a:br>
                <a:rPr lang="en-US" sz="2400" dirty="0" smtClean="0">
                  <a:latin typeface="NikoshBAN" pitchFamily="2" charset="0"/>
                  <a:cs typeface="NikoshBAN" pitchFamily="2" charset="0"/>
                </a:rPr>
              </a:b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	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করতে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834770" y="1654398"/>
            <a:ext cx="10440000" cy="720000"/>
            <a:chOff x="618509" y="1211338"/>
            <a:chExt cx="10517919" cy="939600"/>
          </a:xfrm>
        </p:grpSpPr>
        <p:sp>
          <p:nvSpPr>
            <p:cNvPr id="24" name="Rectangle 23"/>
            <p:cNvSpPr/>
            <p:nvPr/>
          </p:nvSpPr>
          <p:spPr>
            <a:xfrm>
              <a:off x="3187628" y="1211338"/>
              <a:ext cx="7948800" cy="93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smtClean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rPr>
                <a:t>	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ছাপা,হাতের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লেখা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ডিজিটাল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ডিভাইসে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শব্দ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ও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পড়তে</a:t>
              </a:r>
              <a:r>
                <a:rPr lang="en-US" sz="2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8509" y="1211338"/>
              <a:ext cx="2395887" cy="9396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shade val="30000"/>
                    <a:satMod val="115000"/>
                  </a:schemeClr>
                </a:gs>
                <a:gs pos="50000">
                  <a:schemeClr val="accent6">
                    <a:shade val="67500"/>
                    <a:satMod val="115000"/>
                  </a:schemeClr>
                </a:gs>
                <a:gs pos="100000">
                  <a:schemeClr val="accent6"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ctr">
                <a:buFont typeface="Wingdings" panose="05000000000000000000" pitchFamily="2" charset="2"/>
                <a:buChar char="q"/>
              </a:pPr>
              <a:r>
                <a:rPr lang="en-US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2653044" y="1416742"/>
              <a:ext cx="907139" cy="581838"/>
              <a:chOff x="2758149" y="2437020"/>
              <a:chExt cx="907139" cy="58183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758149" y="2437020"/>
                <a:ext cx="907139" cy="581838"/>
                <a:chOff x="2758149" y="2437020"/>
                <a:chExt cx="907139" cy="581838"/>
              </a:xfrm>
            </p:grpSpPr>
            <p:sp>
              <p:nvSpPr>
                <p:cNvPr id="31" name="Oval 30"/>
                <p:cNvSpPr/>
                <p:nvPr/>
              </p:nvSpPr>
              <p:spPr>
                <a:xfrm>
                  <a:off x="2758149" y="243702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Oval 31"/>
                <p:cNvSpPr/>
                <p:nvPr/>
              </p:nvSpPr>
              <p:spPr>
                <a:xfrm>
                  <a:off x="2758149" y="268021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/>
                <p:nvPr/>
              </p:nvSpPr>
              <p:spPr>
                <a:xfrm>
                  <a:off x="2758149" y="2923400"/>
                  <a:ext cx="154706" cy="95458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3510582" y="2437020"/>
                  <a:ext cx="154706" cy="581837"/>
                  <a:chOff x="4337050" y="2368550"/>
                  <a:chExt cx="139700" cy="812800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4337050" y="236855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337050" y="2708275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337050" y="3048000"/>
                    <a:ext cx="139700" cy="133350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28" name="Rounded Rectangle 27"/>
              <p:cNvSpPr/>
              <p:nvPr/>
            </p:nvSpPr>
            <p:spPr>
              <a:xfrm>
                <a:off x="2793602" y="2460587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ounded Rectangle 28"/>
              <p:cNvSpPr/>
              <p:nvPr/>
            </p:nvSpPr>
            <p:spPr>
              <a:xfrm>
                <a:off x="2793602" y="2698952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ounded Rectangle 29"/>
              <p:cNvSpPr/>
              <p:nvPr/>
            </p:nvSpPr>
            <p:spPr>
              <a:xfrm>
                <a:off x="2793602" y="2937316"/>
                <a:ext cx="826270" cy="58255"/>
              </a:xfrm>
              <a:prstGeom prst="roundRect">
                <a:avLst>
                  <a:gd name="adj" fmla="val 44167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834769" y="3567144"/>
            <a:ext cx="10440000" cy="720000"/>
            <a:chOff x="618509" y="3315690"/>
            <a:chExt cx="10517919" cy="949047"/>
          </a:xfrm>
        </p:grpSpPr>
        <p:grpSp>
          <p:nvGrpSpPr>
            <p:cNvPr id="69" name="Group 68"/>
            <p:cNvGrpSpPr/>
            <p:nvPr/>
          </p:nvGrpSpPr>
          <p:grpSpPr>
            <a:xfrm>
              <a:off x="618509" y="3315690"/>
              <a:ext cx="10517919" cy="949047"/>
              <a:chOff x="618509" y="3315690"/>
              <a:chExt cx="10517919" cy="949047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187628" y="3315690"/>
                <a:ext cx="7948800" cy="93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NikoshBAN"/>
                    <a:cs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chemeClr val="tx1"/>
                  </a:solidFill>
                  <a:latin typeface="NikoshBAN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618509" y="3325137"/>
                <a:ext cx="2395887" cy="9396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shade val="30000"/>
                      <a:satMod val="115000"/>
                    </a:schemeClr>
                  </a:gs>
                  <a:gs pos="50000">
                    <a:schemeClr val="accent6">
                      <a:shade val="67500"/>
                      <a:satMod val="115000"/>
                    </a:schemeClr>
                  </a:gs>
                  <a:gs pos="100000">
                    <a:schemeClr val="accent6"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q"/>
                </a:pP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3" name="Group 72"/>
              <p:cNvGrpSpPr/>
              <p:nvPr/>
            </p:nvGrpSpPr>
            <p:grpSpPr>
              <a:xfrm>
                <a:off x="2653044" y="3466924"/>
                <a:ext cx="907139" cy="581838"/>
                <a:chOff x="2758149" y="2437020"/>
                <a:chExt cx="907139" cy="581838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2758149" y="2437020"/>
                  <a:ext cx="907139" cy="581838"/>
                  <a:chOff x="2758149" y="2437020"/>
                  <a:chExt cx="907139" cy="581838"/>
                </a:xfrm>
              </p:grpSpPr>
              <p:sp>
                <p:nvSpPr>
                  <p:cNvPr id="78" name="Oval 77"/>
                  <p:cNvSpPr/>
                  <p:nvPr/>
                </p:nvSpPr>
                <p:spPr>
                  <a:xfrm>
                    <a:off x="2758149" y="243702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Oval 78"/>
                  <p:cNvSpPr/>
                  <p:nvPr/>
                </p:nvSpPr>
                <p:spPr>
                  <a:xfrm>
                    <a:off x="2758149" y="268021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/>
                  <p:cNvSpPr/>
                  <p:nvPr/>
                </p:nvSpPr>
                <p:spPr>
                  <a:xfrm>
                    <a:off x="2758149" y="2923400"/>
                    <a:ext cx="154706" cy="95458"/>
                  </a:xfrm>
                  <a:prstGeom prst="ellipse">
                    <a:avLst/>
                  </a:prstGeom>
                  <a:solidFill>
                    <a:schemeClr val="tx1">
                      <a:lumMod val="85000"/>
                      <a:lumOff val="1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81" name="Group 80"/>
                  <p:cNvGrpSpPr/>
                  <p:nvPr/>
                </p:nvGrpSpPr>
                <p:grpSpPr>
                  <a:xfrm>
                    <a:off x="3510582" y="2437020"/>
                    <a:ext cx="154706" cy="581837"/>
                    <a:chOff x="4337050" y="2368550"/>
                    <a:chExt cx="139700" cy="812800"/>
                  </a:xfrm>
                </p:grpSpPr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4337050" y="236855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Oval 82"/>
                    <p:cNvSpPr/>
                    <p:nvPr/>
                  </p:nvSpPr>
                  <p:spPr>
                    <a:xfrm>
                      <a:off x="4337050" y="2708275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" name="Oval 83"/>
                    <p:cNvSpPr/>
                    <p:nvPr/>
                  </p:nvSpPr>
                  <p:spPr>
                    <a:xfrm>
                      <a:off x="4337050" y="3048000"/>
                      <a:ext cx="139700" cy="133350"/>
                    </a:xfrm>
                    <a:prstGeom prst="ellipse">
                      <a:avLst/>
                    </a:prstGeom>
                    <a:solidFill>
                      <a:schemeClr val="tx1">
                        <a:lumMod val="85000"/>
                        <a:lumOff val="1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75" name="Rounded Rectangle 74"/>
                <p:cNvSpPr/>
                <p:nvPr/>
              </p:nvSpPr>
              <p:spPr>
                <a:xfrm>
                  <a:off x="2793602" y="2460587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ounded Rectangle 75"/>
                <p:cNvSpPr/>
                <p:nvPr/>
              </p:nvSpPr>
              <p:spPr>
                <a:xfrm>
                  <a:off x="2793602" y="2698952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ounded Rectangle 76"/>
                <p:cNvSpPr/>
                <p:nvPr/>
              </p:nvSpPr>
              <p:spPr>
                <a:xfrm>
                  <a:off x="2793602" y="2937316"/>
                  <a:ext cx="826270" cy="58255"/>
                </a:xfrm>
                <a:prstGeom prst="roundRect">
                  <a:avLst>
                    <a:gd name="adj" fmla="val 44167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70" name="Rectangle 69"/>
            <p:cNvSpPr/>
            <p:nvPr/>
          </p:nvSpPr>
          <p:spPr>
            <a:xfrm>
              <a:off x="4092106" y="3559121"/>
              <a:ext cx="4575116" cy="6085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অনুরোধসূচক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বাক্য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>
                  <a:latin typeface="NikoshBAN" pitchFamily="2" charset="0"/>
                  <a:cs typeface="NikoshBAN" pitchFamily="2" charset="0"/>
                </a:rPr>
                <a:t>লিখতে</a:t>
              </a:r>
              <a:r>
                <a:rPr lang="en-US" sz="2400" dirty="0">
                  <a:latin typeface="NikoshBAN" pitchFamily="2" charset="0"/>
                  <a:cs typeface="NikoshBAN" pitchFamily="2" charset="0"/>
                </a:rPr>
                <a:t> 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পারবে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5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="" xmlns:a16="http://schemas.microsoft.com/office/drawing/2014/main" id="{2A513E13-2E5A-9615-1BE7-462CD9FB30DB}"/>
              </a:ext>
            </a:extLst>
          </p:cNvPr>
          <p:cNvSpPr/>
          <p:nvPr/>
        </p:nvSpPr>
        <p:spPr>
          <a:xfrm>
            <a:off x="3907971" y="261257"/>
            <a:ext cx="44413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চলো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ভিডিও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41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>
            <a:extLst>
              <a:ext uri="{FF2B5EF4-FFF2-40B4-BE49-F238E27FC236}">
                <a16:creationId xmlns="" xmlns:a16="http://schemas.microsoft.com/office/drawing/2014/main" id="{6ED29744-B52C-58AF-F988-65C6721EC7EA}"/>
              </a:ext>
            </a:extLst>
          </p:cNvPr>
          <p:cNvSpPr/>
          <p:nvPr/>
        </p:nvSpPr>
        <p:spPr>
          <a:xfrm>
            <a:off x="4250870" y="399741"/>
            <a:ext cx="3690258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পূর্ব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জ্ঞান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যাচাই</a:t>
            </a:r>
            <a:endParaRPr lang="en-US" sz="40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" name="Rectangle: Rounded Corners 4">
            <a:extLst>
              <a:ext uri="{FF2B5EF4-FFF2-40B4-BE49-F238E27FC236}">
                <a16:creationId xmlns="" xmlns:a16="http://schemas.microsoft.com/office/drawing/2014/main" id="{384C00F3-CB71-3E7B-7D52-1D8BD07C1A09}"/>
              </a:ext>
            </a:extLst>
          </p:cNvPr>
          <p:cNvSpPr/>
          <p:nvPr/>
        </p:nvSpPr>
        <p:spPr>
          <a:xfrm>
            <a:off x="1317170" y="1415143"/>
            <a:ext cx="9285515" cy="25346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-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বাড়িতে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কিংবা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বিদ্যালয়ে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তোমরা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ময়লা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ফেল</a:t>
            </a:r>
            <a:r>
              <a:rPr lang="en-US" sz="7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4" name="Rectangle: Rounded Corners 1">
            <a:extLst>
              <a:ext uri="{FF2B5EF4-FFF2-40B4-BE49-F238E27FC236}">
                <a16:creationId xmlns="" xmlns:a16="http://schemas.microsoft.com/office/drawing/2014/main" id="{7E955348-9AC6-E43B-B3F0-9195AA6C07DB}"/>
              </a:ext>
            </a:extLst>
          </p:cNvPr>
          <p:cNvSpPr/>
          <p:nvPr/>
        </p:nvSpPr>
        <p:spPr>
          <a:xfrm>
            <a:off x="1453242" y="4159690"/>
            <a:ext cx="9285515" cy="1948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শিক্ষার্থীদের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শুনবেন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4000" dirty="0" err="1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সঠিক</a:t>
            </a:r>
            <a:r>
              <a:rPr lang="en-US" sz="4000" dirty="0" smtClean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সহায়তা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করবেন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37163A0-760A-B52D-46A9-CEB70D0D2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243" y="1235282"/>
            <a:ext cx="3988532" cy="3924545"/>
          </a:xfrm>
          <a:prstGeom prst="rect">
            <a:avLst/>
          </a:prstGeom>
        </p:spPr>
      </p:pic>
      <p:sp>
        <p:nvSpPr>
          <p:cNvPr id="3" name="Rectangle: Rounded Corners 6">
            <a:extLst>
              <a:ext uri="{FF2B5EF4-FFF2-40B4-BE49-F238E27FC236}">
                <a16:creationId xmlns="" xmlns:a16="http://schemas.microsoft.com/office/drawing/2014/main" id="{DE2D7021-9698-0909-A783-23D7F7A0E799}"/>
              </a:ext>
            </a:extLst>
          </p:cNvPr>
          <p:cNvSpPr/>
          <p:nvPr/>
        </p:nvSpPr>
        <p:spPr>
          <a:xfrm>
            <a:off x="2661557" y="217715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ছবিটিতে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দেখতে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পাচ্ছি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</a:p>
        </p:txBody>
      </p:sp>
      <p:sp>
        <p:nvSpPr>
          <p:cNvPr id="4" name="Rectangle: Rounded Corners 7">
            <a:extLst>
              <a:ext uri="{FF2B5EF4-FFF2-40B4-BE49-F238E27FC236}">
                <a16:creationId xmlns="" xmlns:a16="http://schemas.microsoft.com/office/drawing/2014/main" id="{143AA6FE-91EE-7003-0EDF-738C070F9515}"/>
              </a:ext>
            </a:extLst>
          </p:cNvPr>
          <p:cNvSpPr/>
          <p:nvPr/>
        </p:nvSpPr>
        <p:spPr>
          <a:xfrm>
            <a:off x="2890157" y="5371851"/>
            <a:ext cx="5927272" cy="8055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সংকেত</a:t>
            </a:r>
            <a:r>
              <a:rPr lang="en-US" sz="40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5682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616" y="348790"/>
            <a:ext cx="8078772" cy="614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 rot="230307">
            <a:off x="4297424" y="2384518"/>
            <a:ext cx="4441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আজকের</a:t>
            </a:r>
            <a:r>
              <a:rPr lang="en-US" sz="4800" b="1" dirty="0" smtClean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800" b="1" dirty="0" err="1" smtClean="0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endParaRPr lang="en-US" sz="4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30307">
            <a:off x="4496211" y="3037209"/>
            <a:ext cx="40440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দেখে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বুঝে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endParaRPr lang="en-US" sz="80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678" y="1987520"/>
            <a:ext cx="3229647" cy="4586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30307">
            <a:off x="4439650" y="3921392"/>
            <a:ext cx="4044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ঝুড়িতে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ময়লা</a:t>
            </a:r>
            <a:r>
              <a:rPr lang="en-US" sz="3200" b="1" dirty="0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ফেলি</a:t>
            </a:r>
            <a:endParaRPr lang="en-US" sz="6000" b="1" dirty="0">
              <a:solidFill>
                <a:srgbClr val="0070C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6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569E346-7C12-6960-5422-F7DAE4DBC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957" y="549482"/>
            <a:ext cx="3988532" cy="39245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8B4DF6E-9B65-1F4F-A471-CC906DD346C9}"/>
              </a:ext>
            </a:extLst>
          </p:cNvPr>
          <p:cNvSpPr/>
          <p:nvPr/>
        </p:nvSpPr>
        <p:spPr>
          <a:xfrm>
            <a:off x="2327874" y="4738858"/>
            <a:ext cx="81676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ঝুড়িতে</a:t>
            </a:r>
            <a:r>
              <a:rPr lang="en-US" sz="96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ময়লা</a:t>
            </a:r>
            <a:r>
              <a:rPr lang="en-US" sz="96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9600" b="1" cap="none" spc="0" dirty="0" err="1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ফেলি</a:t>
            </a:r>
            <a:r>
              <a:rPr lang="en-US" sz="9600" b="1" cap="none" spc="0" dirty="0">
                <a:ln/>
                <a:solidFill>
                  <a:schemeClr val="accent3"/>
                </a:solidFill>
                <a:effectLst/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endParaRPr lang="en-US" sz="9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347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8E251E7-F97D-BCF4-4682-6F215D883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29" y="429739"/>
            <a:ext cx="3988532" cy="3369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16627F-FD3A-9053-77C2-7BAC00548C49}"/>
              </a:ext>
            </a:extLst>
          </p:cNvPr>
          <p:cNvSpPr/>
          <p:nvPr/>
        </p:nvSpPr>
        <p:spPr>
          <a:xfrm>
            <a:off x="1326203" y="4121220"/>
            <a:ext cx="1010565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সংকেতটি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কেউ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কোথায়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6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দেখেছো</a:t>
            </a:r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? </a:t>
            </a:r>
            <a:endParaRPr lang="en-US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96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 (1)</Template>
  <TotalTime>5390</TotalTime>
  <Words>190</Words>
  <Application>Microsoft Office PowerPoint</Application>
  <PresentationFormat>Widescreen</PresentationFormat>
  <Paragraphs>52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Nikosh</vt:lpstr>
      <vt:lpstr>NikoshBAN</vt:lpstr>
      <vt:lpstr>SutonnyMJ</vt:lpstr>
      <vt:lpstr>Times New Roman</vt:lpstr>
      <vt:lpstr>Wingdings</vt:lpstr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Mohammadpur AG GPS</cp:lastModifiedBy>
  <cp:revision>415</cp:revision>
  <dcterms:created xsi:type="dcterms:W3CDTF">2021-07-26T10:09:43Z</dcterms:created>
  <dcterms:modified xsi:type="dcterms:W3CDTF">2026-07-11T20:04:38Z</dcterms:modified>
</cp:coreProperties>
</file>