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08" r:id="rId3"/>
    <p:sldMasterId id="2147483720" r:id="rId4"/>
    <p:sldMasterId id="2147483732" r:id="rId5"/>
    <p:sldMasterId id="2147483756" r:id="rId6"/>
    <p:sldMasterId id="2147483768" r:id="rId7"/>
  </p:sldMasterIdLst>
  <p:notesMasterIdLst>
    <p:notesMasterId r:id="rId28"/>
  </p:notesMasterIdLst>
  <p:sldIdLst>
    <p:sldId id="256" r:id="rId8"/>
    <p:sldId id="271" r:id="rId9"/>
    <p:sldId id="273" r:id="rId10"/>
    <p:sldId id="257" r:id="rId11"/>
    <p:sldId id="263" r:id="rId12"/>
    <p:sldId id="258" r:id="rId13"/>
    <p:sldId id="259" r:id="rId14"/>
    <p:sldId id="261" r:id="rId15"/>
    <p:sldId id="270" r:id="rId16"/>
    <p:sldId id="275" r:id="rId17"/>
    <p:sldId id="268" r:id="rId18"/>
    <p:sldId id="260" r:id="rId19"/>
    <p:sldId id="276" r:id="rId20"/>
    <p:sldId id="269" r:id="rId21"/>
    <p:sldId id="278" r:id="rId22"/>
    <p:sldId id="277" r:id="rId23"/>
    <p:sldId id="262" r:id="rId24"/>
    <p:sldId id="264" r:id="rId25"/>
    <p:sldId id="265" r:id="rId26"/>
    <p:sldId id="266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5526" autoAdjust="0"/>
    <p:restoredTop sz="94709" autoAdjust="0"/>
  </p:normalViewPr>
  <p:slideViewPr>
    <p:cSldViewPr>
      <p:cViewPr varScale="1">
        <p:scale>
          <a:sx n="70" d="100"/>
          <a:sy n="70" d="100"/>
        </p:scale>
        <p:origin x="-115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B2B1DB-3C4A-45BE-B340-7F1D51B32108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A0561-8DEC-46E4-BBAB-7813F0F1957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A0561-8DEC-46E4-BBAB-7813F0F1957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291_BnH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848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905000" y="685800"/>
            <a:ext cx="502920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13800" b="1" dirty="0" smtClean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3800" b="1" dirty="0">
              <a:ln w="11430"/>
              <a:solidFill>
                <a:srgbClr val="FFC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ioscope%2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609600"/>
            <a:ext cx="4343400" cy="3886200"/>
          </a:xfrm>
          <a:prstGeom prst="rect">
            <a:avLst/>
          </a:prstGeom>
        </p:spPr>
      </p:pic>
      <p:pic>
        <p:nvPicPr>
          <p:cNvPr id="3" name="Picture 2" descr="p11801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200" y="609600"/>
            <a:ext cx="4368800" cy="3886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2000" y="5105400"/>
            <a:ext cx="3657600" cy="9906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বায়োস্কোপ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05400" y="5105400"/>
            <a:ext cx="3810000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কীর্তন</a:t>
            </a:r>
            <a:endParaRPr lang="en-US" sz="6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447800"/>
            <a:ext cx="4114800" cy="359173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81200" y="5410200"/>
            <a:ext cx="47244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মেলায় বেচাকেনা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image_611_10008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447800"/>
            <a:ext cx="3733800" cy="3559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200400" y="0"/>
            <a:ext cx="2514600" cy="5334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  বিভিন্ন  উৎসব</a:t>
            </a:r>
            <a:endParaRPr lang="en-US" sz="3600" dirty="0"/>
          </a:p>
        </p:txBody>
      </p:sp>
      <p:pic>
        <p:nvPicPr>
          <p:cNvPr id="16" name="Picture 15" descr="Eid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4419600" cy="3505200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685800" y="4648200"/>
            <a:ext cx="3276600" cy="12954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ঈদ</a:t>
            </a:r>
            <a:endParaRPr lang="en-US" sz="6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257800" y="4648200"/>
            <a:ext cx="3581400" cy="1295400"/>
          </a:xfrm>
          <a:prstGeom prst="roundRect">
            <a:avLst/>
          </a:prstGeom>
          <a:solidFill>
            <a:schemeClr val="bg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বড় দিন</a:t>
            </a:r>
            <a:endParaRPr lang="en-US" sz="6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2011-12-25-14-26-58-4ef732b20a17a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6514" y="609600"/>
            <a:ext cx="4405086" cy="350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-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19200"/>
            <a:ext cx="4419600" cy="3471964"/>
          </a:xfrm>
          <a:prstGeom prst="rect">
            <a:avLst/>
          </a:prstGeom>
        </p:spPr>
      </p:pic>
      <p:pic>
        <p:nvPicPr>
          <p:cNvPr id="3" name="Picture 2" descr="Buddha-Purnim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2307" y="1219200"/>
            <a:ext cx="4521693" cy="3429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533400" y="5486400"/>
            <a:ext cx="3505200" cy="11430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দূর্গা উৎসব</a:t>
            </a:r>
            <a:endParaRPr lang="en-US" sz="4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257800" y="5486400"/>
            <a:ext cx="3581400" cy="11430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মাঘী পূর্ণিমা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209800" y="5638800"/>
            <a:ext cx="4953000" cy="990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নবান্ন উৎসব</a:t>
            </a:r>
            <a:endParaRPr lang="en-US" sz="5400" dirty="0">
              <a:solidFill>
                <a:schemeClr val="accent3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image_728_2109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04800"/>
            <a:ext cx="8305800" cy="5155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11-02-13-22-07-25-Basanto%20Utshab%2014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28600"/>
            <a:ext cx="8534400" cy="56896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819400" y="5867400"/>
            <a:ext cx="3352800" cy="7620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/>
              <a:t>বসন্ত উ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ৎ</a:t>
            </a:r>
            <a:r>
              <a:rPr lang="bn-BD" sz="4000" dirty="0" smtClean="0"/>
              <a:t>সব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57600" y="2286000"/>
            <a:ext cx="3581400" cy="16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একটি ভিডিও আছে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মেলা ও উৎসবে কি কি দেখেছ ১০টি বাক্যে লিখ।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txBody>
          <a:bodyPr>
            <a:noAutofit/>
          </a:bodyPr>
          <a:lstStyle/>
          <a:p>
            <a:pPr algn="ctr"/>
            <a:r>
              <a:rPr lang="bn-BD" sz="115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115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905000"/>
            <a:ext cx="7620000" cy="3886200"/>
          </a:xfr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>
            <a:normAutofit fontScale="85000" lnSpcReduction="10000"/>
          </a:bodyPr>
          <a:lstStyle/>
          <a:p>
            <a:r>
              <a:rPr lang="bn-BD" sz="47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5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কয়েকটি মেলার নাম বল।</a:t>
            </a:r>
          </a:p>
          <a:p>
            <a:r>
              <a:rPr lang="bn-BD" sz="5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২। লালন মেলা কোথায় হয়?</a:t>
            </a:r>
          </a:p>
          <a:p>
            <a:r>
              <a:rPr lang="bn-BD" sz="5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৩।মেলায় হয় এ রকম কয়েকটি খেলার নাম বল।</a:t>
            </a:r>
          </a:p>
          <a:p>
            <a:r>
              <a:rPr lang="bn-BD" sz="5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৪। কয়েকটি ধর্মীয় উ</a:t>
            </a:r>
            <a:r>
              <a:rPr lang="bn-BD" sz="65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ৎ</a:t>
            </a:r>
            <a:r>
              <a:rPr lang="bn-BD" sz="5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সবের নাম বল।</a:t>
            </a:r>
          </a:p>
          <a:p>
            <a:endParaRPr lang="bn-BD" sz="48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 fontScale="90000"/>
          </a:bodyPr>
          <a:lstStyle/>
          <a:p>
            <a:r>
              <a:rPr lang="bn-BD" dirty="0" smtClean="0"/>
              <a:t> </a:t>
            </a:r>
            <a:r>
              <a:rPr lang="bn-BD" sz="107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sz="107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pPr algn="l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সম্প্রতি তুমি যে মেলায় গিয়েছ সেখানে কি কি দেখেছ তার বিবরণ দাও।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228600"/>
            <a:ext cx="4724400" cy="1524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6800" y="1752600"/>
            <a:ext cx="7086600" cy="3810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হুমায়ুন কবির</a:t>
            </a:r>
          </a:p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বাগমারা উচ্চ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3600" smtClean="0">
                <a:latin typeface="NikoshBAN" pitchFamily="2" charset="0"/>
                <a:cs typeface="NikoshBAN" pitchFamily="2" charset="0"/>
              </a:rPr>
              <a:t>,</a:t>
            </a:r>
            <a:r>
              <a:rPr lang="bn-BD" sz="360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সদর দক্ষিণ,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কুমিল্লা।</a:t>
            </a:r>
          </a:p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মোবাইল-০১৭২৭০০৭২৬২</a:t>
            </a:r>
          </a:p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Email-humayun_c76@yahoo.com</a:t>
            </a:r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447800" y="1371600"/>
            <a:ext cx="6324600" cy="3429000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99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99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1828800"/>
            <a:ext cx="8382000" cy="2895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শ্রেনি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: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৭ম</a:t>
            </a:r>
          </a:p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বাংলাদেশ ও বিশ্ব পরিচয়</a:t>
            </a:r>
            <a:endParaRPr lang="en-US" sz="5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বাংলাদেশের সাংস্কৃতিক বৈচিত্র্য</a:t>
            </a:r>
            <a:endParaRPr lang="en-US" sz="54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362200"/>
            <a:ext cx="4368800" cy="38862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981200" y="1295400"/>
            <a:ext cx="5334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মেলা ও উৎসব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image_140_2589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2363438"/>
            <a:ext cx="3949100" cy="388496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1000" y="152400"/>
            <a:ext cx="8458200" cy="10668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বাংলাদেশের সাংস্কৃতিক বৈচিত্র্যেঃ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52400"/>
            <a:ext cx="3505200" cy="1524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1676400"/>
            <a:ext cx="8077200" cy="47244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শিক্ষার্থীরা-</a:t>
            </a:r>
          </a:p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1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 বিভিন্ন মেলা ও উৎসবের  নাম বলতে পারবে।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 বিভিন্ন মেলা ও উৎসবের বর্ণনা করতে পারবে।</a:t>
            </a:r>
          </a:p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 মেলায় বিভিন্ন খেলা ও অনুষ্ঠানের নাম উল্লেখ করতে পারবে।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pd26486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3657600"/>
            <a:ext cx="3886200" cy="2522984"/>
          </a:xfrm>
          <a:prstGeom prst="rect">
            <a:avLst/>
          </a:prstGeom>
        </p:spPr>
      </p:pic>
      <p:pic>
        <p:nvPicPr>
          <p:cNvPr id="16" name="Picture 15" descr="1303311178boishak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609600"/>
            <a:ext cx="3962400" cy="2506825"/>
          </a:xfrm>
          <a:prstGeom prst="rect">
            <a:avLst/>
          </a:prstGeom>
        </p:spPr>
      </p:pic>
      <p:pic>
        <p:nvPicPr>
          <p:cNvPr id="10" name="Picture 9" descr="es130411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3733800"/>
            <a:ext cx="3852758" cy="2458059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2971800" y="0"/>
            <a:ext cx="3962400" cy="5334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বিভিন্ন মেলা</a:t>
            </a:r>
            <a:endParaRPr lang="en-US" sz="4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867400" y="3157536"/>
            <a:ext cx="1905000" cy="457200"/>
          </a:xfrm>
          <a:prstGeom prst="roundRect">
            <a:avLst/>
          </a:prstGeom>
          <a:solidFill>
            <a:schemeClr val="bg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বৈশাখী মেলা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143000" y="6248400"/>
            <a:ext cx="1905000" cy="609600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গ্রাম্য মেলা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943600" y="6324600"/>
            <a:ext cx="2133600" cy="53340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মৃৎ মেলা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132661067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609600"/>
            <a:ext cx="4114800" cy="2510727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1066800" y="3200400"/>
            <a:ext cx="2286000" cy="45720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পৌষ মেলা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age_108_406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3733800"/>
            <a:ext cx="3639553" cy="2514600"/>
          </a:xfrm>
          <a:prstGeom prst="rect">
            <a:avLst/>
          </a:prstGeom>
        </p:spPr>
      </p:pic>
      <p:pic>
        <p:nvPicPr>
          <p:cNvPr id="10" name="Picture 9" descr="Nazrul-Mela2505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228600"/>
            <a:ext cx="4155388" cy="283189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143000" y="6248400"/>
            <a:ext cx="22098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রবীন্দ্র মেলা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410200" y="3200400"/>
            <a:ext cx="2286000" cy="533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নজরুল মেলা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876800" y="3886200"/>
            <a:ext cx="3810000" cy="266700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বাংলাদেশে বছরে ১০০৫টি মেলা হয়।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 descr="LalonMela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228600"/>
            <a:ext cx="4233334" cy="2819400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762000" y="3109912"/>
            <a:ext cx="2667000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লালন মেলা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9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utul-Nach-bg201202121740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7421" y="675894"/>
            <a:ext cx="4115579" cy="2753106"/>
          </a:xfrm>
          <a:prstGeom prst="rect">
            <a:avLst/>
          </a:prstGeom>
        </p:spPr>
      </p:pic>
      <p:pic>
        <p:nvPicPr>
          <p:cNvPr id="12" name="Picture 11" descr="lati kela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3886200"/>
            <a:ext cx="3991952" cy="2476114"/>
          </a:xfrm>
          <a:prstGeom prst="rect">
            <a:avLst/>
          </a:prstGeom>
        </p:spPr>
      </p:pic>
      <p:pic>
        <p:nvPicPr>
          <p:cNvPr id="13" name="Picture 12" descr="635b61c85abc2bfb985bb856500587c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3886200"/>
            <a:ext cx="3817487" cy="2616298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2819400" y="0"/>
            <a:ext cx="3733800" cy="609600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</a:rPr>
              <a:t>মেলায় কয়েকটি খেলা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638800" y="3429000"/>
            <a:ext cx="1828800" cy="457200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পুতুল নাচ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638800" y="6400800"/>
            <a:ext cx="2133600" cy="4572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লাঠি খেলা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143000" y="6400800"/>
            <a:ext cx="2133600" cy="457200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নাগর দোলা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7" name="Picture 16" descr="IMG_946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685800"/>
            <a:ext cx="3700463" cy="2667000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1219200" y="3352800"/>
            <a:ext cx="1828800" cy="5334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কুস্তি খেলা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ngla-folk-music-so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990600"/>
            <a:ext cx="4191000" cy="366634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105400" y="4800600"/>
            <a:ext cx="3429000" cy="8382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বাউল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গান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 descr="image_155_5359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990600"/>
            <a:ext cx="4343400" cy="364692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33400" y="4800600"/>
            <a:ext cx="3581400" cy="8382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যাত্রা</a:t>
            </a:r>
            <a:endParaRPr lang="en-US" sz="4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705</TotalTime>
  <Words>189</Words>
  <Application>Microsoft Office PowerPoint</Application>
  <PresentationFormat>On-screen Show (4:3)</PresentationFormat>
  <Paragraphs>55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Office Theme</vt:lpstr>
      <vt:lpstr>Apex</vt:lpstr>
      <vt:lpstr>1_Foundry</vt:lpstr>
      <vt:lpstr>Median</vt:lpstr>
      <vt:lpstr>Verve</vt:lpstr>
      <vt:lpstr>Solstice</vt:lpstr>
      <vt:lpstr>1_Office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দলীয় কাজ</vt:lpstr>
      <vt:lpstr>মূল্যায়ন</vt:lpstr>
      <vt:lpstr> বাড়ীর কাজ</vt:lpstr>
      <vt:lpstr>Slide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Humayun kabir</cp:lastModifiedBy>
  <cp:revision>127</cp:revision>
  <dcterms:created xsi:type="dcterms:W3CDTF">2006-08-16T00:00:00Z</dcterms:created>
  <dcterms:modified xsi:type="dcterms:W3CDTF">2013-05-23T13:14:25Z</dcterms:modified>
</cp:coreProperties>
</file>