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mp" ContentType="image/jpe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77" r:id="rId6"/>
    <p:sldId id="263" r:id="rId7"/>
    <p:sldId id="260" r:id="rId8"/>
    <p:sldId id="261" r:id="rId9"/>
    <p:sldId id="267" r:id="rId10"/>
    <p:sldId id="276" r:id="rId11"/>
    <p:sldId id="268" r:id="rId12"/>
    <p:sldId id="266" r:id="rId13"/>
    <p:sldId id="269" r:id="rId14"/>
    <p:sldId id="270" r:id="rId15"/>
    <p:sldId id="275" r:id="rId16"/>
    <p:sldId id="271" r:id="rId17"/>
    <p:sldId id="272" r:id="rId18"/>
    <p:sldId id="273" r:id="rId19"/>
    <p:sldId id="274" r:id="rId20"/>
    <p:sldId id="26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1F41F-8CB2-A105-04A3-FCFC20712C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9A47D4-12EF-97B0-02A7-3ACCC87253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E37D2-2184-B235-FBBC-B81F5DFD1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3F295-ED7D-904C-8B40-11BACB94613E}" type="datetimeFigureOut">
              <a:rPr lang="en-US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650A76-00C2-A7AA-6090-242B89593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158C0A-3CC5-60D2-56DF-7121E59B0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DC6D-8C6C-A049-AA97-B96E5B7BE69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693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AABD3-9EF4-0177-05CA-9CEF5824B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0D7693-7A7A-46FD-B81D-3F1DA8FADE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1A886A-65AB-80F9-BACB-5E376345B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3F295-ED7D-904C-8B40-11BACB94613E}" type="datetimeFigureOut">
              <a:rPr lang="en-US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9CCC41-6BBF-CF13-9946-D182337F2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55B583-7EDA-73D1-6BB9-05C586891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DC6D-8C6C-A049-AA97-B96E5B7BE69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492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AF0667-3397-C282-A9B9-BF172C4D76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BCCD7F-7DB5-0524-0E0F-8A163485E0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19BB55-EEB1-F07E-6ACF-C0FAA8B29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3F295-ED7D-904C-8B40-11BACB94613E}" type="datetimeFigureOut">
              <a:rPr lang="en-US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608695-D093-0850-AF98-579C1C0E0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F30502-D038-A45F-DC8A-AAA2368CE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DC6D-8C6C-A049-AA97-B96E5B7BE69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774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2C6A6-305F-1286-8CB8-31045D889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7E6D4-0E59-E23C-A106-EB126ABAA0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0163E5-E07A-F559-59F6-C6802F9B7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3F295-ED7D-904C-8B40-11BACB94613E}" type="datetimeFigureOut">
              <a:rPr lang="en-US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C7E35D-AC9A-B2E8-5E4A-74B9025D2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CBC3F-D165-FAC9-DBD0-E4C560FC0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DC6D-8C6C-A049-AA97-B96E5B7BE69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446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052F1-2B31-5484-BE56-415F51701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1A7520-1E23-4E44-E8E5-4188C08C0B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670780-B3F9-7076-B8C4-0CAFA1FF6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3F295-ED7D-904C-8B40-11BACB94613E}" type="datetimeFigureOut">
              <a:rPr lang="en-US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25A7E-8214-8622-4A7F-CB00F5B7E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E5B3F9-0712-83E3-09E0-6B1534378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DC6D-8C6C-A049-AA97-B96E5B7BE69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763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D47EA-B480-9905-0FA5-46F6D7BBE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20383-A91A-5EF2-87DE-00F8A06BEF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1C655D-A5FA-DEE8-C003-376C080F46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8A2D79-6531-73CC-9EFB-EB46C2B00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3F295-ED7D-904C-8B40-11BACB94613E}" type="datetimeFigureOut">
              <a:rPr lang="en-US"/>
              <a:t>7/12/2026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E9A2D5-051E-F382-9560-C63AAA296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A6B519-98E7-C4B4-9304-62EB43BFB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DC6D-8C6C-A049-AA97-B96E5B7BE69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884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B6591-3728-4B4A-48F8-1F1067290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78C8A8-A344-150B-2B5A-C20E95902B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0B26BE-9EDA-6354-364C-0B7D8B1405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1B7C20-B1BE-1E0B-117A-C2CEEA53D6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F450F9-B1B4-C915-7B1C-0D54D0F472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04A816-A72C-6AC8-3A49-237ED66CF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3F295-ED7D-904C-8B40-11BACB94613E}" type="datetimeFigureOut">
              <a:rPr lang="en-US"/>
              <a:t>7/12/2026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57750A-6549-22E9-F2EC-0284D549D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2F3A28-EFC8-640E-6E32-BEE63B77E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DC6D-8C6C-A049-AA97-B96E5B7BE69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836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4CBA8-1E4F-1D6B-B207-BF077243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6E63CD-8EF9-56CB-FE5C-13CDF8549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3F295-ED7D-904C-8B40-11BACB94613E}" type="datetimeFigureOut">
              <a:rPr lang="en-US"/>
              <a:t>7/12/2026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6F4B0C-FB62-D9E9-8B02-FF3DB7EF2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0D3524-8FD3-63F7-0229-0625BBDB7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DC6D-8C6C-A049-AA97-B96E5B7BE69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800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BDA766-09FD-C20E-5380-657DED04E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3F295-ED7D-904C-8B40-11BACB94613E}" type="datetimeFigureOut">
              <a:rPr lang="en-US"/>
              <a:t>7/12/2026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98CCCF-21A1-0D0A-2E64-BC9A288B6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C6F889-3CC9-9E57-3BF8-596279FF1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DC6D-8C6C-A049-AA97-B96E5B7BE69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562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0FC0D-7A18-7C64-8BB2-A1B56AD6A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C7912-DA80-5CE1-F8BB-D0292AD2A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D3F8B3-3F6F-7AA6-23A4-1B3016B1A0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52CD03-7262-C167-DFE7-671ADBCFE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3F295-ED7D-904C-8B40-11BACB94613E}" type="datetimeFigureOut">
              <a:rPr lang="en-US"/>
              <a:t>7/12/2026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F85B2D-A646-E891-3C93-D5F100777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5AD96D-1866-2A0B-0F90-9BEE233BA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DC6D-8C6C-A049-AA97-B96E5B7BE69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541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2B7A1-93E3-6423-5A78-92C076FE9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5A5ACF-078A-B3ED-6529-ED0EDEF5BD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2049C9-38FD-5634-C631-09AACE6222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10A2F2-23D0-49E3-CE70-0E19B87EE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3F295-ED7D-904C-8B40-11BACB94613E}" type="datetimeFigureOut">
              <a:rPr lang="en-US"/>
              <a:t>7/12/2026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C20145-4AD8-4687-F9B6-9CDC27DAF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AF16CF-8CF0-A272-E94C-B90DA312C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DC6D-8C6C-A049-AA97-B96E5B7BE69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177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FA2CB1-7FCE-6E82-FD04-7AE2C6B74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B60DB3-BE14-D6F6-7630-C0F67324E8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174B14-A494-C184-D191-04189C3D47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73F295-ED7D-904C-8B40-11BACB94613E}" type="datetimeFigureOut">
              <a:rPr lang="en-US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0A7766-0082-E8EF-7034-240D8FCA4C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4C9C4E-5847-C8EC-95DA-4B38D4FB07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ECDC6D-8C6C-A049-AA97-B96E5B7BE69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682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A210B-703C-1F60-38FD-2C3CC20B07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9C8DCC-91BC-3F41-1A8A-A7650337F9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8C8273-7701-77A9-AA61-82C9A03B18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44400" cy="6753359"/>
          </a:xfrm>
          <a:prstGeom prst="roundRect">
            <a:avLst/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C1C72FB-3432-180C-C000-FC2F68470493}"/>
              </a:ext>
            </a:extLst>
          </p:cNvPr>
          <p:cNvSpPr txBox="1"/>
          <p:nvPr/>
        </p:nvSpPr>
        <p:spPr>
          <a:xfrm>
            <a:off x="609600" y="2370168"/>
            <a:ext cx="11734800" cy="452431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as-IN" sz="9600" b="1">
                <a:solidFill>
                  <a:srgbClr val="FF0000"/>
                </a:solidFill>
              </a:rPr>
              <a:t>সবাইকে স্বাগত জানিয়ে শুরু করছি আজকের ক্লাস</a:t>
            </a:r>
            <a:endParaRPr lang="en-US" sz="96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88764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A3241-1E5A-A857-E876-BEEEC4A32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AFDD78C-858B-D638-9BB7-63B9CEC709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4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39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AE51F-8252-41FD-79B3-8E58400AA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9FE5654-8CCF-5788-B560-AABB358C56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15" y="0"/>
            <a:ext cx="12340449" cy="67246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0D0C38-93B6-ABE4-82F2-754BB715A91B}"/>
              </a:ext>
            </a:extLst>
          </p:cNvPr>
          <p:cNvSpPr txBox="1"/>
          <p:nvPr/>
        </p:nvSpPr>
        <p:spPr>
          <a:xfrm>
            <a:off x="438150" y="365125"/>
            <a:ext cx="655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4400">
                <a:solidFill>
                  <a:srgbClr val="FF0000"/>
                </a:solidFill>
              </a:rPr>
              <a:t>প্রাণি কোষের গঠন ও কাজ</a:t>
            </a:r>
            <a:endParaRPr lang="en-US" sz="4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095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5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D1288-74B9-88AA-4040-33B55D24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53FF3B4-D3A0-730F-A966-01F8C206B4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20600" cy="69913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607821B-E6F3-F539-3D04-48A0A91C5B5B}"/>
              </a:ext>
            </a:extLst>
          </p:cNvPr>
          <p:cNvSpPr txBox="1"/>
          <p:nvPr/>
        </p:nvSpPr>
        <p:spPr>
          <a:xfrm>
            <a:off x="838200" y="365125"/>
            <a:ext cx="8172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4800" b="1">
                <a:solidFill>
                  <a:srgbClr val="FF0000"/>
                </a:solidFill>
              </a:rPr>
              <a:t>নিউক্লিয়াসের চিহ্ণত চিত্র</a:t>
            </a:r>
            <a:endParaRPr lang="en-US" sz="48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825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E45C8-10BB-8187-E9C5-4071AE3B9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519DDEF-4AC2-4094-F37B-68C0CC98AF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580" y="0"/>
            <a:ext cx="1258515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3E4B17-6CFE-0B95-DA77-1D6A21309071}"/>
              </a:ext>
            </a:extLst>
          </p:cNvPr>
          <p:cNvSpPr txBox="1"/>
          <p:nvPr/>
        </p:nvSpPr>
        <p:spPr>
          <a:xfrm>
            <a:off x="-1" y="365124"/>
            <a:ext cx="6915151" cy="769441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GB" sz="4400" b="1">
                <a:solidFill>
                  <a:srgbClr val="FFFF00"/>
                </a:solidFill>
              </a:rPr>
              <a:t>নিউক্লয়াসের বৈশিষ্ঠ্য ও কাজ</a:t>
            </a:r>
            <a:endParaRPr lang="en-US" sz="44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52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86EBF-7581-5EF6-0424-B85CE4525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978905E-D387-489B-E5B9-37E4A20B12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2400"/>
            <a:ext cx="12183004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95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0F613-A205-B4A8-2B10-07A1111D4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B2A0846-6D7A-F6C1-5CEF-D42EEDCAC9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0" y="184909"/>
            <a:ext cx="12191999" cy="6643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132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52D51-64E7-4577-58E7-7A197C462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F1E6F24-A184-93F0-A543-20BEEE1479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923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485FB-E770-7805-B261-66088DD5A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BA0A366-C6AC-AB79-607F-85B89BF216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585161" cy="685800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297F6ED-FBE7-CD44-7D3C-B6388D243AA1}"/>
              </a:ext>
            </a:extLst>
          </p:cNvPr>
          <p:cNvSpPr txBox="1"/>
          <p:nvPr/>
        </p:nvSpPr>
        <p:spPr>
          <a:xfrm>
            <a:off x="5381625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D70D79-FA43-40A1-1DC9-DBADB19D4F3F}"/>
              </a:ext>
            </a:extLst>
          </p:cNvPr>
          <p:cNvSpPr txBox="1"/>
          <p:nvPr/>
        </p:nvSpPr>
        <p:spPr>
          <a:xfrm>
            <a:off x="209549" y="365125"/>
            <a:ext cx="8172451" cy="769441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GB" sz="4400" b="1">
                <a:solidFill>
                  <a:srgbClr val="FFFF00"/>
                </a:solidFill>
              </a:rPr>
              <a:t>ক্লোরোপ্লাস্টের বৈশিষ্ঠ্য ও কাজ</a:t>
            </a:r>
            <a:endParaRPr lang="en-US" sz="44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263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176D1-F84F-F3F2-CDA6-AD1D4614B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61DECA4-D015-C7BA-F2C2-3D3D39CE4B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-190500"/>
            <a:ext cx="12001500" cy="7048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8D93B7-821A-37A9-9F98-3E6ABAF13412}"/>
              </a:ext>
            </a:extLst>
          </p:cNvPr>
          <p:cNvSpPr txBox="1"/>
          <p:nvPr/>
        </p:nvSpPr>
        <p:spPr>
          <a:xfrm>
            <a:off x="419100" y="190500"/>
            <a:ext cx="5772150" cy="1323439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GB" sz="8000" b="1" i="1">
                <a:solidFill>
                  <a:srgbClr val="00B050"/>
                </a:solidFill>
              </a:rPr>
              <a:t>বাড়ির কাজ</a:t>
            </a:r>
            <a:endParaRPr lang="en-US" sz="8000" b="1" i="1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71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E06E7-55A8-DA66-8413-C49DB3111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38BD7B1-FC8E-9E5F-5C47-E7BE2839CD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59" y="0"/>
            <a:ext cx="11804882" cy="7035800"/>
          </a:xfrm>
          <a:prstGeom prst="roundRect">
            <a:avLst/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23B4FC4-B748-4628-BC68-50385ABD241B}"/>
              </a:ext>
            </a:extLst>
          </p:cNvPr>
          <p:cNvSpPr txBox="1"/>
          <p:nvPr/>
        </p:nvSpPr>
        <p:spPr>
          <a:xfrm>
            <a:off x="5181600" y="1495425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EC25AE-96BA-639A-B6F8-EB7961D81862}"/>
              </a:ext>
            </a:extLst>
          </p:cNvPr>
          <p:cNvSpPr txBox="1"/>
          <p:nvPr/>
        </p:nvSpPr>
        <p:spPr>
          <a:xfrm>
            <a:off x="5181600" y="2238375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2E7B6B-F5B4-1FD4-0218-1C3AAD95431D}"/>
              </a:ext>
            </a:extLst>
          </p:cNvPr>
          <p:cNvSpPr txBox="1"/>
          <p:nvPr/>
        </p:nvSpPr>
        <p:spPr>
          <a:xfrm>
            <a:off x="5872169" y="1027906"/>
            <a:ext cx="612627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b="1" i="1"/>
              <a:t>উদ্ভিদ ও প্রাণি কোষর চিহ্নিত  চিত্র অংকন করবে।</a:t>
            </a:r>
            <a:endParaRPr lang="en-US" sz="7200" b="1" i="1"/>
          </a:p>
        </p:txBody>
      </p:sp>
    </p:spTree>
    <p:extLst>
      <p:ext uri="{BB962C8B-B14F-4D97-AF65-F5344CB8AC3E}">
        <p14:creationId xmlns:p14="http://schemas.microsoft.com/office/powerpoint/2010/main" val="25617260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545A5-BCAF-B143-E51C-E461EA044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8D6087-F6EE-47F2-4AD0-69A7AF497726}"/>
              </a:ext>
            </a:extLst>
          </p:cNvPr>
          <p:cNvSpPr txBox="1"/>
          <p:nvPr/>
        </p:nvSpPr>
        <p:spPr>
          <a:xfrm>
            <a:off x="5257800" y="1495425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454E32-14BD-C145-FAA4-DF3513E6B0B9}"/>
              </a:ext>
            </a:extLst>
          </p:cNvPr>
          <p:cNvSpPr txBox="1"/>
          <p:nvPr/>
        </p:nvSpPr>
        <p:spPr>
          <a:xfrm>
            <a:off x="6838950" y="3027173"/>
            <a:ext cx="3676650" cy="638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015E97B-177E-7064-E81F-1612B7B7E3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037" y="-43499"/>
            <a:ext cx="12292037" cy="69317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6119CEF-C45D-DF1F-A922-21F0C0E2BC62}"/>
              </a:ext>
            </a:extLst>
          </p:cNvPr>
          <p:cNvSpPr txBox="1"/>
          <p:nvPr/>
        </p:nvSpPr>
        <p:spPr>
          <a:xfrm>
            <a:off x="-266700" y="-19595"/>
            <a:ext cx="3505200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/>
              <a:t>পরিচিতি</a:t>
            </a:r>
            <a:endParaRPr lang="en-US" sz="4400"/>
          </a:p>
        </p:txBody>
      </p:sp>
    </p:spTree>
    <p:extLst>
      <p:ext uri="{BB962C8B-B14F-4D97-AF65-F5344CB8AC3E}">
        <p14:creationId xmlns:p14="http://schemas.microsoft.com/office/powerpoint/2010/main" val="3526285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2EE48-2EE8-B83F-3ABD-8FDD1D3C9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6235C9D-35A0-C66B-6F55-CD7A6D6C4C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" y="150414"/>
            <a:ext cx="12058650" cy="65361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01989DF-9CEE-0CB7-7590-692350F0890E}"/>
              </a:ext>
            </a:extLst>
          </p:cNvPr>
          <p:cNvSpPr txBox="1"/>
          <p:nvPr/>
        </p:nvSpPr>
        <p:spPr>
          <a:xfrm>
            <a:off x="4876800" y="4381500"/>
            <a:ext cx="77152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9600" b="1">
                <a:solidFill>
                  <a:srgbClr val="FF0000"/>
                </a:solidFill>
              </a:rPr>
              <a:t>ধন্যবাদ</a:t>
            </a:r>
            <a:endParaRPr lang="en-US" sz="96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902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9C5ACD-5B64-54BC-6FEA-E4F59705BD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-171450"/>
            <a:ext cx="11963400" cy="7204075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740BA85C-665E-4117-A6CA-315D8368A353}"/>
              </a:ext>
            </a:extLst>
          </p:cNvPr>
          <p:cNvSpPr txBox="1">
            <a:spLocks/>
          </p:cNvSpPr>
          <p:nvPr/>
        </p:nvSpPr>
        <p:spPr>
          <a:xfrm>
            <a:off x="-38100" y="1453753"/>
            <a:ext cx="11963400" cy="44326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000" dirty="0" err="1">
                <a:solidFill>
                  <a:srgbClr val="FFFF00"/>
                </a:solidFill>
              </a:rPr>
              <a:t>শ্রেনিঃ</a:t>
            </a:r>
            <a:r>
              <a:rPr lang="en-GB" sz="6000" dirty="0">
                <a:solidFill>
                  <a:srgbClr val="FFFF00"/>
                </a:solidFill>
              </a:rPr>
              <a:t> </a:t>
            </a:r>
            <a:r>
              <a:rPr lang="en-GB" sz="6000" dirty="0" err="1">
                <a:solidFill>
                  <a:srgbClr val="FFFF00"/>
                </a:solidFill>
              </a:rPr>
              <a:t>সপ্তম</a:t>
            </a:r>
            <a:r>
              <a:rPr lang="en-GB" sz="6000" dirty="0">
                <a:solidFill>
                  <a:srgbClr val="FFFF00"/>
                </a:solidFill>
              </a:rPr>
              <a:t> </a:t>
            </a:r>
          </a:p>
          <a:p>
            <a:pPr algn="ctr"/>
            <a:r>
              <a:rPr lang="en-GB" sz="6000" dirty="0" err="1">
                <a:solidFill>
                  <a:srgbClr val="FFFF00"/>
                </a:solidFill>
              </a:rPr>
              <a:t>বিষয়ঃ</a:t>
            </a:r>
            <a:r>
              <a:rPr lang="en-GB" sz="6000" dirty="0">
                <a:solidFill>
                  <a:srgbClr val="FFFF00"/>
                </a:solidFill>
              </a:rPr>
              <a:t> </a:t>
            </a:r>
            <a:r>
              <a:rPr lang="en-GB" sz="6000" dirty="0" err="1">
                <a:solidFill>
                  <a:srgbClr val="FFFF00"/>
                </a:solidFill>
              </a:rPr>
              <a:t>বিজ্ঞান</a:t>
            </a:r>
            <a:r>
              <a:rPr lang="en-GB" sz="6000" dirty="0">
                <a:solidFill>
                  <a:srgbClr val="FFFF00"/>
                </a:solidFill>
              </a:rPr>
              <a:t> ।</a:t>
            </a:r>
          </a:p>
          <a:p>
            <a:pPr algn="ctr"/>
            <a:r>
              <a:rPr lang="en-GB" sz="6000" dirty="0" err="1">
                <a:solidFill>
                  <a:srgbClr val="FFFF00"/>
                </a:solidFill>
              </a:rPr>
              <a:t>অধ্যায়ঃ</a:t>
            </a:r>
            <a:r>
              <a:rPr lang="en-GB" sz="6000" dirty="0">
                <a:solidFill>
                  <a:srgbClr val="FFFF00"/>
                </a:solidFill>
              </a:rPr>
              <a:t> </a:t>
            </a:r>
            <a:r>
              <a:rPr lang="en-GB" sz="6000" dirty="0" err="1">
                <a:solidFill>
                  <a:srgbClr val="FFFF00"/>
                </a:solidFill>
              </a:rPr>
              <a:t>দ্বিতীয়</a:t>
            </a:r>
            <a:r>
              <a:rPr lang="en-GB" sz="6000" dirty="0">
                <a:solidFill>
                  <a:srgbClr val="FFFF00"/>
                </a:solidFill>
              </a:rPr>
              <a:t> ।</a:t>
            </a:r>
          </a:p>
          <a:p>
            <a:pPr algn="ctr"/>
            <a:r>
              <a:rPr lang="en-GB" sz="6000" dirty="0">
                <a:solidFill>
                  <a:srgbClr val="FFFF00"/>
                </a:solidFill>
              </a:rPr>
              <a:t>(</a:t>
            </a:r>
            <a:r>
              <a:rPr lang="en-GB" sz="6000" dirty="0" err="1">
                <a:solidFill>
                  <a:srgbClr val="FFFF00"/>
                </a:solidFill>
              </a:rPr>
              <a:t>উদ্ভিদ</a:t>
            </a:r>
            <a:r>
              <a:rPr lang="en-GB" sz="6000" dirty="0">
                <a:solidFill>
                  <a:srgbClr val="FFFF00"/>
                </a:solidFill>
              </a:rPr>
              <a:t> ও </a:t>
            </a:r>
            <a:r>
              <a:rPr lang="en-GB" sz="6000" dirty="0" err="1">
                <a:solidFill>
                  <a:srgbClr val="FFFF00"/>
                </a:solidFill>
              </a:rPr>
              <a:t>প্রানীর</a:t>
            </a:r>
            <a:r>
              <a:rPr lang="en-GB" sz="6000" dirty="0">
                <a:solidFill>
                  <a:srgbClr val="FFFF00"/>
                </a:solidFill>
              </a:rPr>
              <a:t> </a:t>
            </a:r>
            <a:r>
              <a:rPr lang="en-GB" sz="6000" dirty="0" err="1">
                <a:solidFill>
                  <a:srgbClr val="FFFF00"/>
                </a:solidFill>
              </a:rPr>
              <a:t>কোষীয়</a:t>
            </a:r>
            <a:r>
              <a:rPr lang="en-GB" sz="6000" dirty="0">
                <a:solidFill>
                  <a:srgbClr val="FFFF00"/>
                </a:solidFill>
              </a:rPr>
              <a:t> </a:t>
            </a:r>
            <a:r>
              <a:rPr lang="en-GB" sz="6000" dirty="0" err="1">
                <a:solidFill>
                  <a:srgbClr val="FFFF00"/>
                </a:solidFill>
              </a:rPr>
              <a:t>সংগঠন।)</a:t>
            </a:r>
            <a:endParaRPr lang="en-GB" sz="6000" dirty="0">
              <a:solidFill>
                <a:srgbClr val="FFFF00"/>
              </a:solidFill>
            </a:endParaRPr>
          </a:p>
          <a:p>
            <a:pPr algn="ctr"/>
            <a:r>
              <a:rPr lang="en-GB" sz="6000" dirty="0" err="1">
                <a:solidFill>
                  <a:srgbClr val="FFFF00"/>
                </a:solidFill>
              </a:rPr>
              <a:t>সময়ঃ</a:t>
            </a:r>
            <a:r>
              <a:rPr lang="en-GB" sz="6000" dirty="0">
                <a:solidFill>
                  <a:srgbClr val="FFFF00"/>
                </a:solidFill>
              </a:rPr>
              <a:t> ৪৫ </a:t>
            </a:r>
            <a:r>
              <a:rPr lang="en-GB" sz="6000" dirty="0" err="1">
                <a:solidFill>
                  <a:srgbClr val="FFFF00"/>
                </a:solidFill>
              </a:rPr>
              <a:t>মিনিট</a:t>
            </a:r>
            <a:r>
              <a:rPr lang="en-GB" sz="6000" dirty="0">
                <a:solidFill>
                  <a:srgbClr val="FFFF00"/>
                </a:solidFill>
              </a:rPr>
              <a:t> ।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A11A16-229A-5D55-7111-FAD61902A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-17145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6000" b="1" i="1" u="sng">
                <a:solidFill>
                  <a:srgbClr val="FF0000"/>
                </a:solidFill>
              </a:rPr>
              <a:t>আজকের পাঠ</a:t>
            </a:r>
            <a:endParaRPr lang="en-US" sz="6000" b="1" i="1" u="sng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4136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4" grpId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CA10C-EE54-D59F-44A6-059F3DCC2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49FE6A2-64A7-0C06-15FD-AA4E72B206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6E8C06-D4D3-60A4-B6DC-C59621DAE1E4}"/>
              </a:ext>
            </a:extLst>
          </p:cNvPr>
          <p:cNvSpPr txBox="1"/>
          <p:nvPr/>
        </p:nvSpPr>
        <p:spPr>
          <a:xfrm>
            <a:off x="0" y="220326"/>
            <a:ext cx="1219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8800" b="1" i="1">
                <a:solidFill>
                  <a:srgbClr val="FF0000"/>
                </a:solidFill>
              </a:rPr>
              <a:t>শিক্ষক কোন ক্লাস নিচ্ছে ? </a:t>
            </a:r>
            <a:endParaRPr lang="en-US" sz="8800" b="1" i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872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352FBD6-1A94-DEF3-BF31-E582836E19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2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977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146DE-44B4-4C4B-BC9C-1BE2CDFCC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B689B17-EB1C-E572-8C37-9BFE68344A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3350"/>
            <a:ext cx="12039600" cy="669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9456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BC5F8-4D59-8DA0-7427-5F67F6CCA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729E3D7-A4B9-1130-F5A4-B16D171302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458700" cy="68580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315320-E1E2-7B53-0BB6-B5E7BFE5A9CD}"/>
              </a:ext>
            </a:extLst>
          </p:cNvPr>
          <p:cNvSpPr txBox="1"/>
          <p:nvPr/>
        </p:nvSpPr>
        <p:spPr>
          <a:xfrm>
            <a:off x="4267200" y="125836"/>
            <a:ext cx="5562600" cy="830997"/>
          </a:xfrm>
          <a:prstGeom prst="rect">
            <a:avLst/>
          </a:prstGeom>
          <a:solidFill>
            <a:schemeClr val="accent6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sz="4800"/>
              <a:t>শিখন ফল</a:t>
            </a:r>
            <a:endParaRPr lang="en-US" sz="4800"/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211B8704-33C8-211D-01F5-AD7314FFF268}"/>
              </a:ext>
            </a:extLst>
          </p:cNvPr>
          <p:cNvSpPr/>
          <p:nvPr/>
        </p:nvSpPr>
        <p:spPr>
          <a:xfrm rot="10800000" flipV="1">
            <a:off x="3067051" y="1196122"/>
            <a:ext cx="8858249" cy="4148567"/>
          </a:xfrm>
          <a:prstGeom prst="wedgeRectCallout">
            <a:avLst>
              <a:gd name="adj1" fmla="val -11509"/>
              <a:gd name="adj2" fmla="val 51553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342900" indent="-342900">
              <a:buFont typeface="+mj-lt"/>
              <a:buAutoNum type="arabicPeriod"/>
            </a:pPr>
            <a:r>
              <a:rPr lang="en-GB" sz="4400"/>
              <a:t>উদ্ভিদ ও প্রাণি কোষ চিহ্নিত  চিত্র অংকন ও বৈশিষ্ঠ্য বলতে পারবে।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4400"/>
              <a:t>নিউক্লিয়াস, মাইট্রোকন্ডিয়া ও প্লাস্টিডের  চিহ্নিত  চিত্র অংকন ,বৈশিষ্ঠ্য  ও কাজ বর্ণনা করতে পারবে।</a:t>
            </a:r>
          </a:p>
        </p:txBody>
      </p:sp>
    </p:spTree>
    <p:extLst>
      <p:ext uri="{BB962C8B-B14F-4D97-AF65-F5344CB8AC3E}">
        <p14:creationId xmlns:p14="http://schemas.microsoft.com/office/powerpoint/2010/main" val="32524286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6AA8A-E5E7-5E6C-FA91-FCC5AA47B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629FA5F-1E21-FA46-24AF-72DD2B3A9F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373" y="206374"/>
            <a:ext cx="11951627" cy="6519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80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330CE-5368-A7BD-FEF7-883EEC46E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64531F2-4774-4807-0A05-AC2BE8316E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66CBD-3B72-01B6-2F0D-9647A706EAF8}"/>
              </a:ext>
            </a:extLst>
          </p:cNvPr>
          <p:cNvSpPr txBox="1"/>
          <p:nvPr/>
        </p:nvSpPr>
        <p:spPr>
          <a:xfrm>
            <a:off x="495300" y="365125"/>
            <a:ext cx="66484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4400">
                <a:solidFill>
                  <a:srgbClr val="FF0000"/>
                </a:solidFill>
              </a:rPr>
              <a:t>উদ্ভিদ কোষের গঠন ও কাজ</a:t>
            </a:r>
            <a:endParaRPr lang="en-US" sz="4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355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আজকের পাঠ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Guest User</dc:creator>
  <cp:lastModifiedBy>Guest User</cp:lastModifiedBy>
  <cp:revision>22</cp:revision>
  <dcterms:created xsi:type="dcterms:W3CDTF">2026-07-06T09:32:25Z</dcterms:created>
  <dcterms:modified xsi:type="dcterms:W3CDTF">2026-07-12T05:02:20Z</dcterms:modified>
</cp:coreProperties>
</file>