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61" r:id="rId5"/>
    <p:sldId id="272" r:id="rId6"/>
    <p:sldId id="278" r:id="rId7"/>
    <p:sldId id="268" r:id="rId8"/>
    <p:sldId id="279" r:id="rId9"/>
    <p:sldId id="281" r:id="rId10"/>
    <p:sldId id="280" r:id="rId11"/>
    <p:sldId id="282" r:id="rId12"/>
    <p:sldId id="258" r:id="rId13"/>
    <p:sldId id="262" r:id="rId14"/>
    <p:sldId id="26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0CE50-A74F-4FBD-81B8-DC6492D0506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AD73E-9519-4F85-BC90-78B98FFA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226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7965D5-98F1-42F4-893B-1F1A74FEA37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674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62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34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7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0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98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73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829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15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12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49B99-9307-417D-A16C-9730CE19528A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4AF04-F4ED-439C-858A-B5426E097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33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8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0.wav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0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7.bin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5334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24200" y="1270337"/>
            <a:ext cx="2743200" cy="10156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itchFamily="2" charset="0"/>
                <a:cs typeface="NikoshBAN" pitchFamily="2" charset="0"/>
              </a:rPr>
              <a:t>স্বাগতম    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781" y="2373240"/>
            <a:ext cx="5850978" cy="3646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2030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2" name="chimes.wav"/>
          </p:stSnd>
        </p:sndAc>
      </p:transition>
    </mc:Choice>
    <mc:Fallback xmlns="">
      <p:transition spd="med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5334000"/>
            <a:ext cx="861060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এনিয়াক  নামের পৃথিবীর প্রথম কম্পিউটারটি রাখার জন্য দরকার হয়েছিল বিশাল একটি ঘরের 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86796"/>
            <a:ext cx="6593928" cy="504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9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486896"/>
            <a:ext cx="7200900" cy="46947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1200" y="5486400"/>
            <a:ext cx="563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শিশুরা কম্পিউটার ব্যবহার করছে 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279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3810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05000" y="609600"/>
            <a:ext cx="525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u="sng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6000" u="sng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1676400"/>
            <a:ext cx="8382000" cy="25545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4000" dirty="0">
                <a:latin typeface="NikoshBAN" pitchFamily="2" charset="0"/>
                <a:cs typeface="NikoshBAN" pitchFamily="2" charset="0"/>
              </a:rPr>
              <a:t>চার- পাঁচজনের দল তৈরি করে এই পাঠের মধ্যে  নতুন  নতুন কী যন্ত্রপাতির নাম উল্লেখ করা হয়েছে তার তালিকা কর । দেখা যাক কোন দল সবচেয়ে বেশি যন্ত্রের নাম লিখতে পারে ।  </a:t>
            </a:r>
          </a:p>
        </p:txBody>
      </p:sp>
    </p:spTree>
    <p:extLst>
      <p:ext uri="{BB962C8B-B14F-4D97-AF65-F5344CB8AC3E}">
        <p14:creationId xmlns:p14="http://schemas.microsoft.com/office/powerpoint/2010/main" val="34441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0"/>
            <a:ext cx="22860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u="sng" dirty="0">
                <a:solidFill>
                  <a:srgbClr val="07A982"/>
                </a:solidFill>
                <a:latin typeface="NikoshBAN" pitchFamily="2" charset="0"/>
                <a:cs typeface="NikoshBAN" pitchFamily="2" charset="0"/>
              </a:rPr>
              <a:t>মূল্যায়ণ  </a:t>
            </a:r>
            <a:endParaRPr lang="en-US" sz="6000" u="sng" dirty="0">
              <a:solidFill>
                <a:srgbClr val="07A98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838200"/>
            <a:ext cx="7848600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১। কোন আবিষ্কারের ফলে তথ্য বিনিময় একটি নতুন জগতে পা দিয়েছিল ? 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কম্পিউটার  		খ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ল্যান্ড ফোন 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গ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মোবাইল ফোন  	ঘ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অপটিক্যাল  ফাইবার 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২। কোনটির কারনে পৃথিবী বৈশ্বিক গ্রামে পরিণত হয়েছে ?   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কম্পিউটার  		খ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ইন্টারনেট 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গ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ল্যান্ড ফোন 		ঘ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মোবাইল ফোন 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মাল্টিমিডিয়া প্রজেক্টরের কাজ কী ?  </a:t>
            </a:r>
          </a:p>
        </p:txBody>
      </p:sp>
    </p:spTree>
    <p:extLst>
      <p:ext uri="{BB962C8B-B14F-4D97-AF65-F5344CB8AC3E}">
        <p14:creationId xmlns:p14="http://schemas.microsoft.com/office/powerpoint/2010/main" val="12490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3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52401"/>
            <a:ext cx="647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u="sng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sz="6000" u="sng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524000"/>
            <a:ext cx="8229600" cy="212365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4400" dirty="0">
                <a:latin typeface="NikoshBAN" pitchFamily="2" charset="0"/>
                <a:cs typeface="NikoshBAN" pitchFamily="2" charset="0"/>
              </a:rPr>
              <a:t>এই পাঠে যে সব যন্ত্রপাতির কথা বলা  হয়েছে তার কোনটি কী কাজে লাগে অনুমান করে লেখার চেষ্টা কর ।       </a:t>
            </a:r>
          </a:p>
        </p:txBody>
      </p:sp>
    </p:spTree>
    <p:extLst>
      <p:ext uri="{BB962C8B-B14F-4D97-AF65-F5344CB8AC3E}">
        <p14:creationId xmlns:p14="http://schemas.microsoft.com/office/powerpoint/2010/main" val="168365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3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4196" y="1550207"/>
            <a:ext cx="7467600" cy="264687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1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81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1295400" y="304800"/>
            <a:ext cx="6248400" cy="1143000"/>
          </a:xfrm>
          <a:prstGeom prst="triangl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876800" y="2311400"/>
            <a:ext cx="4114800" cy="32512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শ্রেণীঃ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৬ষ্ঠ 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তথ্য ও যোগাযোগ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পাঠের নামঃ তথ্য ও যোগাযোগ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প্রযুক্তির ধারণা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solidFill>
                <a:schemeClr val="bg2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09600" y="2286000"/>
            <a:ext cx="4164341" cy="329320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  <a:defRPr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হুমায়ুন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কবির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  <a:defRPr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  <a:defRPr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বাগমারা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  <a:defRPr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লালমাই,কুমিল্লা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buNone/>
              <a:defRPr/>
            </a:pPr>
            <a:r>
              <a:rPr lang="en-US" sz="3600" dirty="0">
                <a:latin typeface="NikoshBAN" pitchFamily="2" charset="0"/>
                <a:cs typeface="NikoshBAN" pitchFamily="2" charset="0"/>
              </a:rPr>
              <a:t>মোবা-01727007262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BB4131-FB9F-455B-84DB-BF22207042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838200"/>
            <a:ext cx="914400" cy="914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7950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  <p:sndAc>
          <p:stSnd>
            <p:snd r:embed="rId3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0400" y="76200"/>
            <a:ext cx="274320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u="sng" dirty="0">
                <a:solidFill>
                  <a:srgbClr val="85159B"/>
                </a:solidFill>
                <a:latin typeface="NikoshLightBAN" pitchFamily="2" charset="0"/>
                <a:cs typeface="NikoshLightBAN" pitchFamily="2" charset="0"/>
              </a:rPr>
              <a:t>শিখনফল  </a:t>
            </a:r>
            <a:endParaRPr lang="en-US" sz="5400" u="sng" dirty="0">
              <a:solidFill>
                <a:srgbClr val="85159B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287517"/>
            <a:ext cx="8305800" cy="550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b="1" u="sng" dirty="0">
                <a:latin typeface="NikoshBAN" pitchFamily="2" charset="0"/>
                <a:cs typeface="NikoshBAN" pitchFamily="2" charset="0"/>
              </a:rPr>
              <a:t>এই অধ্যায় শেষে শিক্ষার্থীরাঃ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১। তথ্য ও যোগাযোগ প্রযুক্তি কী তা বর্ণনা  করতে পারবে ।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২। তথ্য ও যোগাযোগ প্রযুক্তির গুরুত্ব ব্যাখ্যা করতে পারবে ।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৩। কোথায় কোথায় তথ্য ও যোগাযোগ প্রযুক্তি  ব্যবহার করা যেতে পারে তা বর্ণনা করতে পারবে।  </a:t>
            </a:r>
          </a:p>
        </p:txBody>
      </p:sp>
    </p:spTree>
    <p:extLst>
      <p:ext uri="{BB962C8B-B14F-4D97-AF65-F5344CB8AC3E}">
        <p14:creationId xmlns:p14="http://schemas.microsoft.com/office/powerpoint/2010/main" val="293714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48161"/>
            <a:ext cx="4343400" cy="13234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u="sng" dirty="0">
                <a:solidFill>
                  <a:srgbClr val="00B0F0"/>
                </a:solidFill>
                <a:latin typeface="NikoshLightBAN" pitchFamily="2" charset="0"/>
                <a:cs typeface="NikoshLightBAN" pitchFamily="2" charset="0"/>
              </a:rPr>
              <a:t>পাঠ ঘোষনাঃ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90750"/>
            <a:ext cx="6629400" cy="50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9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laser.wav"/>
          </p:stSnd>
        </p:sndAc>
      </p:transition>
    </mc:Choice>
    <mc:Fallback xmlns="">
      <p:transition spd="slow">
        <p:fade/>
        <p:sndAc>
          <p:stSnd>
            <p:snd r:embed="rId4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5815" y="4800600"/>
            <a:ext cx="4965199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3600" dirty="0">
                <a:latin typeface="NikoshBAN" pitchFamily="2" charset="0"/>
                <a:cs typeface="NikoshBAN" pitchFamily="2" charset="0"/>
              </a:rPr>
              <a:t>সাগরে জেলে নৌকায় মাছ ধরছে । 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28495" y="76200"/>
            <a:ext cx="223739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itchFamily="2" charset="0"/>
                <a:cs typeface="NikoshBAN" pitchFamily="2" charset="0"/>
              </a:rPr>
              <a:t>উপস্থাপনা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55815" y="914400"/>
            <a:ext cx="8811985" cy="3767138"/>
            <a:chOff x="64001" y="1338262"/>
            <a:chExt cx="8811985" cy="2895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0" y="1338262"/>
              <a:ext cx="3846786" cy="28956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01" y="1338262"/>
              <a:ext cx="4963886" cy="289560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5676901" y="4800600"/>
            <a:ext cx="3086099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3600" dirty="0">
                <a:latin typeface="NikoshBAN" pitchFamily="2" charset="0"/>
                <a:cs typeface="NikoshBAN" pitchFamily="2" charset="0"/>
              </a:rPr>
              <a:t>সুস্বাদু স্ট্রবেরি ফল  । 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6820251"/>
      </p:ext>
    </p:extLst>
  </p:cSld>
  <p:clrMapOvr>
    <a:masterClrMapping/>
  </p:clrMapOvr>
  <p:transition spd="slow">
    <p:wheel spokes="1"/>
    <p:sndAc>
      <p:stSnd>
        <p:snd r:embed="rId2" name="voltag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5660886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এস এম এস করে এখন পরীক্ষার ফলাফল জানা যায়। 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291" y="304800"/>
            <a:ext cx="6449029" cy="50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4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5487011"/>
            <a:ext cx="80772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  মাল্টিমিডিয়া প্রজেক্টরে বড় পর্দায় খেলা দেখানো হচ্ছে।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95" y="304800"/>
            <a:ext cx="750770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7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5181600"/>
            <a:ext cx="8305800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 ইন্টারনেট ব্যবহার করে ওয়েবসাইট থেকে সহজেই তথ্য নামিয়ে আনা যায় 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7200"/>
            <a:ext cx="7873027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7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push.wav"/>
          </p:stSnd>
        </p:sndAc>
      </p:transition>
    </mc:Choice>
    <mc:Fallback xmlns="">
      <p:transition spd="slow">
        <p:sndAc>
          <p:stSnd>
            <p:snd r:embed="rId4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5638800"/>
            <a:ext cx="8763000" cy="120032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আধুনিক প্রযুক্তি গড়ে উঠেছে ডিজিটাল ইলেক্ট্রনিক্স দিয়ে। আর এই ডিজিটাল ইলেক্ট্রনিক্স পুরো পৃথিবীকে বদলে দিচ্ছে।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63" y="190904"/>
            <a:ext cx="4414837" cy="535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96038"/>
      </p:ext>
    </p:extLst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277</Words>
  <Application>Microsoft Office PowerPoint</Application>
  <PresentationFormat>On-screen Show (4:3)</PresentationFormat>
  <Paragraphs>42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NikoshBAN</vt:lpstr>
      <vt:lpstr>NikoshLightBAN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user</cp:lastModifiedBy>
  <cp:revision>193</cp:revision>
  <dcterms:created xsi:type="dcterms:W3CDTF">2013-09-25T04:42:44Z</dcterms:created>
  <dcterms:modified xsi:type="dcterms:W3CDTF">2026-07-12T09:28:47Z</dcterms:modified>
</cp:coreProperties>
</file>