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1" r:id="rId1"/>
  </p:sldMasterIdLst>
  <p:notesMasterIdLst>
    <p:notesMasterId r:id="rId26"/>
  </p:notesMasterIdLst>
  <p:sldIdLst>
    <p:sldId id="357" r:id="rId2"/>
    <p:sldId id="279" r:id="rId3"/>
    <p:sldId id="281" r:id="rId4"/>
    <p:sldId id="286" r:id="rId5"/>
    <p:sldId id="284" r:id="rId6"/>
    <p:sldId id="361" r:id="rId7"/>
    <p:sldId id="362" r:id="rId8"/>
    <p:sldId id="344" r:id="rId9"/>
    <p:sldId id="346" r:id="rId10"/>
    <p:sldId id="348" r:id="rId11"/>
    <p:sldId id="319" r:id="rId12"/>
    <p:sldId id="350" r:id="rId13"/>
    <p:sldId id="351" r:id="rId14"/>
    <p:sldId id="352" r:id="rId15"/>
    <p:sldId id="337" r:id="rId16"/>
    <p:sldId id="338" r:id="rId17"/>
    <p:sldId id="369" r:id="rId18"/>
    <p:sldId id="363" r:id="rId19"/>
    <p:sldId id="364" r:id="rId20"/>
    <p:sldId id="365" r:id="rId21"/>
    <p:sldId id="366" r:id="rId22"/>
    <p:sldId id="367" r:id="rId23"/>
    <p:sldId id="368" r:id="rId24"/>
    <p:sldId id="35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12AE"/>
    <a:srgbClr val="FF0000"/>
    <a:srgbClr val="456A2C"/>
    <a:srgbClr val="FEE9F3"/>
    <a:srgbClr val="443AC6"/>
    <a:srgbClr val="A52B99"/>
    <a:srgbClr val="CC99FF"/>
    <a:srgbClr val="FF9900"/>
    <a:srgbClr val="FF9999"/>
    <a:srgbClr val="2F67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611" autoAdjust="0"/>
  </p:normalViewPr>
  <p:slideViewPr>
    <p:cSldViewPr snapToGrid="0">
      <p:cViewPr>
        <p:scale>
          <a:sx n="50" d="100"/>
          <a:sy n="50" d="100"/>
        </p:scale>
        <p:origin x="-1392" y="-5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5F21B7-9233-4189-9819-C0F15838973E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63A6F62-2291-48E0-8E5F-29C9FC9A0A79}">
      <dgm:prSet phldrT="[Text]" custT="1"/>
      <dgm:spPr>
        <a:solidFill>
          <a:srgbClr val="FF9999"/>
        </a:solidFill>
      </dgm:spPr>
      <dgm:t>
        <a:bodyPr/>
        <a:lstStyle/>
        <a:p>
          <a:pPr algn="l"/>
          <a:r>
            <a:rPr lang="bn-IN" sz="4400" dirty="0">
              <a:ln/>
              <a:latin typeface="Nikosh" pitchFamily="2" charset="0"/>
              <a:cs typeface="Nikosh" pitchFamily="2" charset="0"/>
            </a:rPr>
            <a:t> </a:t>
          </a:r>
          <a:r>
            <a:rPr lang="en-US" sz="5400" dirty="0" err="1">
              <a:latin typeface="Nikosh" pitchFamily="2" charset="0"/>
              <a:cs typeface="Nikosh" pitchFamily="2" charset="0"/>
            </a:rPr>
            <a:t>শ্রেণিভিত্তিক</a:t>
          </a:r>
          <a:r>
            <a:rPr lang="en-US" sz="5400" dirty="0">
              <a:latin typeface="Nikosh" pitchFamily="2" charset="0"/>
              <a:cs typeface="Nikosh" pitchFamily="2" charset="0"/>
            </a:rPr>
            <a:t> </a:t>
          </a:r>
          <a:r>
            <a:rPr lang="en-US" sz="5400" dirty="0" err="1">
              <a:latin typeface="Nikosh" pitchFamily="2" charset="0"/>
              <a:cs typeface="Nikosh" pitchFamily="2" charset="0"/>
            </a:rPr>
            <a:t>অর্জন</a:t>
          </a:r>
          <a:r>
            <a:rPr lang="en-US" sz="5400" dirty="0">
              <a:latin typeface="Nikosh" pitchFamily="2" charset="0"/>
              <a:cs typeface="Nikosh" pitchFamily="2" charset="0"/>
            </a:rPr>
            <a:t> </a:t>
          </a:r>
          <a:r>
            <a:rPr lang="en-US" sz="5400" dirty="0" err="1">
              <a:latin typeface="Nikosh" pitchFamily="2" charset="0"/>
              <a:cs typeface="Nikosh" pitchFamily="2" charset="0"/>
            </a:rPr>
            <a:t>উপযোগী</a:t>
          </a:r>
          <a:r>
            <a:rPr lang="en-US" sz="5400" dirty="0">
              <a:latin typeface="Nikosh" pitchFamily="2" charset="0"/>
              <a:cs typeface="Nikosh" pitchFamily="2" charset="0"/>
            </a:rPr>
            <a:t> </a:t>
          </a:r>
          <a:r>
            <a:rPr lang="en-US" sz="5400" dirty="0" err="1">
              <a:latin typeface="Nikosh" pitchFamily="2" charset="0"/>
              <a:cs typeface="Nikosh" pitchFamily="2" charset="0"/>
            </a:rPr>
            <a:t>যোগ্যতা</a:t>
          </a:r>
          <a:r>
            <a:rPr lang="en-US" sz="5400" dirty="0">
              <a:latin typeface="Nikosh" pitchFamily="2" charset="0"/>
              <a:cs typeface="Nikosh" pitchFamily="2" charset="0"/>
            </a:rPr>
            <a:t> </a:t>
          </a:r>
          <a:endParaRPr lang="en-US" sz="3200" dirty="0">
            <a:ln/>
            <a:latin typeface="Nikosh" pitchFamily="2" charset="0"/>
            <a:cs typeface="Nikosh" pitchFamily="2" charset="0"/>
          </a:endParaRPr>
        </a:p>
      </dgm:t>
    </dgm:pt>
    <dgm:pt modelId="{FBF9D8C0-0409-47A3-9E95-B50B1A8BAE0A}" type="parTrans" cxnId="{D9CDF42F-0E06-4E9A-A3F9-E27667F0D188}">
      <dgm:prSet/>
      <dgm:spPr/>
      <dgm:t>
        <a:bodyPr/>
        <a:lstStyle/>
        <a:p>
          <a:endParaRPr lang="en-US"/>
        </a:p>
      </dgm:t>
    </dgm:pt>
    <dgm:pt modelId="{5B5EE0D9-B52E-4D93-ACB8-6A98E6B782F1}" type="sibTrans" cxnId="{D9CDF42F-0E06-4E9A-A3F9-E27667F0D188}">
      <dgm:prSet/>
      <dgm:spPr/>
      <dgm:t>
        <a:bodyPr/>
        <a:lstStyle/>
        <a:p>
          <a:endParaRPr lang="en-US"/>
        </a:p>
      </dgm:t>
    </dgm:pt>
    <dgm:pt modelId="{4BC76D1C-8974-4182-BE5A-1DDA2054DB86}">
      <dgm:prSet phldrT="[Text]" custT="1"/>
      <dgm:spPr>
        <a:solidFill>
          <a:srgbClr val="00B0F0"/>
        </a:solidFill>
      </dgm:spPr>
      <dgm:t>
        <a:bodyPr/>
        <a:lstStyle/>
        <a:p>
          <a:r>
            <a:rPr lang="en-US" sz="3600" dirty="0">
              <a:latin typeface="Nikosh" pitchFamily="2" charset="0"/>
              <a:cs typeface="Nikosh" pitchFamily="2" charset="0"/>
            </a:rPr>
            <a:t>৫.১ </a:t>
          </a:r>
          <a:r>
            <a:rPr lang="en-US" sz="3600" dirty="0" err="1">
              <a:latin typeface="Nikosh" pitchFamily="2" charset="0"/>
              <a:cs typeface="Nikosh" pitchFamily="2" charset="0"/>
            </a:rPr>
            <a:t>অনুসন্ধানের</a:t>
          </a:r>
          <a:r>
            <a:rPr lang="en-US" sz="3600" dirty="0">
              <a:latin typeface="Nikosh" pitchFamily="2" charset="0"/>
              <a:cs typeface="Nikosh" pitchFamily="2" charset="0"/>
            </a:rPr>
            <a:t> </a:t>
          </a:r>
          <a:r>
            <a:rPr lang="en-US" sz="3600" dirty="0" err="1">
              <a:latin typeface="Nikosh" pitchFamily="2" charset="0"/>
              <a:cs typeface="Nikosh" pitchFamily="2" charset="0"/>
            </a:rPr>
            <a:t>মাধ্যমে</a:t>
          </a:r>
          <a:r>
            <a:rPr lang="en-US" sz="3600" dirty="0">
              <a:latin typeface="Nikosh" pitchFamily="2" charset="0"/>
              <a:cs typeface="Nikosh" pitchFamily="2" charset="0"/>
            </a:rPr>
            <a:t> </a:t>
          </a:r>
          <a:r>
            <a:rPr lang="en-US" sz="3600" dirty="0" err="1">
              <a:latin typeface="Nikosh" pitchFamily="2" charset="0"/>
              <a:cs typeface="Nikosh" pitchFamily="2" charset="0"/>
            </a:rPr>
            <a:t>দৈনন্দিন</a:t>
          </a:r>
          <a:r>
            <a:rPr lang="en-US" sz="3600" dirty="0">
              <a:latin typeface="Nikosh" pitchFamily="2" charset="0"/>
              <a:cs typeface="Nikosh" pitchFamily="2" charset="0"/>
            </a:rPr>
            <a:t> </a:t>
          </a:r>
          <a:r>
            <a:rPr lang="en-US" sz="3600" dirty="0" err="1">
              <a:latin typeface="Nikosh" pitchFamily="2" charset="0"/>
              <a:cs typeface="Nikosh" pitchFamily="2" charset="0"/>
            </a:rPr>
            <a:t>জীবনে</a:t>
          </a:r>
          <a:r>
            <a:rPr lang="en-US" sz="3600" dirty="0">
              <a:latin typeface="Nikosh" pitchFamily="2" charset="0"/>
              <a:cs typeface="Nikosh" pitchFamily="2" charset="0"/>
            </a:rPr>
            <a:t> </a:t>
          </a:r>
          <a:r>
            <a:rPr lang="en-US" sz="3600" dirty="0" err="1">
              <a:latin typeface="Nikosh" pitchFamily="2" charset="0"/>
              <a:cs typeface="Nikosh" pitchFamily="2" charset="0"/>
            </a:rPr>
            <a:t>পানির</a:t>
          </a:r>
          <a:r>
            <a:rPr lang="en-US" sz="3600" dirty="0">
              <a:latin typeface="Nikosh" pitchFamily="2" charset="0"/>
              <a:cs typeface="Nikosh" pitchFamily="2" charset="0"/>
            </a:rPr>
            <a:t> </a:t>
          </a:r>
          <a:r>
            <a:rPr lang="en-US" sz="3600" dirty="0" err="1">
              <a:latin typeface="Nikosh" pitchFamily="2" charset="0"/>
              <a:cs typeface="Nikosh" pitchFamily="2" charset="0"/>
            </a:rPr>
            <a:t>উৎস,ধরন</a:t>
          </a:r>
          <a:r>
            <a:rPr lang="en-US" sz="3600" dirty="0">
              <a:latin typeface="Nikosh" pitchFamily="2" charset="0"/>
              <a:cs typeface="Nikosh" pitchFamily="2" charset="0"/>
            </a:rPr>
            <a:t> ও </a:t>
          </a:r>
          <a:r>
            <a:rPr lang="en-US" sz="3600" dirty="0" err="1">
              <a:latin typeface="Nikosh" pitchFamily="2" charset="0"/>
              <a:cs typeface="Nikosh" pitchFamily="2" charset="0"/>
            </a:rPr>
            <a:t>ব্যবহার</a:t>
          </a:r>
          <a:r>
            <a:rPr lang="en-US" sz="3600" dirty="0">
              <a:latin typeface="Nikosh" pitchFamily="2" charset="0"/>
              <a:cs typeface="Nikosh" pitchFamily="2" charset="0"/>
            </a:rPr>
            <a:t> </a:t>
          </a:r>
          <a:r>
            <a:rPr lang="en-US" sz="3600" dirty="0" err="1">
              <a:latin typeface="Nikosh" pitchFamily="2" charset="0"/>
              <a:cs typeface="Nikosh" pitchFamily="2" charset="0"/>
            </a:rPr>
            <a:t>চিহ্নিত</a:t>
          </a:r>
          <a:r>
            <a:rPr lang="en-US" sz="3600" dirty="0">
              <a:latin typeface="Nikosh" pitchFamily="2" charset="0"/>
              <a:cs typeface="Nikosh" pitchFamily="2" charset="0"/>
            </a:rPr>
            <a:t> </a:t>
          </a:r>
          <a:r>
            <a:rPr lang="en-US" sz="3600" dirty="0" err="1">
              <a:latin typeface="Nikosh" pitchFamily="2" charset="0"/>
              <a:cs typeface="Nikosh" pitchFamily="2" charset="0"/>
            </a:rPr>
            <a:t>করে</a:t>
          </a:r>
          <a:r>
            <a:rPr lang="en-US" sz="3600" dirty="0">
              <a:latin typeface="Nikosh" pitchFamily="2" charset="0"/>
              <a:cs typeface="Nikosh" pitchFamily="2" charset="0"/>
            </a:rPr>
            <a:t> </a:t>
          </a:r>
          <a:r>
            <a:rPr lang="en-US" sz="3600" dirty="0" err="1">
              <a:latin typeface="Nikosh" pitchFamily="2" charset="0"/>
              <a:cs typeface="Nikosh" pitchFamily="2" charset="0"/>
            </a:rPr>
            <a:t>গু্রুত্বপূর্ণ</a:t>
          </a:r>
          <a:r>
            <a:rPr lang="en-US" sz="3600" dirty="0">
              <a:latin typeface="Nikosh" pitchFamily="2" charset="0"/>
              <a:cs typeface="Nikosh" pitchFamily="2" charset="0"/>
            </a:rPr>
            <a:t> </a:t>
          </a:r>
          <a:r>
            <a:rPr lang="en-US" sz="3600" dirty="0" err="1">
              <a:latin typeface="Nikosh" pitchFamily="2" charset="0"/>
              <a:cs typeface="Nikosh" pitchFamily="2" charset="0"/>
            </a:rPr>
            <a:t>প্রাকৃতিক</a:t>
          </a:r>
          <a:r>
            <a:rPr lang="en-US" sz="3600" dirty="0">
              <a:latin typeface="Nikosh" pitchFamily="2" charset="0"/>
              <a:cs typeface="Nikosh" pitchFamily="2" charset="0"/>
            </a:rPr>
            <a:t> </a:t>
          </a:r>
          <a:r>
            <a:rPr lang="en-US" sz="3600" dirty="0" err="1">
              <a:latin typeface="Nikosh" pitchFamily="2" charset="0"/>
              <a:cs typeface="Nikosh" pitchFamily="2" charset="0"/>
            </a:rPr>
            <a:t>সম্পদ</a:t>
          </a:r>
          <a:r>
            <a:rPr lang="en-US" sz="3600" dirty="0">
              <a:latin typeface="Nikosh" pitchFamily="2" charset="0"/>
              <a:cs typeface="Nikosh" pitchFamily="2" charset="0"/>
            </a:rPr>
            <a:t> </a:t>
          </a:r>
          <a:r>
            <a:rPr lang="en-US" sz="3600" dirty="0" err="1">
              <a:latin typeface="Nikosh" pitchFamily="2" charset="0"/>
              <a:cs typeface="Nikosh" pitchFamily="2" charset="0"/>
            </a:rPr>
            <a:t>হিসেবে</a:t>
          </a:r>
          <a:r>
            <a:rPr lang="en-US" sz="3600" dirty="0">
              <a:latin typeface="Nikosh" pitchFamily="2" charset="0"/>
              <a:cs typeface="Nikosh" pitchFamily="2" charset="0"/>
            </a:rPr>
            <a:t> </a:t>
          </a:r>
          <a:r>
            <a:rPr lang="en-US" sz="3600" dirty="0" err="1">
              <a:latin typeface="Nikosh" pitchFamily="2" charset="0"/>
              <a:cs typeface="Nikosh" pitchFamily="2" charset="0"/>
            </a:rPr>
            <a:t>পানির</a:t>
          </a:r>
          <a:r>
            <a:rPr lang="en-US" sz="3600" dirty="0">
              <a:latin typeface="Nikosh" pitchFamily="2" charset="0"/>
              <a:cs typeface="Nikosh" pitchFamily="2" charset="0"/>
            </a:rPr>
            <a:t> </a:t>
          </a:r>
          <a:r>
            <a:rPr lang="en-US" sz="3600" dirty="0" err="1">
              <a:latin typeface="Nikosh" pitchFamily="2" charset="0"/>
              <a:cs typeface="Nikosh" pitchFamily="2" charset="0"/>
            </a:rPr>
            <a:t>যথাযথ</a:t>
          </a:r>
          <a:r>
            <a:rPr lang="en-US" sz="3600" dirty="0">
              <a:latin typeface="Nikosh" pitchFamily="2" charset="0"/>
              <a:cs typeface="Nikosh" pitchFamily="2" charset="0"/>
            </a:rPr>
            <a:t> </a:t>
          </a:r>
          <a:r>
            <a:rPr lang="en-US" sz="3600" dirty="0" err="1">
              <a:latin typeface="Nikosh" pitchFamily="2" charset="0"/>
              <a:cs typeface="Nikosh" pitchFamily="2" charset="0"/>
            </a:rPr>
            <a:t>ব্যবহারে</a:t>
          </a:r>
          <a:r>
            <a:rPr lang="en-US" sz="3600" dirty="0">
              <a:latin typeface="Nikosh" pitchFamily="2" charset="0"/>
              <a:cs typeface="Nikosh" pitchFamily="2" charset="0"/>
            </a:rPr>
            <a:t> </a:t>
          </a:r>
          <a:r>
            <a:rPr lang="en-US" sz="3600" dirty="0" err="1">
              <a:latin typeface="Nikosh" pitchFamily="2" charset="0"/>
              <a:cs typeface="Nikosh" pitchFamily="2" charset="0"/>
            </a:rPr>
            <a:t>দায়িত্বশীল</a:t>
          </a:r>
          <a:r>
            <a:rPr lang="en-US" sz="3600" dirty="0">
              <a:latin typeface="Nikosh" pitchFamily="2" charset="0"/>
              <a:cs typeface="Nikosh" pitchFamily="2" charset="0"/>
            </a:rPr>
            <a:t> </a:t>
          </a:r>
          <a:r>
            <a:rPr lang="en-US" sz="3600" dirty="0" err="1">
              <a:latin typeface="Nikosh" pitchFamily="2" charset="0"/>
              <a:cs typeface="Nikosh" pitchFamily="2" charset="0"/>
            </a:rPr>
            <a:t>হওয়া</a:t>
          </a:r>
          <a:r>
            <a:rPr lang="en-US" sz="3600" dirty="0">
              <a:latin typeface="Nikosh" pitchFamily="2" charset="0"/>
              <a:cs typeface="Nikosh" pitchFamily="2" charset="0"/>
            </a:rPr>
            <a:t>।</a:t>
          </a:r>
          <a:r>
            <a:rPr lang="en-US" sz="3600" dirty="0">
              <a:ln>
                <a:solidFill>
                  <a:sysClr val="windowText" lastClr="000000"/>
                </a:solidFill>
              </a:ln>
              <a:latin typeface="Nikosh" pitchFamily="2" charset="0"/>
              <a:cs typeface="Nikosh" pitchFamily="2" charset="0"/>
            </a:rPr>
            <a:t> </a:t>
          </a:r>
        </a:p>
      </dgm:t>
    </dgm:pt>
    <dgm:pt modelId="{E7828D13-CE26-41B4-8EB8-4D6969703A93}" type="parTrans" cxnId="{0888B2C9-213E-4C49-AEE1-4DF8DBDE859E}">
      <dgm:prSet/>
      <dgm:spPr/>
      <dgm:t>
        <a:bodyPr/>
        <a:lstStyle/>
        <a:p>
          <a:endParaRPr lang="en-US"/>
        </a:p>
      </dgm:t>
    </dgm:pt>
    <dgm:pt modelId="{C8FE0AB4-D1B7-4506-AF7B-8FD02D35BDF2}" type="sibTrans" cxnId="{0888B2C9-213E-4C49-AEE1-4DF8DBDE859E}">
      <dgm:prSet/>
      <dgm:spPr/>
      <dgm:t>
        <a:bodyPr/>
        <a:lstStyle/>
        <a:p>
          <a:endParaRPr lang="en-US"/>
        </a:p>
      </dgm:t>
    </dgm:pt>
    <dgm:pt modelId="{359E144E-95DD-483E-9507-5FBF20D0335D}" type="pres">
      <dgm:prSet presAssocID="{665F21B7-9233-4189-9819-C0F15838973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FF19B6C8-B061-43F1-B08C-365B9A803DFD}" type="pres">
      <dgm:prSet presAssocID="{665F21B7-9233-4189-9819-C0F15838973E}" presName="Name1" presStyleCnt="0"/>
      <dgm:spPr/>
    </dgm:pt>
    <dgm:pt modelId="{F7C59A38-E07C-4092-9827-4AC050DA3708}" type="pres">
      <dgm:prSet presAssocID="{665F21B7-9233-4189-9819-C0F15838973E}" presName="cycle" presStyleCnt="0"/>
      <dgm:spPr/>
    </dgm:pt>
    <dgm:pt modelId="{CAD4B2F0-1A8C-4DB2-AD44-060C08D85C7E}" type="pres">
      <dgm:prSet presAssocID="{665F21B7-9233-4189-9819-C0F15838973E}" presName="srcNode" presStyleLbl="node1" presStyleIdx="0" presStyleCnt="2"/>
      <dgm:spPr/>
    </dgm:pt>
    <dgm:pt modelId="{1E180AE4-76BA-436E-B760-1595701330AB}" type="pres">
      <dgm:prSet presAssocID="{665F21B7-9233-4189-9819-C0F15838973E}" presName="conn" presStyleLbl="parChTrans1D2" presStyleIdx="0" presStyleCnt="1" custLinFactNeighborX="-27306" custLinFactNeighborY="2472"/>
      <dgm:spPr/>
      <dgm:t>
        <a:bodyPr/>
        <a:lstStyle/>
        <a:p>
          <a:endParaRPr lang="en-US"/>
        </a:p>
      </dgm:t>
    </dgm:pt>
    <dgm:pt modelId="{5FD40EE3-CDE6-4375-83F8-FFE06CD31205}" type="pres">
      <dgm:prSet presAssocID="{665F21B7-9233-4189-9819-C0F15838973E}" presName="extraNode" presStyleLbl="node1" presStyleIdx="0" presStyleCnt="2"/>
      <dgm:spPr/>
    </dgm:pt>
    <dgm:pt modelId="{BC0ADEEF-0981-4784-8E1A-DB8DF9D7DF28}" type="pres">
      <dgm:prSet presAssocID="{665F21B7-9233-4189-9819-C0F15838973E}" presName="dstNode" presStyleLbl="node1" presStyleIdx="0" presStyleCnt="2"/>
      <dgm:spPr/>
    </dgm:pt>
    <dgm:pt modelId="{C5FF6973-BC08-4F56-8303-7B6ACAF6AF19}" type="pres">
      <dgm:prSet presAssocID="{763A6F62-2291-48E0-8E5F-29C9FC9A0A79}" presName="text_1" presStyleLbl="node1" presStyleIdx="0" presStyleCnt="2" custScaleY="100382" custLinFactNeighborX="-879" custLinFactNeighborY="68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6A1943-48A4-4000-BF66-40A81CA3F5EA}" type="pres">
      <dgm:prSet presAssocID="{763A6F62-2291-48E0-8E5F-29C9FC9A0A79}" presName="accent_1" presStyleCnt="0"/>
      <dgm:spPr/>
    </dgm:pt>
    <dgm:pt modelId="{ACDCDDCD-D675-42C1-BD95-C3F9EF07D761}" type="pres">
      <dgm:prSet presAssocID="{763A6F62-2291-48E0-8E5F-29C9FC9A0A79}" presName="accentRepeatNode" presStyleLbl="solidFgAcc1" presStyleIdx="0" presStyleCnt="2" custScaleX="103775" custScaleY="103661" custLinFactNeighborX="-9901" custLinFactNeighborY="5215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4E4C480-2C92-47B2-9DD3-276F0C34A68C}" type="pres">
      <dgm:prSet presAssocID="{4BC76D1C-8974-4182-BE5A-1DDA2054DB86}" presName="text_2" presStyleLbl="node1" presStyleIdx="1" presStyleCnt="2" custScaleY="122786" custLinFactNeighborX="-11" custLinFactNeighborY="68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CE5654-9B77-4454-97E4-74090E063D1A}" type="pres">
      <dgm:prSet presAssocID="{4BC76D1C-8974-4182-BE5A-1DDA2054DB86}" presName="accent_2" presStyleCnt="0"/>
      <dgm:spPr/>
    </dgm:pt>
    <dgm:pt modelId="{EACDC1D3-6FD6-4D06-B65A-A74D0CBD0A7F}" type="pres">
      <dgm:prSet presAssocID="{4BC76D1C-8974-4182-BE5A-1DDA2054DB86}" presName="accentRepeatNode" presStyleLbl="solidFgAcc1" presStyleIdx="1" presStyleCnt="2" custLinFactNeighborX="-13652" custLinFactNeighborY="-1376"/>
      <dgm:spPr>
        <a:blipFill dpi="0" rotWithShape="0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0888B2C9-213E-4C49-AEE1-4DF8DBDE859E}" srcId="{665F21B7-9233-4189-9819-C0F15838973E}" destId="{4BC76D1C-8974-4182-BE5A-1DDA2054DB86}" srcOrd="1" destOrd="0" parTransId="{E7828D13-CE26-41B4-8EB8-4D6969703A93}" sibTransId="{C8FE0AB4-D1B7-4506-AF7B-8FD02D35BDF2}"/>
    <dgm:cxn modelId="{55309A5A-34E9-4AE4-97AF-7EE51B178EE7}" type="presOf" srcId="{763A6F62-2291-48E0-8E5F-29C9FC9A0A79}" destId="{C5FF6973-BC08-4F56-8303-7B6ACAF6AF19}" srcOrd="0" destOrd="0" presId="urn:microsoft.com/office/officeart/2008/layout/VerticalCurvedList"/>
    <dgm:cxn modelId="{35A3E7DC-C9BB-4B43-862D-545D3A297526}" type="presOf" srcId="{5B5EE0D9-B52E-4D93-ACB8-6A98E6B782F1}" destId="{1E180AE4-76BA-436E-B760-1595701330AB}" srcOrd="0" destOrd="0" presId="urn:microsoft.com/office/officeart/2008/layout/VerticalCurvedList"/>
    <dgm:cxn modelId="{F61B66A1-904B-4FA3-9749-6D91B9FFD605}" type="presOf" srcId="{4BC76D1C-8974-4182-BE5A-1DDA2054DB86}" destId="{E4E4C480-2C92-47B2-9DD3-276F0C34A68C}" srcOrd="0" destOrd="0" presId="urn:microsoft.com/office/officeart/2008/layout/VerticalCurvedList"/>
    <dgm:cxn modelId="{7A5A5FF8-0F48-4368-8D83-464CF460DD70}" type="presOf" srcId="{665F21B7-9233-4189-9819-C0F15838973E}" destId="{359E144E-95DD-483E-9507-5FBF20D0335D}" srcOrd="0" destOrd="0" presId="urn:microsoft.com/office/officeart/2008/layout/VerticalCurvedList"/>
    <dgm:cxn modelId="{D9CDF42F-0E06-4E9A-A3F9-E27667F0D188}" srcId="{665F21B7-9233-4189-9819-C0F15838973E}" destId="{763A6F62-2291-48E0-8E5F-29C9FC9A0A79}" srcOrd="0" destOrd="0" parTransId="{FBF9D8C0-0409-47A3-9E95-B50B1A8BAE0A}" sibTransId="{5B5EE0D9-B52E-4D93-ACB8-6A98E6B782F1}"/>
    <dgm:cxn modelId="{34D0B65D-ED51-40D9-9648-60963C6312F9}" type="presParOf" srcId="{359E144E-95DD-483E-9507-5FBF20D0335D}" destId="{FF19B6C8-B061-43F1-B08C-365B9A803DFD}" srcOrd="0" destOrd="0" presId="urn:microsoft.com/office/officeart/2008/layout/VerticalCurvedList"/>
    <dgm:cxn modelId="{26953235-B732-4710-8338-DFB51FC343A4}" type="presParOf" srcId="{FF19B6C8-B061-43F1-B08C-365B9A803DFD}" destId="{F7C59A38-E07C-4092-9827-4AC050DA3708}" srcOrd="0" destOrd="0" presId="urn:microsoft.com/office/officeart/2008/layout/VerticalCurvedList"/>
    <dgm:cxn modelId="{02B49801-DFAA-4DED-AE9F-B0371A47CB2D}" type="presParOf" srcId="{F7C59A38-E07C-4092-9827-4AC050DA3708}" destId="{CAD4B2F0-1A8C-4DB2-AD44-060C08D85C7E}" srcOrd="0" destOrd="0" presId="urn:microsoft.com/office/officeart/2008/layout/VerticalCurvedList"/>
    <dgm:cxn modelId="{3470770E-748D-491A-812C-70F6D8650A7D}" type="presParOf" srcId="{F7C59A38-E07C-4092-9827-4AC050DA3708}" destId="{1E180AE4-76BA-436E-B760-1595701330AB}" srcOrd="1" destOrd="0" presId="urn:microsoft.com/office/officeart/2008/layout/VerticalCurvedList"/>
    <dgm:cxn modelId="{414AD66F-55DC-4F0F-A070-2C79E876DFA8}" type="presParOf" srcId="{F7C59A38-E07C-4092-9827-4AC050DA3708}" destId="{5FD40EE3-CDE6-4375-83F8-FFE06CD31205}" srcOrd="2" destOrd="0" presId="urn:microsoft.com/office/officeart/2008/layout/VerticalCurvedList"/>
    <dgm:cxn modelId="{178EC525-A136-4196-B88C-073C4F750359}" type="presParOf" srcId="{F7C59A38-E07C-4092-9827-4AC050DA3708}" destId="{BC0ADEEF-0981-4784-8E1A-DB8DF9D7DF28}" srcOrd="3" destOrd="0" presId="urn:microsoft.com/office/officeart/2008/layout/VerticalCurvedList"/>
    <dgm:cxn modelId="{95431191-7500-4016-9804-B8B6076226F7}" type="presParOf" srcId="{FF19B6C8-B061-43F1-B08C-365B9A803DFD}" destId="{C5FF6973-BC08-4F56-8303-7B6ACAF6AF19}" srcOrd="1" destOrd="0" presId="urn:microsoft.com/office/officeart/2008/layout/VerticalCurvedList"/>
    <dgm:cxn modelId="{6BA63843-6A15-4E27-B653-AD09B3EE4F26}" type="presParOf" srcId="{FF19B6C8-B061-43F1-B08C-365B9A803DFD}" destId="{A56A1943-48A4-4000-BF66-40A81CA3F5EA}" srcOrd="2" destOrd="0" presId="urn:microsoft.com/office/officeart/2008/layout/VerticalCurvedList"/>
    <dgm:cxn modelId="{3FE696DE-AC3F-40F4-9EB2-6662D2C7C83E}" type="presParOf" srcId="{A56A1943-48A4-4000-BF66-40A81CA3F5EA}" destId="{ACDCDDCD-D675-42C1-BD95-C3F9EF07D761}" srcOrd="0" destOrd="0" presId="urn:microsoft.com/office/officeart/2008/layout/VerticalCurvedList"/>
    <dgm:cxn modelId="{5232C8E7-502F-4A09-8164-68CCA58DA4BE}" type="presParOf" srcId="{FF19B6C8-B061-43F1-B08C-365B9A803DFD}" destId="{E4E4C480-2C92-47B2-9DD3-276F0C34A68C}" srcOrd="3" destOrd="0" presId="urn:microsoft.com/office/officeart/2008/layout/VerticalCurvedList"/>
    <dgm:cxn modelId="{A317ED93-6F5A-4B8D-A941-BB673A33CBD2}" type="presParOf" srcId="{FF19B6C8-B061-43F1-B08C-365B9A803DFD}" destId="{E5CE5654-9B77-4454-97E4-74090E063D1A}" srcOrd="4" destOrd="0" presId="urn:microsoft.com/office/officeart/2008/layout/VerticalCurvedList"/>
    <dgm:cxn modelId="{D2B82490-D4EA-4EA1-A77F-B82F2B70B1D8}" type="presParOf" srcId="{E5CE5654-9B77-4454-97E4-74090E063D1A}" destId="{EACDC1D3-6FD6-4D06-B65A-A74D0CBD0A7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56E3B6-7753-4C18-9C4F-1A240C4D5790}" type="doc">
      <dgm:prSet loTypeId="urn:microsoft.com/office/officeart/2005/8/layout/radial1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94B014D-265B-4439-AECF-B3784EDDFE19}">
      <dgm:prSet phldrT="[Text]" custT="1"/>
      <dgm:spPr>
        <a:solidFill>
          <a:srgbClr val="CC99FF"/>
        </a:solidFill>
      </dgm:spPr>
      <dgm:t>
        <a:bodyPr/>
        <a:lstStyle/>
        <a:p>
          <a:r>
            <a:rPr lang="en-US" sz="3200" dirty="0" err="1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rPr>
            <a:t>পানির</a:t>
          </a:r>
          <a:r>
            <a:rPr lang="en-US" sz="32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rPr>
            <a:t>উৎস</a:t>
          </a:r>
          <a:endParaRPr lang="en-US" sz="3200" dirty="0">
            <a:ln>
              <a:solidFill>
                <a:sysClr val="windowText" lastClr="000000"/>
              </a:solidFill>
            </a:ln>
            <a:solidFill>
              <a:sysClr val="windowText" lastClr="000000"/>
            </a:solidFill>
            <a:latin typeface="NikoshBAN" pitchFamily="2" charset="0"/>
            <a:cs typeface="NikoshBAN" pitchFamily="2" charset="0"/>
          </a:endParaRPr>
        </a:p>
      </dgm:t>
    </dgm:pt>
    <dgm:pt modelId="{3CAEBC17-D3FB-49A2-9FDF-1E5354644535}" type="parTrans" cxnId="{F8930D92-DFFD-48E0-936B-CF13291A5B8C}">
      <dgm:prSet/>
      <dgm:spPr/>
      <dgm:t>
        <a:bodyPr/>
        <a:lstStyle/>
        <a:p>
          <a:endParaRPr lang="en-US"/>
        </a:p>
      </dgm:t>
    </dgm:pt>
    <dgm:pt modelId="{DA8B8DD4-A17F-453B-969E-7C29FE5C42D6}" type="sibTrans" cxnId="{F8930D92-DFFD-48E0-936B-CF13291A5B8C}">
      <dgm:prSet/>
      <dgm:spPr/>
      <dgm:t>
        <a:bodyPr/>
        <a:lstStyle/>
        <a:p>
          <a:endParaRPr lang="en-US"/>
        </a:p>
      </dgm:t>
    </dgm:pt>
    <dgm:pt modelId="{F75BA27A-81BC-4690-81F6-3E79E62E1F6B}">
      <dgm:prSet phldrT="[Tex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r>
            <a:rPr lang="en-US" b="1" dirty="0" err="1">
              <a:solidFill>
                <a:srgbClr val="1D12AE"/>
              </a:solidFill>
              <a:latin typeface="NikoshBAN" pitchFamily="2" charset="0"/>
              <a:cs typeface="NikoshBAN" pitchFamily="2" charset="0"/>
            </a:rPr>
            <a:t>পুকুর</a:t>
          </a:r>
          <a:r>
            <a:rPr lang="en-US" b="1" dirty="0">
              <a:solidFill>
                <a:srgbClr val="1D12AE"/>
              </a:solidFill>
              <a:latin typeface="NikoshBAN" pitchFamily="2" charset="0"/>
              <a:cs typeface="NikoshBAN" pitchFamily="2" charset="0"/>
            </a:rPr>
            <a:t> </a:t>
          </a:r>
        </a:p>
      </dgm:t>
    </dgm:pt>
    <dgm:pt modelId="{D0379EC2-80D1-472D-919C-71EE7FF27F93}" type="parTrans" cxnId="{9176BBF8-29FD-498E-A274-9192470C157B}">
      <dgm:prSet/>
      <dgm:spPr>
        <a:ln w="76200">
          <a:solidFill>
            <a:srgbClr val="1D12AE"/>
          </a:solidFill>
        </a:ln>
      </dgm:spPr>
      <dgm:t>
        <a:bodyPr/>
        <a:lstStyle/>
        <a:p>
          <a:endParaRPr lang="en-US"/>
        </a:p>
      </dgm:t>
    </dgm:pt>
    <dgm:pt modelId="{770ADC51-6A38-4FF4-AC36-E9A85F432A78}" type="sibTrans" cxnId="{9176BBF8-29FD-498E-A274-9192470C157B}">
      <dgm:prSet/>
      <dgm:spPr/>
      <dgm:t>
        <a:bodyPr/>
        <a:lstStyle/>
        <a:p>
          <a:endParaRPr lang="en-US"/>
        </a:p>
      </dgm:t>
    </dgm:pt>
    <dgm:pt modelId="{987FE49C-6804-4F8A-9490-D8A8F70E8C6B}">
      <dgm:prSet phldrT="[Text]"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pPr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dirty="0" err="1">
              <a:latin typeface="NikoshBAN" pitchFamily="2" charset="0"/>
              <a:cs typeface="NikoshBAN" pitchFamily="2" charset="0"/>
            </a:rPr>
            <a:t>নলকূপ</a:t>
          </a:r>
          <a:endParaRPr lang="en-US" sz="4000" dirty="0">
            <a:latin typeface="NikoshBAN" pitchFamily="2" charset="0"/>
            <a:cs typeface="NikoshBAN" pitchFamily="2" charset="0"/>
          </a:endParaRPr>
        </a:p>
      </dgm:t>
    </dgm:pt>
    <dgm:pt modelId="{F86A10D6-D1AC-4EC6-B2DB-3E25966AEF7F}" type="parTrans" cxnId="{4D73A7EE-2F02-48C7-AF42-7350E70A0F4E}">
      <dgm:prSet/>
      <dgm:spPr>
        <a:ln w="76200">
          <a:solidFill>
            <a:srgbClr val="1D12AE"/>
          </a:solidFill>
        </a:ln>
      </dgm:spPr>
      <dgm:t>
        <a:bodyPr/>
        <a:lstStyle/>
        <a:p>
          <a:endParaRPr lang="en-US"/>
        </a:p>
      </dgm:t>
    </dgm:pt>
    <dgm:pt modelId="{EBA10EB0-0B31-492A-8DFE-01B8C3D3AE25}" type="sibTrans" cxnId="{4D73A7EE-2F02-48C7-AF42-7350E70A0F4E}">
      <dgm:prSet/>
      <dgm:spPr/>
      <dgm:t>
        <a:bodyPr/>
        <a:lstStyle/>
        <a:p>
          <a:endParaRPr lang="en-US"/>
        </a:p>
      </dgm:t>
    </dgm:pt>
    <dgm:pt modelId="{7C2EFB57-DC3B-4C63-8280-DC61ABADE58D}">
      <dgm:prSet phldrT="[Text]"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r>
            <a:rPr lang="en-US" sz="3600" dirty="0" err="1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rPr>
            <a:t>সাগর</a:t>
          </a:r>
          <a:r>
            <a:rPr lang="en-US" sz="3200" dirty="0">
              <a:latin typeface="NikoshBAN" pitchFamily="2" charset="0"/>
              <a:cs typeface="NikoshBAN" pitchFamily="2" charset="0"/>
            </a:rPr>
            <a:t> </a:t>
          </a:r>
        </a:p>
      </dgm:t>
    </dgm:pt>
    <dgm:pt modelId="{745A7B8E-AFB0-4A4F-AA6D-521E31983B69}" type="parTrans" cxnId="{E63BAA19-09D2-467A-9862-DBC8CAA919CE}">
      <dgm:prSet/>
      <dgm:spPr>
        <a:ln w="76200">
          <a:solidFill>
            <a:srgbClr val="1D12AE"/>
          </a:solidFill>
        </a:ln>
      </dgm:spPr>
      <dgm:t>
        <a:bodyPr/>
        <a:lstStyle/>
        <a:p>
          <a:endParaRPr lang="en-US"/>
        </a:p>
      </dgm:t>
    </dgm:pt>
    <dgm:pt modelId="{55C75F04-34F9-42A6-9361-DC7826FBE765}" type="sibTrans" cxnId="{E63BAA19-09D2-467A-9862-DBC8CAA919CE}">
      <dgm:prSet/>
      <dgm:spPr/>
      <dgm:t>
        <a:bodyPr/>
        <a:lstStyle/>
        <a:p>
          <a:endParaRPr lang="en-US"/>
        </a:p>
      </dgm:t>
    </dgm:pt>
    <dgm:pt modelId="{BC769C28-7D7F-4B9E-8148-887C5B2B6636}">
      <dgm:prSet phldrT="[Text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r>
            <a:rPr lang="en-US" sz="4400" dirty="0" err="1">
              <a:latin typeface="NikoshBAN" pitchFamily="2" charset="0"/>
              <a:cs typeface="NikoshBAN" pitchFamily="2" charset="0"/>
            </a:rPr>
            <a:t>কুয়া</a:t>
          </a:r>
          <a:r>
            <a:rPr lang="en-US" sz="2400" dirty="0">
              <a:latin typeface="NikoshBAN" pitchFamily="2" charset="0"/>
              <a:cs typeface="NikoshBAN" pitchFamily="2" charset="0"/>
            </a:rPr>
            <a:t> </a:t>
          </a:r>
        </a:p>
      </dgm:t>
    </dgm:pt>
    <dgm:pt modelId="{C5A6C700-A78E-45AF-BC3A-960B629DAFF8}" type="parTrans" cxnId="{94C462C0-1B00-4E16-ACE5-064AFBE03C9A}">
      <dgm:prSet/>
      <dgm:spPr>
        <a:ln w="76200">
          <a:solidFill>
            <a:srgbClr val="1D12AE"/>
          </a:solidFill>
        </a:ln>
      </dgm:spPr>
      <dgm:t>
        <a:bodyPr/>
        <a:lstStyle/>
        <a:p>
          <a:endParaRPr lang="en-US"/>
        </a:p>
      </dgm:t>
    </dgm:pt>
    <dgm:pt modelId="{9C1BAC0A-CFF4-4F76-8169-148A6AAA23AE}" type="sibTrans" cxnId="{94C462C0-1B00-4E16-ACE5-064AFBE03C9A}">
      <dgm:prSet/>
      <dgm:spPr/>
      <dgm:t>
        <a:bodyPr/>
        <a:lstStyle/>
        <a:p>
          <a:endParaRPr lang="en-US"/>
        </a:p>
      </dgm:t>
    </dgm:pt>
    <dgm:pt modelId="{83E3575C-3BB4-44BC-A394-848C7BDB8A75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r>
            <a:rPr lang="en-US" sz="4800" dirty="0" err="1">
              <a:latin typeface="NikoshBAN" pitchFamily="2" charset="0"/>
              <a:cs typeface="NikoshBAN" pitchFamily="2" charset="0"/>
            </a:rPr>
            <a:t>নদী</a:t>
          </a:r>
          <a:r>
            <a:rPr lang="en-US" sz="4400" dirty="0">
              <a:latin typeface="NikoshBAN" pitchFamily="2" charset="0"/>
              <a:cs typeface="NikoshBAN" pitchFamily="2" charset="0"/>
            </a:rPr>
            <a:t> </a:t>
          </a:r>
          <a:r>
            <a:rPr lang="en-US" sz="2400" dirty="0"/>
            <a:t> </a:t>
          </a:r>
        </a:p>
      </dgm:t>
    </dgm:pt>
    <dgm:pt modelId="{B5C9B317-5194-40DF-9F2A-F12A1D1A1448}" type="parTrans" cxnId="{7805335F-21F2-4C63-96B4-6AEC6BDCEA2B}">
      <dgm:prSet/>
      <dgm:spPr>
        <a:ln w="76200">
          <a:solidFill>
            <a:srgbClr val="1D12AE"/>
          </a:solidFill>
        </a:ln>
      </dgm:spPr>
      <dgm:t>
        <a:bodyPr/>
        <a:lstStyle/>
        <a:p>
          <a:endParaRPr lang="en-US"/>
        </a:p>
      </dgm:t>
    </dgm:pt>
    <dgm:pt modelId="{F0219BCA-F651-4041-B1FB-C7C532911844}" type="sibTrans" cxnId="{7805335F-21F2-4C63-96B4-6AEC6BDCEA2B}">
      <dgm:prSet/>
      <dgm:spPr/>
      <dgm:t>
        <a:bodyPr/>
        <a:lstStyle/>
        <a:p>
          <a:endParaRPr lang="en-US"/>
        </a:p>
      </dgm:t>
    </dgm:pt>
    <dgm:pt modelId="{E563CDD0-ADB3-4AA0-971C-8DE18AEBC2D0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pPr algn="ctr"/>
          <a:r>
            <a:rPr lang="en-US" sz="5400" dirty="0" err="1">
              <a:latin typeface="NikoshBAN" pitchFamily="2" charset="0"/>
              <a:cs typeface="NikoshBAN" pitchFamily="2" charset="0"/>
            </a:rPr>
            <a:t>হ্রদ</a:t>
          </a:r>
          <a:r>
            <a:rPr lang="en-US" sz="5400" dirty="0">
              <a:latin typeface="NikoshBAN" pitchFamily="2" charset="0"/>
              <a:cs typeface="NikoshBAN" pitchFamily="2" charset="0"/>
            </a:rPr>
            <a:t> </a:t>
          </a:r>
        </a:p>
      </dgm:t>
    </dgm:pt>
    <dgm:pt modelId="{6D583773-A006-4B00-B25D-03CF7CEC7EBA}" type="parTrans" cxnId="{9DFF99AB-14C1-40AF-AFDA-2C8E3332E5AD}">
      <dgm:prSet/>
      <dgm:spPr>
        <a:ln w="76200">
          <a:solidFill>
            <a:srgbClr val="1D12AE"/>
          </a:solidFill>
        </a:ln>
      </dgm:spPr>
      <dgm:t>
        <a:bodyPr/>
        <a:lstStyle/>
        <a:p>
          <a:endParaRPr lang="en-US"/>
        </a:p>
      </dgm:t>
    </dgm:pt>
    <dgm:pt modelId="{FF9A3D77-8514-4E12-8F5A-1A86CEAF82F5}" type="sibTrans" cxnId="{9DFF99AB-14C1-40AF-AFDA-2C8E3332E5AD}">
      <dgm:prSet/>
      <dgm:spPr/>
      <dgm:t>
        <a:bodyPr/>
        <a:lstStyle/>
        <a:p>
          <a:endParaRPr lang="en-US"/>
        </a:p>
      </dgm:t>
    </dgm:pt>
    <dgm:pt modelId="{BE4814BE-E47F-4938-B2C8-7468B9749CB1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r>
            <a:rPr kumimoji="0" lang="en-US" sz="3200" b="1" i="0" u="none" strike="noStrike" normalizeH="0" baseline="0" noProof="0" dirty="0" err="1" smtClean="0">
              <a:ln w="11430"/>
              <a:solidFill>
                <a:srgbClr val="6F056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Nikosh" pitchFamily="2" charset="0"/>
              <a:cs typeface="Nikosh" pitchFamily="2" charset="0"/>
            </a:rPr>
            <a:t>পানি</a:t>
          </a:r>
          <a:r>
            <a:rPr lang="en-US" sz="3200" b="1" dirty="0" smtClean="0">
              <a:ln w="11430"/>
              <a:solidFill>
                <a:srgbClr val="6F056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" pitchFamily="2" charset="0"/>
              <a:cs typeface="Nikosh" pitchFamily="2" charset="0"/>
            </a:rPr>
            <a:t>র উ</a:t>
          </a:r>
          <a:r>
            <a:rPr lang="as-IN" sz="3200" b="1" dirty="0" smtClean="0">
              <a:ln w="11430"/>
              <a:solidFill>
                <a:srgbClr val="6F056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" pitchFamily="2" charset="0"/>
              <a:cs typeface="Nikosh" pitchFamily="2" charset="0"/>
            </a:rPr>
            <a:t>ৎ</a:t>
          </a:r>
          <a:r>
            <a:rPr lang="en-US" sz="3200" b="1" dirty="0" smtClean="0">
              <a:ln w="11430"/>
              <a:solidFill>
                <a:srgbClr val="6F056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" pitchFamily="2" charset="0"/>
              <a:cs typeface="Nikosh" pitchFamily="2" charset="0"/>
            </a:rPr>
            <a:t>স </a:t>
          </a:r>
          <a:endParaRPr lang="en-US" sz="3200" b="1" dirty="0">
            <a:latin typeface="NikoshBAN" pitchFamily="2" charset="0"/>
            <a:cs typeface="NikoshBAN" pitchFamily="2" charset="0"/>
          </a:endParaRPr>
        </a:p>
      </dgm:t>
    </dgm:pt>
    <dgm:pt modelId="{3F495F93-46BD-42C8-A59C-950403BC34E9}" type="parTrans" cxnId="{024C5597-77FA-484B-8077-4E84F42E75A3}">
      <dgm:prSet/>
      <dgm:spPr>
        <a:ln w="76200">
          <a:solidFill>
            <a:srgbClr val="1D12AE"/>
          </a:solidFill>
        </a:ln>
      </dgm:spPr>
      <dgm:t>
        <a:bodyPr/>
        <a:lstStyle/>
        <a:p>
          <a:endParaRPr lang="en-US"/>
        </a:p>
      </dgm:t>
    </dgm:pt>
    <dgm:pt modelId="{FEBF87A4-33DA-4D78-A5EA-FE3BF72F7506}" type="sibTrans" cxnId="{024C5597-77FA-484B-8077-4E84F42E75A3}">
      <dgm:prSet/>
      <dgm:spPr/>
      <dgm:t>
        <a:bodyPr/>
        <a:lstStyle/>
        <a:p>
          <a:endParaRPr lang="en-US"/>
        </a:p>
      </dgm:t>
    </dgm:pt>
    <dgm:pt modelId="{07C4CF00-F515-45D6-9EC0-5005A5C232E3}">
      <dgm:prSet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r>
            <a:rPr lang="en-US" sz="18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>
              <a:latin typeface="NikoshBAN" pitchFamily="2" charset="0"/>
              <a:cs typeface="NikoshBAN" pitchFamily="2" charset="0"/>
            </a:rPr>
            <a:t>খাল-বিল</a:t>
          </a:r>
          <a:endParaRPr lang="en-US" sz="3200" dirty="0">
            <a:latin typeface="NikoshBAN" pitchFamily="2" charset="0"/>
            <a:cs typeface="NikoshBAN" pitchFamily="2" charset="0"/>
          </a:endParaRPr>
        </a:p>
      </dgm:t>
    </dgm:pt>
    <dgm:pt modelId="{CDEB79D9-EF78-496C-B162-5BD65CD51E68}" type="parTrans" cxnId="{A50AB8FD-7CC4-44CE-9F35-1E3246EDA1C6}">
      <dgm:prSet/>
      <dgm:spPr>
        <a:ln w="76200">
          <a:solidFill>
            <a:srgbClr val="1D12AE"/>
          </a:solidFill>
        </a:ln>
      </dgm:spPr>
      <dgm:t>
        <a:bodyPr/>
        <a:lstStyle/>
        <a:p>
          <a:endParaRPr lang="en-US"/>
        </a:p>
      </dgm:t>
    </dgm:pt>
    <dgm:pt modelId="{32E8AD52-F42D-4F8A-A9D1-0C2B5D5950B7}" type="sibTrans" cxnId="{A50AB8FD-7CC4-44CE-9F35-1E3246EDA1C6}">
      <dgm:prSet/>
      <dgm:spPr/>
      <dgm:t>
        <a:bodyPr/>
        <a:lstStyle/>
        <a:p>
          <a:endParaRPr lang="en-US"/>
        </a:p>
      </dgm:t>
    </dgm:pt>
    <dgm:pt modelId="{B1D40446-5D8E-448C-803B-DEEF9A585085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r>
            <a:rPr lang="en-US" sz="4400" dirty="0" err="1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rPr>
            <a:t>বৃষ্টি</a:t>
          </a:r>
          <a:r>
            <a:rPr lang="en-US" sz="2800" dirty="0">
              <a:latin typeface="NikoshBAN" pitchFamily="2" charset="0"/>
              <a:cs typeface="NikoshBAN" pitchFamily="2" charset="0"/>
            </a:rPr>
            <a:t> </a:t>
          </a:r>
        </a:p>
      </dgm:t>
    </dgm:pt>
    <dgm:pt modelId="{31AC0164-6A43-4BCA-BC6F-F5686BE59AF0}" type="parTrans" cxnId="{44C84BA0-230A-4BA3-905E-2905450A75D3}">
      <dgm:prSet/>
      <dgm:spPr>
        <a:ln w="76200">
          <a:solidFill>
            <a:srgbClr val="1D12AE"/>
          </a:solidFill>
        </a:ln>
      </dgm:spPr>
      <dgm:t>
        <a:bodyPr/>
        <a:lstStyle/>
        <a:p>
          <a:endParaRPr lang="en-US"/>
        </a:p>
      </dgm:t>
    </dgm:pt>
    <dgm:pt modelId="{CD0C9CE9-BE00-4DB7-B0A0-0F1A41C2A8E6}" type="sibTrans" cxnId="{44C84BA0-230A-4BA3-905E-2905450A75D3}">
      <dgm:prSet/>
      <dgm:spPr/>
      <dgm:t>
        <a:bodyPr/>
        <a:lstStyle/>
        <a:p>
          <a:endParaRPr lang="en-US"/>
        </a:p>
      </dgm:t>
    </dgm:pt>
    <dgm:pt modelId="{6EA8B980-F08C-47B7-AAF5-79F5668B061F}" type="pres">
      <dgm:prSet presAssocID="{5C56E3B6-7753-4C18-9C4F-1A240C4D579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601CD31-888C-4EB9-AC48-FC96ADF5B49F}" type="pres">
      <dgm:prSet presAssocID="{894B014D-265B-4439-AECF-B3784EDDFE19}" presName="centerShape" presStyleLbl="node0" presStyleIdx="0" presStyleCnt="1" custScaleX="152260"/>
      <dgm:spPr/>
      <dgm:t>
        <a:bodyPr/>
        <a:lstStyle/>
        <a:p>
          <a:endParaRPr lang="en-US"/>
        </a:p>
      </dgm:t>
    </dgm:pt>
    <dgm:pt modelId="{74E65F1C-9835-4355-B4F7-C819F3585F23}" type="pres">
      <dgm:prSet presAssocID="{3F495F93-46BD-42C8-A59C-950403BC34E9}" presName="Name9" presStyleLbl="parChTrans1D2" presStyleIdx="0" presStyleCnt="9"/>
      <dgm:spPr/>
      <dgm:t>
        <a:bodyPr/>
        <a:lstStyle/>
        <a:p>
          <a:endParaRPr lang="en-US"/>
        </a:p>
      </dgm:t>
    </dgm:pt>
    <dgm:pt modelId="{4FD532F0-B439-44FB-87F5-763B20B11763}" type="pres">
      <dgm:prSet presAssocID="{3F495F93-46BD-42C8-A59C-950403BC34E9}" presName="connTx" presStyleLbl="parChTrans1D2" presStyleIdx="0" presStyleCnt="9"/>
      <dgm:spPr/>
      <dgm:t>
        <a:bodyPr/>
        <a:lstStyle/>
        <a:p>
          <a:endParaRPr lang="en-US"/>
        </a:p>
      </dgm:t>
    </dgm:pt>
    <dgm:pt modelId="{3900A8FE-EB10-468C-B337-DB2988FED54B}" type="pres">
      <dgm:prSet presAssocID="{BE4814BE-E47F-4938-B2C8-7468B9749CB1}" presName="node" presStyleLbl="node1" presStyleIdx="0" presStyleCnt="9" custScaleX="144645" custScaleY="96728" custRadScaleRad="101010" custRadScaleInc="11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946C4D-5ED7-4461-A121-0CB0B39E341A}" type="pres">
      <dgm:prSet presAssocID="{31AC0164-6A43-4BCA-BC6F-F5686BE59AF0}" presName="Name9" presStyleLbl="parChTrans1D2" presStyleIdx="1" presStyleCnt="9"/>
      <dgm:spPr/>
      <dgm:t>
        <a:bodyPr/>
        <a:lstStyle/>
        <a:p>
          <a:endParaRPr lang="en-US"/>
        </a:p>
      </dgm:t>
    </dgm:pt>
    <dgm:pt modelId="{DFF8ED50-30BF-4307-823B-BD43F530BD43}" type="pres">
      <dgm:prSet presAssocID="{31AC0164-6A43-4BCA-BC6F-F5686BE59AF0}" presName="connTx" presStyleLbl="parChTrans1D2" presStyleIdx="1" presStyleCnt="9"/>
      <dgm:spPr/>
      <dgm:t>
        <a:bodyPr/>
        <a:lstStyle/>
        <a:p>
          <a:endParaRPr lang="en-US"/>
        </a:p>
      </dgm:t>
    </dgm:pt>
    <dgm:pt modelId="{1AA8AAEF-4077-4959-BB02-B59A292B690F}" type="pres">
      <dgm:prSet presAssocID="{B1D40446-5D8E-448C-803B-DEEF9A585085}" presName="node" presStyleLbl="node1" presStyleIdx="1" presStyleCnt="9" custScaleX="115192" custRadScaleRad="101879" custRadScaleInc="-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9DB77C-7D53-4FCB-8D9C-2612F2AD3928}" type="pres">
      <dgm:prSet presAssocID="{CDEB79D9-EF78-496C-B162-5BD65CD51E68}" presName="Name9" presStyleLbl="parChTrans1D2" presStyleIdx="2" presStyleCnt="9"/>
      <dgm:spPr/>
      <dgm:t>
        <a:bodyPr/>
        <a:lstStyle/>
        <a:p>
          <a:endParaRPr lang="en-US"/>
        </a:p>
      </dgm:t>
    </dgm:pt>
    <dgm:pt modelId="{F80D445B-E3F3-4664-BE5B-0434421B06D1}" type="pres">
      <dgm:prSet presAssocID="{CDEB79D9-EF78-496C-B162-5BD65CD51E68}" presName="connTx" presStyleLbl="parChTrans1D2" presStyleIdx="2" presStyleCnt="9"/>
      <dgm:spPr/>
      <dgm:t>
        <a:bodyPr/>
        <a:lstStyle/>
        <a:p>
          <a:endParaRPr lang="en-US"/>
        </a:p>
      </dgm:t>
    </dgm:pt>
    <dgm:pt modelId="{F00DA9C3-D79E-4BAB-8777-FCF1E94C6D0D}" type="pres">
      <dgm:prSet presAssocID="{07C4CF00-F515-45D6-9EC0-5005A5C232E3}" presName="node" presStyleLbl="node1" presStyleIdx="2" presStyleCnt="9" custScaleX="1348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FACAF9-D9AD-4069-B0F6-64432EDE6D18}" type="pres">
      <dgm:prSet presAssocID="{6D583773-A006-4B00-B25D-03CF7CEC7EBA}" presName="Name9" presStyleLbl="parChTrans1D2" presStyleIdx="3" presStyleCnt="9"/>
      <dgm:spPr/>
      <dgm:t>
        <a:bodyPr/>
        <a:lstStyle/>
        <a:p>
          <a:endParaRPr lang="en-US"/>
        </a:p>
      </dgm:t>
    </dgm:pt>
    <dgm:pt modelId="{721C80BA-4E06-4904-B677-F4BDD8BED6B3}" type="pres">
      <dgm:prSet presAssocID="{6D583773-A006-4B00-B25D-03CF7CEC7EBA}" presName="connTx" presStyleLbl="parChTrans1D2" presStyleIdx="3" presStyleCnt="9"/>
      <dgm:spPr/>
      <dgm:t>
        <a:bodyPr/>
        <a:lstStyle/>
        <a:p>
          <a:endParaRPr lang="en-US"/>
        </a:p>
      </dgm:t>
    </dgm:pt>
    <dgm:pt modelId="{C05C8B3F-E3DB-464A-8C73-3AE7B579841C}" type="pres">
      <dgm:prSet presAssocID="{E563CDD0-ADB3-4AA0-971C-8DE18AEBC2D0}" presName="node" presStyleLbl="node1" presStyleIdx="3" presStyleCnt="9" custScaleX="1490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22E857-B472-42E0-8A5B-154079F89157}" type="pres">
      <dgm:prSet presAssocID="{B5C9B317-5194-40DF-9F2A-F12A1D1A1448}" presName="Name9" presStyleLbl="parChTrans1D2" presStyleIdx="4" presStyleCnt="9"/>
      <dgm:spPr/>
      <dgm:t>
        <a:bodyPr/>
        <a:lstStyle/>
        <a:p>
          <a:endParaRPr lang="en-US"/>
        </a:p>
      </dgm:t>
    </dgm:pt>
    <dgm:pt modelId="{7504BD06-C076-4E4C-8145-540AED0060FB}" type="pres">
      <dgm:prSet presAssocID="{B5C9B317-5194-40DF-9F2A-F12A1D1A1448}" presName="connTx" presStyleLbl="parChTrans1D2" presStyleIdx="4" presStyleCnt="9"/>
      <dgm:spPr/>
      <dgm:t>
        <a:bodyPr/>
        <a:lstStyle/>
        <a:p>
          <a:endParaRPr lang="en-US"/>
        </a:p>
      </dgm:t>
    </dgm:pt>
    <dgm:pt modelId="{EEC04B9B-742F-49E4-B2B4-255E9C251483}" type="pres">
      <dgm:prSet presAssocID="{83E3575C-3BB4-44BC-A394-848C7BDB8A75}" presName="node" presStyleLbl="node1" presStyleIdx="4" presStyleCnt="9" custScaleX="1447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E7FB06-5124-4985-8251-374521B70EF0}" type="pres">
      <dgm:prSet presAssocID="{D0379EC2-80D1-472D-919C-71EE7FF27F93}" presName="Name9" presStyleLbl="parChTrans1D2" presStyleIdx="5" presStyleCnt="9"/>
      <dgm:spPr/>
      <dgm:t>
        <a:bodyPr/>
        <a:lstStyle/>
        <a:p>
          <a:endParaRPr lang="en-US"/>
        </a:p>
      </dgm:t>
    </dgm:pt>
    <dgm:pt modelId="{37D91B6D-DA3E-4E9E-B679-B558606C3541}" type="pres">
      <dgm:prSet presAssocID="{D0379EC2-80D1-472D-919C-71EE7FF27F93}" presName="connTx" presStyleLbl="parChTrans1D2" presStyleIdx="5" presStyleCnt="9"/>
      <dgm:spPr/>
      <dgm:t>
        <a:bodyPr/>
        <a:lstStyle/>
        <a:p>
          <a:endParaRPr lang="en-US"/>
        </a:p>
      </dgm:t>
    </dgm:pt>
    <dgm:pt modelId="{C6BB4176-1E4A-4F67-B722-8396A54FA71F}" type="pres">
      <dgm:prSet presAssocID="{F75BA27A-81BC-4690-81F6-3E79E62E1F6B}" presName="node" presStyleLbl="node1" presStyleIdx="5" presStyleCnt="9" custScaleX="944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BA8CE6-C19F-4C47-894D-F61C47141C3C}" type="pres">
      <dgm:prSet presAssocID="{F86A10D6-D1AC-4EC6-B2DB-3E25966AEF7F}" presName="Name9" presStyleLbl="parChTrans1D2" presStyleIdx="6" presStyleCnt="9"/>
      <dgm:spPr/>
      <dgm:t>
        <a:bodyPr/>
        <a:lstStyle/>
        <a:p>
          <a:endParaRPr lang="en-US"/>
        </a:p>
      </dgm:t>
    </dgm:pt>
    <dgm:pt modelId="{D8399497-8B5E-48F6-A933-D2ADB6DE3FA6}" type="pres">
      <dgm:prSet presAssocID="{F86A10D6-D1AC-4EC6-B2DB-3E25966AEF7F}" presName="connTx" presStyleLbl="parChTrans1D2" presStyleIdx="6" presStyleCnt="9"/>
      <dgm:spPr/>
      <dgm:t>
        <a:bodyPr/>
        <a:lstStyle/>
        <a:p>
          <a:endParaRPr lang="en-US"/>
        </a:p>
      </dgm:t>
    </dgm:pt>
    <dgm:pt modelId="{1129C73E-2EF5-43D4-A812-C17D3F469AA2}" type="pres">
      <dgm:prSet presAssocID="{987FE49C-6804-4F8A-9490-D8A8F70E8C6B}" presName="node" presStyleLbl="node1" presStyleIdx="6" presStyleCnt="9" custScaleX="129383" custRadScaleRad="103387" custRadScaleInc="47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D19098-B94F-475C-A929-B3D5912605BC}" type="pres">
      <dgm:prSet presAssocID="{745A7B8E-AFB0-4A4F-AA6D-521E31983B69}" presName="Name9" presStyleLbl="parChTrans1D2" presStyleIdx="7" presStyleCnt="9"/>
      <dgm:spPr/>
      <dgm:t>
        <a:bodyPr/>
        <a:lstStyle/>
        <a:p>
          <a:endParaRPr lang="en-US"/>
        </a:p>
      </dgm:t>
    </dgm:pt>
    <dgm:pt modelId="{487C4EC7-61A1-4C8B-AB63-EDC78E0EAF3E}" type="pres">
      <dgm:prSet presAssocID="{745A7B8E-AFB0-4A4F-AA6D-521E31983B69}" presName="connTx" presStyleLbl="parChTrans1D2" presStyleIdx="7" presStyleCnt="9"/>
      <dgm:spPr/>
      <dgm:t>
        <a:bodyPr/>
        <a:lstStyle/>
        <a:p>
          <a:endParaRPr lang="en-US"/>
        </a:p>
      </dgm:t>
    </dgm:pt>
    <dgm:pt modelId="{32514CED-DBB8-4482-937E-E445B631FFAE}" type="pres">
      <dgm:prSet presAssocID="{7C2EFB57-DC3B-4C63-8280-DC61ABADE58D}" presName="node" presStyleLbl="node1" presStyleIdx="7" presStyleCnt="9" custScaleX="13560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4AAE72-CBA2-46DD-94A0-864057E833F9}" type="pres">
      <dgm:prSet presAssocID="{C5A6C700-A78E-45AF-BC3A-960B629DAFF8}" presName="Name9" presStyleLbl="parChTrans1D2" presStyleIdx="8" presStyleCnt="9"/>
      <dgm:spPr/>
      <dgm:t>
        <a:bodyPr/>
        <a:lstStyle/>
        <a:p>
          <a:endParaRPr lang="en-US"/>
        </a:p>
      </dgm:t>
    </dgm:pt>
    <dgm:pt modelId="{C49A5ACF-7CF2-4009-A5B8-AF3A227A424F}" type="pres">
      <dgm:prSet presAssocID="{C5A6C700-A78E-45AF-BC3A-960B629DAFF8}" presName="connTx" presStyleLbl="parChTrans1D2" presStyleIdx="8" presStyleCnt="9"/>
      <dgm:spPr/>
      <dgm:t>
        <a:bodyPr/>
        <a:lstStyle/>
        <a:p>
          <a:endParaRPr lang="en-US"/>
        </a:p>
      </dgm:t>
    </dgm:pt>
    <dgm:pt modelId="{60EF9ADF-CAEA-428D-8FC0-D808003E57FD}" type="pres">
      <dgm:prSet presAssocID="{BC769C28-7D7F-4B9E-8148-887C5B2B6636}" presName="node" presStyleLbl="node1" presStyleIdx="8" presStyleCnt="9" custScaleX="121829" custRadScaleRad="100279" custRadScaleInc="-45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0392F66-8740-44D2-8D87-B1B71B9BB9D7}" type="presOf" srcId="{CDEB79D9-EF78-496C-B162-5BD65CD51E68}" destId="{F80D445B-E3F3-4664-BE5B-0434421B06D1}" srcOrd="1" destOrd="0" presId="urn:microsoft.com/office/officeart/2005/8/layout/radial1"/>
    <dgm:cxn modelId="{677E0C4B-3F82-4FAA-AF4B-FEC4402B0E08}" type="presOf" srcId="{F86A10D6-D1AC-4EC6-B2DB-3E25966AEF7F}" destId="{61BA8CE6-C19F-4C47-894D-F61C47141C3C}" srcOrd="0" destOrd="0" presId="urn:microsoft.com/office/officeart/2005/8/layout/radial1"/>
    <dgm:cxn modelId="{8045AEA6-84CD-488A-888C-316DBDD4B507}" type="presOf" srcId="{C5A6C700-A78E-45AF-BC3A-960B629DAFF8}" destId="{C49A5ACF-7CF2-4009-A5B8-AF3A227A424F}" srcOrd="1" destOrd="0" presId="urn:microsoft.com/office/officeart/2005/8/layout/radial1"/>
    <dgm:cxn modelId="{44C84BA0-230A-4BA3-905E-2905450A75D3}" srcId="{894B014D-265B-4439-AECF-B3784EDDFE19}" destId="{B1D40446-5D8E-448C-803B-DEEF9A585085}" srcOrd="1" destOrd="0" parTransId="{31AC0164-6A43-4BCA-BC6F-F5686BE59AF0}" sibTransId="{CD0C9CE9-BE00-4DB7-B0A0-0F1A41C2A8E6}"/>
    <dgm:cxn modelId="{001EF667-DDA0-4827-BA79-37BF5130A7F2}" type="presOf" srcId="{31AC0164-6A43-4BCA-BC6F-F5686BE59AF0}" destId="{DFF8ED50-30BF-4307-823B-BD43F530BD43}" srcOrd="1" destOrd="0" presId="urn:microsoft.com/office/officeart/2005/8/layout/radial1"/>
    <dgm:cxn modelId="{9DFF99AB-14C1-40AF-AFDA-2C8E3332E5AD}" srcId="{894B014D-265B-4439-AECF-B3784EDDFE19}" destId="{E563CDD0-ADB3-4AA0-971C-8DE18AEBC2D0}" srcOrd="3" destOrd="0" parTransId="{6D583773-A006-4B00-B25D-03CF7CEC7EBA}" sibTransId="{FF9A3D77-8514-4E12-8F5A-1A86CEAF82F5}"/>
    <dgm:cxn modelId="{E63BAA19-09D2-467A-9862-DBC8CAA919CE}" srcId="{894B014D-265B-4439-AECF-B3784EDDFE19}" destId="{7C2EFB57-DC3B-4C63-8280-DC61ABADE58D}" srcOrd="7" destOrd="0" parTransId="{745A7B8E-AFB0-4A4F-AA6D-521E31983B69}" sibTransId="{55C75F04-34F9-42A6-9361-DC7826FBE765}"/>
    <dgm:cxn modelId="{EB6C5913-22A6-48CC-B5F7-324813FBDF40}" type="presOf" srcId="{D0379EC2-80D1-472D-919C-71EE7FF27F93}" destId="{B9E7FB06-5124-4985-8251-374521B70EF0}" srcOrd="0" destOrd="0" presId="urn:microsoft.com/office/officeart/2005/8/layout/radial1"/>
    <dgm:cxn modelId="{8AAA1D35-EE4C-4614-A60D-8E7B64B3D7C3}" type="presOf" srcId="{745A7B8E-AFB0-4A4F-AA6D-521E31983B69}" destId="{487C4EC7-61A1-4C8B-AB63-EDC78E0EAF3E}" srcOrd="1" destOrd="0" presId="urn:microsoft.com/office/officeart/2005/8/layout/radial1"/>
    <dgm:cxn modelId="{6E1D0A03-EB6D-46FE-8530-6CB6534883F7}" type="presOf" srcId="{F86A10D6-D1AC-4EC6-B2DB-3E25966AEF7F}" destId="{D8399497-8B5E-48F6-A933-D2ADB6DE3FA6}" srcOrd="1" destOrd="0" presId="urn:microsoft.com/office/officeart/2005/8/layout/radial1"/>
    <dgm:cxn modelId="{A50AB8FD-7CC4-44CE-9F35-1E3246EDA1C6}" srcId="{894B014D-265B-4439-AECF-B3784EDDFE19}" destId="{07C4CF00-F515-45D6-9EC0-5005A5C232E3}" srcOrd="2" destOrd="0" parTransId="{CDEB79D9-EF78-496C-B162-5BD65CD51E68}" sibTransId="{32E8AD52-F42D-4F8A-A9D1-0C2B5D5950B7}"/>
    <dgm:cxn modelId="{DB7394F3-5329-47C1-803E-B4FA6C3FF9DF}" type="presOf" srcId="{D0379EC2-80D1-472D-919C-71EE7FF27F93}" destId="{37D91B6D-DA3E-4E9E-B679-B558606C3541}" srcOrd="1" destOrd="0" presId="urn:microsoft.com/office/officeart/2005/8/layout/radial1"/>
    <dgm:cxn modelId="{4D73A7EE-2F02-48C7-AF42-7350E70A0F4E}" srcId="{894B014D-265B-4439-AECF-B3784EDDFE19}" destId="{987FE49C-6804-4F8A-9490-D8A8F70E8C6B}" srcOrd="6" destOrd="0" parTransId="{F86A10D6-D1AC-4EC6-B2DB-3E25966AEF7F}" sibTransId="{EBA10EB0-0B31-492A-8DFE-01B8C3D3AE25}"/>
    <dgm:cxn modelId="{94C462C0-1B00-4E16-ACE5-064AFBE03C9A}" srcId="{894B014D-265B-4439-AECF-B3784EDDFE19}" destId="{BC769C28-7D7F-4B9E-8148-887C5B2B6636}" srcOrd="8" destOrd="0" parTransId="{C5A6C700-A78E-45AF-BC3A-960B629DAFF8}" sibTransId="{9C1BAC0A-CFF4-4F76-8169-148A6AAA23AE}"/>
    <dgm:cxn modelId="{93F07F30-7990-483B-BE24-37B81122D0CC}" type="presOf" srcId="{07C4CF00-F515-45D6-9EC0-5005A5C232E3}" destId="{F00DA9C3-D79E-4BAB-8777-FCF1E94C6D0D}" srcOrd="0" destOrd="0" presId="urn:microsoft.com/office/officeart/2005/8/layout/radial1"/>
    <dgm:cxn modelId="{41EE10C1-6ACB-412C-8673-EFA6B92EF5C0}" type="presOf" srcId="{F75BA27A-81BC-4690-81F6-3E79E62E1F6B}" destId="{C6BB4176-1E4A-4F67-B722-8396A54FA71F}" srcOrd="0" destOrd="0" presId="urn:microsoft.com/office/officeart/2005/8/layout/radial1"/>
    <dgm:cxn modelId="{8AC5B7E9-1ED4-4D57-92F4-457AAD9B1B59}" type="presOf" srcId="{987FE49C-6804-4F8A-9490-D8A8F70E8C6B}" destId="{1129C73E-2EF5-43D4-A812-C17D3F469AA2}" srcOrd="0" destOrd="0" presId="urn:microsoft.com/office/officeart/2005/8/layout/radial1"/>
    <dgm:cxn modelId="{4BED7ED9-76E6-4D28-A6ED-E32ECA6B1C1A}" type="presOf" srcId="{E563CDD0-ADB3-4AA0-971C-8DE18AEBC2D0}" destId="{C05C8B3F-E3DB-464A-8C73-3AE7B579841C}" srcOrd="0" destOrd="0" presId="urn:microsoft.com/office/officeart/2005/8/layout/radial1"/>
    <dgm:cxn modelId="{4F86189F-6AF6-49E9-8CB5-638CD58DEED5}" type="presOf" srcId="{6D583773-A006-4B00-B25D-03CF7CEC7EBA}" destId="{B4FACAF9-D9AD-4069-B0F6-64432EDE6D18}" srcOrd="0" destOrd="0" presId="urn:microsoft.com/office/officeart/2005/8/layout/radial1"/>
    <dgm:cxn modelId="{FED42ED5-56C2-4047-801C-BA2622DEDE57}" type="presOf" srcId="{7C2EFB57-DC3B-4C63-8280-DC61ABADE58D}" destId="{32514CED-DBB8-4482-937E-E445B631FFAE}" srcOrd="0" destOrd="0" presId="urn:microsoft.com/office/officeart/2005/8/layout/radial1"/>
    <dgm:cxn modelId="{024C5597-77FA-484B-8077-4E84F42E75A3}" srcId="{894B014D-265B-4439-AECF-B3784EDDFE19}" destId="{BE4814BE-E47F-4938-B2C8-7468B9749CB1}" srcOrd="0" destOrd="0" parTransId="{3F495F93-46BD-42C8-A59C-950403BC34E9}" sibTransId="{FEBF87A4-33DA-4D78-A5EA-FE3BF72F7506}"/>
    <dgm:cxn modelId="{31F087BF-776B-4A11-9FD2-18C698DF1B19}" type="presOf" srcId="{6D583773-A006-4B00-B25D-03CF7CEC7EBA}" destId="{721C80BA-4E06-4904-B677-F4BDD8BED6B3}" srcOrd="1" destOrd="0" presId="urn:microsoft.com/office/officeart/2005/8/layout/radial1"/>
    <dgm:cxn modelId="{AD9FFA6E-04C0-4E8A-B8DC-744530907275}" type="presOf" srcId="{B1D40446-5D8E-448C-803B-DEEF9A585085}" destId="{1AA8AAEF-4077-4959-BB02-B59A292B690F}" srcOrd="0" destOrd="0" presId="urn:microsoft.com/office/officeart/2005/8/layout/radial1"/>
    <dgm:cxn modelId="{EB1A850E-BB21-4FCC-8AB7-06F50EDABC84}" type="presOf" srcId="{CDEB79D9-EF78-496C-B162-5BD65CD51E68}" destId="{BF9DB77C-7D53-4FCB-8D9C-2612F2AD3928}" srcOrd="0" destOrd="0" presId="urn:microsoft.com/office/officeart/2005/8/layout/radial1"/>
    <dgm:cxn modelId="{D91148CD-0580-45B2-BE85-42E1851CD82A}" type="presOf" srcId="{31AC0164-6A43-4BCA-BC6F-F5686BE59AF0}" destId="{5A946C4D-5ED7-4461-A121-0CB0B39E341A}" srcOrd="0" destOrd="0" presId="urn:microsoft.com/office/officeart/2005/8/layout/radial1"/>
    <dgm:cxn modelId="{7805335F-21F2-4C63-96B4-6AEC6BDCEA2B}" srcId="{894B014D-265B-4439-AECF-B3784EDDFE19}" destId="{83E3575C-3BB4-44BC-A394-848C7BDB8A75}" srcOrd="4" destOrd="0" parTransId="{B5C9B317-5194-40DF-9F2A-F12A1D1A1448}" sibTransId="{F0219BCA-F651-4041-B1FB-C7C532911844}"/>
    <dgm:cxn modelId="{9176BBF8-29FD-498E-A274-9192470C157B}" srcId="{894B014D-265B-4439-AECF-B3784EDDFE19}" destId="{F75BA27A-81BC-4690-81F6-3E79E62E1F6B}" srcOrd="5" destOrd="0" parTransId="{D0379EC2-80D1-472D-919C-71EE7FF27F93}" sibTransId="{770ADC51-6A38-4FF4-AC36-E9A85F432A78}"/>
    <dgm:cxn modelId="{2674A48E-5C24-4EEF-BA1B-53F44069E3AA}" type="presOf" srcId="{C5A6C700-A78E-45AF-BC3A-960B629DAFF8}" destId="{A84AAE72-CBA2-46DD-94A0-864057E833F9}" srcOrd="0" destOrd="0" presId="urn:microsoft.com/office/officeart/2005/8/layout/radial1"/>
    <dgm:cxn modelId="{72374C1F-7A9F-42D3-8767-9EF7C642AA5E}" type="presOf" srcId="{B5C9B317-5194-40DF-9F2A-F12A1D1A1448}" destId="{7504BD06-C076-4E4C-8145-540AED0060FB}" srcOrd="1" destOrd="0" presId="urn:microsoft.com/office/officeart/2005/8/layout/radial1"/>
    <dgm:cxn modelId="{D896C8A4-E10C-4816-B0C8-07C693BF7430}" type="presOf" srcId="{BE4814BE-E47F-4938-B2C8-7468B9749CB1}" destId="{3900A8FE-EB10-468C-B337-DB2988FED54B}" srcOrd="0" destOrd="0" presId="urn:microsoft.com/office/officeart/2005/8/layout/radial1"/>
    <dgm:cxn modelId="{DC306A94-151F-47EE-AD35-C74CF20BD2C0}" type="presOf" srcId="{83E3575C-3BB4-44BC-A394-848C7BDB8A75}" destId="{EEC04B9B-742F-49E4-B2B4-255E9C251483}" srcOrd="0" destOrd="0" presId="urn:microsoft.com/office/officeart/2005/8/layout/radial1"/>
    <dgm:cxn modelId="{B5C25D3E-65B6-4773-A216-D4C5C8F77254}" type="presOf" srcId="{5C56E3B6-7753-4C18-9C4F-1A240C4D5790}" destId="{6EA8B980-F08C-47B7-AAF5-79F5668B061F}" srcOrd="0" destOrd="0" presId="urn:microsoft.com/office/officeart/2005/8/layout/radial1"/>
    <dgm:cxn modelId="{3353BD23-3018-4D50-A242-2837E866E8B6}" type="presOf" srcId="{745A7B8E-AFB0-4A4F-AA6D-521E31983B69}" destId="{92D19098-B94F-475C-A929-B3D5912605BC}" srcOrd="0" destOrd="0" presId="urn:microsoft.com/office/officeart/2005/8/layout/radial1"/>
    <dgm:cxn modelId="{B308D765-91AF-412B-B1B1-84F3ACE0ECAF}" type="presOf" srcId="{BC769C28-7D7F-4B9E-8148-887C5B2B6636}" destId="{60EF9ADF-CAEA-428D-8FC0-D808003E57FD}" srcOrd="0" destOrd="0" presId="urn:microsoft.com/office/officeart/2005/8/layout/radial1"/>
    <dgm:cxn modelId="{F8930D92-DFFD-48E0-936B-CF13291A5B8C}" srcId="{5C56E3B6-7753-4C18-9C4F-1A240C4D5790}" destId="{894B014D-265B-4439-AECF-B3784EDDFE19}" srcOrd="0" destOrd="0" parTransId="{3CAEBC17-D3FB-49A2-9FDF-1E5354644535}" sibTransId="{DA8B8DD4-A17F-453B-969E-7C29FE5C42D6}"/>
    <dgm:cxn modelId="{DCC0DF3E-7535-4B13-962F-27588C7302E3}" type="presOf" srcId="{894B014D-265B-4439-AECF-B3784EDDFE19}" destId="{8601CD31-888C-4EB9-AC48-FC96ADF5B49F}" srcOrd="0" destOrd="0" presId="urn:microsoft.com/office/officeart/2005/8/layout/radial1"/>
    <dgm:cxn modelId="{B375C4A0-0239-49FA-8E0F-B60F2A472E3C}" type="presOf" srcId="{B5C9B317-5194-40DF-9F2A-F12A1D1A1448}" destId="{3D22E857-B472-42E0-8A5B-154079F89157}" srcOrd="0" destOrd="0" presId="urn:microsoft.com/office/officeart/2005/8/layout/radial1"/>
    <dgm:cxn modelId="{ECCC2804-7E95-4FF6-867C-5B4603EB124A}" type="presOf" srcId="{3F495F93-46BD-42C8-A59C-950403BC34E9}" destId="{74E65F1C-9835-4355-B4F7-C819F3585F23}" srcOrd="0" destOrd="0" presId="urn:microsoft.com/office/officeart/2005/8/layout/radial1"/>
    <dgm:cxn modelId="{876F5A12-38E7-4852-9A87-83D836EA57AC}" type="presOf" srcId="{3F495F93-46BD-42C8-A59C-950403BC34E9}" destId="{4FD532F0-B439-44FB-87F5-763B20B11763}" srcOrd="1" destOrd="0" presId="urn:microsoft.com/office/officeart/2005/8/layout/radial1"/>
    <dgm:cxn modelId="{E534D3DC-6397-4F19-B0E0-5598AB9EFD05}" type="presParOf" srcId="{6EA8B980-F08C-47B7-AAF5-79F5668B061F}" destId="{8601CD31-888C-4EB9-AC48-FC96ADF5B49F}" srcOrd="0" destOrd="0" presId="urn:microsoft.com/office/officeart/2005/8/layout/radial1"/>
    <dgm:cxn modelId="{7E432B6E-5BAE-459F-9F26-0CEDB61EF15E}" type="presParOf" srcId="{6EA8B980-F08C-47B7-AAF5-79F5668B061F}" destId="{74E65F1C-9835-4355-B4F7-C819F3585F23}" srcOrd="1" destOrd="0" presId="urn:microsoft.com/office/officeart/2005/8/layout/radial1"/>
    <dgm:cxn modelId="{72934980-8628-4AF1-85A7-8005931A0691}" type="presParOf" srcId="{74E65F1C-9835-4355-B4F7-C819F3585F23}" destId="{4FD532F0-B439-44FB-87F5-763B20B11763}" srcOrd="0" destOrd="0" presId="urn:microsoft.com/office/officeart/2005/8/layout/radial1"/>
    <dgm:cxn modelId="{FAE3CC30-992B-4FD9-AE6D-366B77337570}" type="presParOf" srcId="{6EA8B980-F08C-47B7-AAF5-79F5668B061F}" destId="{3900A8FE-EB10-468C-B337-DB2988FED54B}" srcOrd="2" destOrd="0" presId="urn:microsoft.com/office/officeart/2005/8/layout/radial1"/>
    <dgm:cxn modelId="{43863723-2021-4EC0-A87D-C984450ADF9D}" type="presParOf" srcId="{6EA8B980-F08C-47B7-AAF5-79F5668B061F}" destId="{5A946C4D-5ED7-4461-A121-0CB0B39E341A}" srcOrd="3" destOrd="0" presId="urn:microsoft.com/office/officeart/2005/8/layout/radial1"/>
    <dgm:cxn modelId="{AA70BFF5-63E2-4C54-ADA6-795118B4FF2B}" type="presParOf" srcId="{5A946C4D-5ED7-4461-A121-0CB0B39E341A}" destId="{DFF8ED50-30BF-4307-823B-BD43F530BD43}" srcOrd="0" destOrd="0" presId="urn:microsoft.com/office/officeart/2005/8/layout/radial1"/>
    <dgm:cxn modelId="{EE91BFBA-24DB-4A16-8841-997F7C6D0C25}" type="presParOf" srcId="{6EA8B980-F08C-47B7-AAF5-79F5668B061F}" destId="{1AA8AAEF-4077-4959-BB02-B59A292B690F}" srcOrd="4" destOrd="0" presId="urn:microsoft.com/office/officeart/2005/8/layout/radial1"/>
    <dgm:cxn modelId="{69EF4613-9971-4127-A784-795943A11012}" type="presParOf" srcId="{6EA8B980-F08C-47B7-AAF5-79F5668B061F}" destId="{BF9DB77C-7D53-4FCB-8D9C-2612F2AD3928}" srcOrd="5" destOrd="0" presId="urn:microsoft.com/office/officeart/2005/8/layout/radial1"/>
    <dgm:cxn modelId="{5698FA19-0D48-4C77-AD26-9BAD17C2C122}" type="presParOf" srcId="{BF9DB77C-7D53-4FCB-8D9C-2612F2AD3928}" destId="{F80D445B-E3F3-4664-BE5B-0434421B06D1}" srcOrd="0" destOrd="0" presId="urn:microsoft.com/office/officeart/2005/8/layout/radial1"/>
    <dgm:cxn modelId="{04EEDF0C-9B31-4CD0-9850-5C0245B6384A}" type="presParOf" srcId="{6EA8B980-F08C-47B7-AAF5-79F5668B061F}" destId="{F00DA9C3-D79E-4BAB-8777-FCF1E94C6D0D}" srcOrd="6" destOrd="0" presId="urn:microsoft.com/office/officeart/2005/8/layout/radial1"/>
    <dgm:cxn modelId="{EC471FA9-CA94-4A06-B595-1DCBFB6B9D1E}" type="presParOf" srcId="{6EA8B980-F08C-47B7-AAF5-79F5668B061F}" destId="{B4FACAF9-D9AD-4069-B0F6-64432EDE6D18}" srcOrd="7" destOrd="0" presId="urn:microsoft.com/office/officeart/2005/8/layout/radial1"/>
    <dgm:cxn modelId="{C014CED9-3F61-436C-82BD-E51CB9C6784E}" type="presParOf" srcId="{B4FACAF9-D9AD-4069-B0F6-64432EDE6D18}" destId="{721C80BA-4E06-4904-B677-F4BDD8BED6B3}" srcOrd="0" destOrd="0" presId="urn:microsoft.com/office/officeart/2005/8/layout/radial1"/>
    <dgm:cxn modelId="{C3075641-A786-4167-BD28-FDD406F54D0C}" type="presParOf" srcId="{6EA8B980-F08C-47B7-AAF5-79F5668B061F}" destId="{C05C8B3F-E3DB-464A-8C73-3AE7B579841C}" srcOrd="8" destOrd="0" presId="urn:microsoft.com/office/officeart/2005/8/layout/radial1"/>
    <dgm:cxn modelId="{C045E557-17C2-48AF-A2AA-43CCA72CED5F}" type="presParOf" srcId="{6EA8B980-F08C-47B7-AAF5-79F5668B061F}" destId="{3D22E857-B472-42E0-8A5B-154079F89157}" srcOrd="9" destOrd="0" presId="urn:microsoft.com/office/officeart/2005/8/layout/radial1"/>
    <dgm:cxn modelId="{D46B6F0D-5F6C-4763-8545-0C73FC35A056}" type="presParOf" srcId="{3D22E857-B472-42E0-8A5B-154079F89157}" destId="{7504BD06-C076-4E4C-8145-540AED0060FB}" srcOrd="0" destOrd="0" presId="urn:microsoft.com/office/officeart/2005/8/layout/radial1"/>
    <dgm:cxn modelId="{7B0BBEA3-BCDE-41F7-9072-9D532BFA00F4}" type="presParOf" srcId="{6EA8B980-F08C-47B7-AAF5-79F5668B061F}" destId="{EEC04B9B-742F-49E4-B2B4-255E9C251483}" srcOrd="10" destOrd="0" presId="urn:microsoft.com/office/officeart/2005/8/layout/radial1"/>
    <dgm:cxn modelId="{53BD3EEB-93C2-4CD9-B80D-3AB3B7F83AA3}" type="presParOf" srcId="{6EA8B980-F08C-47B7-AAF5-79F5668B061F}" destId="{B9E7FB06-5124-4985-8251-374521B70EF0}" srcOrd="11" destOrd="0" presId="urn:microsoft.com/office/officeart/2005/8/layout/radial1"/>
    <dgm:cxn modelId="{F6833720-0917-4A8F-8E36-A2A9F8A01971}" type="presParOf" srcId="{B9E7FB06-5124-4985-8251-374521B70EF0}" destId="{37D91B6D-DA3E-4E9E-B679-B558606C3541}" srcOrd="0" destOrd="0" presId="urn:microsoft.com/office/officeart/2005/8/layout/radial1"/>
    <dgm:cxn modelId="{7C339503-EF6B-48AE-8DB5-DAB05FDC1770}" type="presParOf" srcId="{6EA8B980-F08C-47B7-AAF5-79F5668B061F}" destId="{C6BB4176-1E4A-4F67-B722-8396A54FA71F}" srcOrd="12" destOrd="0" presId="urn:microsoft.com/office/officeart/2005/8/layout/radial1"/>
    <dgm:cxn modelId="{23B1DD5E-875A-4D1D-B801-05C4A9A0961A}" type="presParOf" srcId="{6EA8B980-F08C-47B7-AAF5-79F5668B061F}" destId="{61BA8CE6-C19F-4C47-894D-F61C47141C3C}" srcOrd="13" destOrd="0" presId="urn:microsoft.com/office/officeart/2005/8/layout/radial1"/>
    <dgm:cxn modelId="{8B06222F-495C-46FC-BF2C-06532EE59DC4}" type="presParOf" srcId="{61BA8CE6-C19F-4C47-894D-F61C47141C3C}" destId="{D8399497-8B5E-48F6-A933-D2ADB6DE3FA6}" srcOrd="0" destOrd="0" presId="urn:microsoft.com/office/officeart/2005/8/layout/radial1"/>
    <dgm:cxn modelId="{379D847B-4600-4DF9-917F-B34184022F29}" type="presParOf" srcId="{6EA8B980-F08C-47B7-AAF5-79F5668B061F}" destId="{1129C73E-2EF5-43D4-A812-C17D3F469AA2}" srcOrd="14" destOrd="0" presId="urn:microsoft.com/office/officeart/2005/8/layout/radial1"/>
    <dgm:cxn modelId="{36D0FB5B-B2EA-41EB-A28A-F12F73BAE07F}" type="presParOf" srcId="{6EA8B980-F08C-47B7-AAF5-79F5668B061F}" destId="{92D19098-B94F-475C-A929-B3D5912605BC}" srcOrd="15" destOrd="0" presId="urn:microsoft.com/office/officeart/2005/8/layout/radial1"/>
    <dgm:cxn modelId="{C23E05BF-1D54-472C-8D26-7DD90F7BDBAE}" type="presParOf" srcId="{92D19098-B94F-475C-A929-B3D5912605BC}" destId="{487C4EC7-61A1-4C8B-AB63-EDC78E0EAF3E}" srcOrd="0" destOrd="0" presId="urn:microsoft.com/office/officeart/2005/8/layout/radial1"/>
    <dgm:cxn modelId="{A6564BAA-A41A-422F-8DF4-6BF01EEE853D}" type="presParOf" srcId="{6EA8B980-F08C-47B7-AAF5-79F5668B061F}" destId="{32514CED-DBB8-4482-937E-E445B631FFAE}" srcOrd="16" destOrd="0" presId="urn:microsoft.com/office/officeart/2005/8/layout/radial1"/>
    <dgm:cxn modelId="{C8F15552-3095-4B42-8CAB-D2726189C355}" type="presParOf" srcId="{6EA8B980-F08C-47B7-AAF5-79F5668B061F}" destId="{A84AAE72-CBA2-46DD-94A0-864057E833F9}" srcOrd="17" destOrd="0" presId="urn:microsoft.com/office/officeart/2005/8/layout/radial1"/>
    <dgm:cxn modelId="{EC07681E-A2B5-417D-B73E-7DAAA80465FA}" type="presParOf" srcId="{A84AAE72-CBA2-46DD-94A0-864057E833F9}" destId="{C49A5ACF-7CF2-4009-A5B8-AF3A227A424F}" srcOrd="0" destOrd="0" presId="urn:microsoft.com/office/officeart/2005/8/layout/radial1"/>
    <dgm:cxn modelId="{ABA3C3CF-E5CF-40E4-B5DC-043E453B0365}" type="presParOf" srcId="{6EA8B980-F08C-47B7-AAF5-79F5668B061F}" destId="{60EF9ADF-CAEA-428D-8FC0-D808003E57FD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1B32167-D2BA-4CB7-A88C-543F070CC2E2}" type="doc">
      <dgm:prSet loTypeId="urn:microsoft.com/office/officeart/2005/8/layout/radial5" loCatId="cycle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0FCE7D8-7E88-46B6-A011-8725F48A9C34}">
      <dgm:prSet phldrT="[Text]" custT="1"/>
      <dgm:spPr/>
      <dgm:t>
        <a:bodyPr/>
        <a:lstStyle/>
        <a:p>
          <a:r>
            <a:rPr lang="en-US" sz="20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পানির</a:t>
          </a:r>
          <a:r>
            <a:rPr lang="en-US" sz="2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প্রাকৃতিক</a:t>
          </a:r>
          <a:r>
            <a:rPr lang="en-US" sz="2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উৎস</a:t>
          </a:r>
          <a:endParaRPr lang="en-US" sz="20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B89408B-8209-4E35-A5A8-146A7C7E29EF}" type="parTrans" cxnId="{B8F59FFD-781F-4768-84EF-E6C92F4B7D3A}">
      <dgm:prSet/>
      <dgm:spPr/>
      <dgm:t>
        <a:bodyPr/>
        <a:lstStyle/>
        <a:p>
          <a:endParaRPr lang="en-US"/>
        </a:p>
      </dgm:t>
    </dgm:pt>
    <dgm:pt modelId="{89A6CA3A-59F0-4410-B9E3-3E1BD149EF9A}" type="sibTrans" cxnId="{B8F59FFD-781F-4768-84EF-E6C92F4B7D3A}">
      <dgm:prSet/>
      <dgm:spPr/>
      <dgm:t>
        <a:bodyPr/>
        <a:lstStyle/>
        <a:p>
          <a:endParaRPr lang="en-US"/>
        </a:p>
      </dgm:t>
    </dgm:pt>
    <dgm:pt modelId="{D2BCDA0C-C90B-4BFC-B79D-3768668AC103}">
      <dgm:prSet phldrT="[Text]" custT="1"/>
      <dgm:spPr/>
      <dgm:t>
        <a:bodyPr/>
        <a:lstStyle/>
        <a:p>
          <a:r>
            <a:rPr lang="en-US" sz="28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বৃষ্টি</a:t>
          </a:r>
          <a:endParaRPr lang="en-US" sz="28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CC6256C-986A-42A6-B01B-21B6058E5FBE}" type="parTrans" cxnId="{EA523D1C-4AB0-48DA-8102-60C7150E742C}">
      <dgm:prSet/>
      <dgm:spPr/>
      <dgm:t>
        <a:bodyPr/>
        <a:lstStyle/>
        <a:p>
          <a:endParaRPr lang="en-US"/>
        </a:p>
      </dgm:t>
    </dgm:pt>
    <dgm:pt modelId="{B923E6E5-1ADB-49B5-8561-AB9E2BD5D2E2}" type="sibTrans" cxnId="{EA523D1C-4AB0-48DA-8102-60C7150E742C}">
      <dgm:prSet/>
      <dgm:spPr/>
      <dgm:t>
        <a:bodyPr/>
        <a:lstStyle/>
        <a:p>
          <a:endParaRPr lang="en-US"/>
        </a:p>
      </dgm:t>
    </dgm:pt>
    <dgm:pt modelId="{26AFE318-7A62-4E94-912F-36B43DDA115E}">
      <dgm:prSet phldrT="[Text]" custT="1"/>
      <dgm:spPr/>
      <dgm:t>
        <a:bodyPr/>
        <a:lstStyle/>
        <a:p>
          <a:r>
            <a:rPr lang="en-US" sz="28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নদী-নালা</a:t>
          </a:r>
          <a:endParaRPr lang="en-US" sz="28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09ED4A9-6776-46E6-8C4A-5368B5A99E7E}" type="parTrans" cxnId="{25B8AED5-0C31-4853-A5B6-4F8062CAB7F4}">
      <dgm:prSet/>
      <dgm:spPr/>
      <dgm:t>
        <a:bodyPr/>
        <a:lstStyle/>
        <a:p>
          <a:endParaRPr lang="en-US"/>
        </a:p>
      </dgm:t>
    </dgm:pt>
    <dgm:pt modelId="{5F7C3931-B55B-4A52-AF6B-BAEB1C611767}" type="sibTrans" cxnId="{25B8AED5-0C31-4853-A5B6-4F8062CAB7F4}">
      <dgm:prSet/>
      <dgm:spPr/>
      <dgm:t>
        <a:bodyPr/>
        <a:lstStyle/>
        <a:p>
          <a:endParaRPr lang="en-US"/>
        </a:p>
      </dgm:t>
    </dgm:pt>
    <dgm:pt modelId="{CD706F98-928E-4776-8523-6C8D3471459E}">
      <dgm:prSet phldrT="[Text]" custT="1"/>
      <dgm:spPr/>
      <dgm:t>
        <a:bodyPr/>
        <a:lstStyle/>
        <a:p>
          <a:r>
            <a:rPr lang="en-US" sz="28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হ্রদ</a:t>
          </a:r>
          <a:endParaRPr lang="en-US" sz="28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4D4073E-0228-4EEC-9095-60BACC010D5D}" type="parTrans" cxnId="{6A70F9B8-674C-4FE0-AF15-4F9E2638C0BE}">
      <dgm:prSet/>
      <dgm:spPr/>
      <dgm:t>
        <a:bodyPr/>
        <a:lstStyle/>
        <a:p>
          <a:endParaRPr lang="en-US"/>
        </a:p>
      </dgm:t>
    </dgm:pt>
    <dgm:pt modelId="{B9946781-AC6A-4DE4-9288-575C4BB9F253}" type="sibTrans" cxnId="{6A70F9B8-674C-4FE0-AF15-4F9E2638C0BE}">
      <dgm:prSet/>
      <dgm:spPr/>
      <dgm:t>
        <a:bodyPr/>
        <a:lstStyle/>
        <a:p>
          <a:endParaRPr lang="en-US"/>
        </a:p>
      </dgm:t>
    </dgm:pt>
    <dgm:pt modelId="{C32D4F39-C5A9-45A6-A2C5-77C3B531545A}">
      <dgm:prSet phldrT="[Text]" custT="1"/>
      <dgm:spPr/>
      <dgm:t>
        <a:bodyPr/>
        <a:lstStyle/>
        <a:p>
          <a:r>
            <a:rPr lang="en-US" sz="28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সমুদ্র</a:t>
          </a:r>
          <a:endParaRPr lang="en-US" sz="28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2E5B5F3-4D8F-44EC-9BF5-7F2E45797215}" type="parTrans" cxnId="{AD0A5C9F-6D97-41B8-BAFB-8D7D41D48AC7}">
      <dgm:prSet/>
      <dgm:spPr/>
      <dgm:t>
        <a:bodyPr/>
        <a:lstStyle/>
        <a:p>
          <a:endParaRPr lang="en-US"/>
        </a:p>
      </dgm:t>
    </dgm:pt>
    <dgm:pt modelId="{2292B222-CE33-4E58-B4AD-931075E37AF5}" type="sibTrans" cxnId="{AD0A5C9F-6D97-41B8-BAFB-8D7D41D48AC7}">
      <dgm:prSet/>
      <dgm:spPr/>
      <dgm:t>
        <a:bodyPr/>
        <a:lstStyle/>
        <a:p>
          <a:endParaRPr lang="en-US"/>
        </a:p>
      </dgm:t>
    </dgm:pt>
    <dgm:pt modelId="{19AD4209-6AC4-4E10-9B5F-BBFC3CAF7331}">
      <dgm:prSet custT="1"/>
      <dgm:spPr/>
      <dgm:t>
        <a:bodyPr/>
        <a:lstStyle/>
        <a:p>
          <a:r>
            <a:rPr lang="en-US" sz="28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খাল-বিল</a:t>
          </a:r>
          <a:endParaRPr lang="en-US" sz="28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42AB877-A1BB-4042-950E-CDA45C7C89AA}" type="parTrans" cxnId="{FBFC351D-12BA-42A5-8414-39C42101247F}">
      <dgm:prSet/>
      <dgm:spPr/>
      <dgm:t>
        <a:bodyPr/>
        <a:lstStyle/>
        <a:p>
          <a:endParaRPr lang="en-US"/>
        </a:p>
      </dgm:t>
    </dgm:pt>
    <dgm:pt modelId="{8D978CEA-466B-48EE-9F0F-6712C89A1F59}" type="sibTrans" cxnId="{FBFC351D-12BA-42A5-8414-39C42101247F}">
      <dgm:prSet/>
      <dgm:spPr/>
      <dgm:t>
        <a:bodyPr/>
        <a:lstStyle/>
        <a:p>
          <a:endParaRPr lang="en-US"/>
        </a:p>
      </dgm:t>
    </dgm:pt>
    <dgm:pt modelId="{930B33DA-133E-4CA0-B05D-D84924207986}" type="pres">
      <dgm:prSet presAssocID="{F1B32167-D2BA-4CB7-A88C-543F070CC2E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9FF4F95-48A5-4EC3-A962-41BFFF73E874}" type="pres">
      <dgm:prSet presAssocID="{50FCE7D8-7E88-46B6-A011-8725F48A9C34}" presName="centerShape" presStyleLbl="node0" presStyleIdx="0" presStyleCnt="1"/>
      <dgm:spPr/>
      <dgm:t>
        <a:bodyPr/>
        <a:lstStyle/>
        <a:p>
          <a:endParaRPr lang="en-US"/>
        </a:p>
      </dgm:t>
    </dgm:pt>
    <dgm:pt modelId="{AB863604-5968-417A-92CF-88426675E501}" type="pres">
      <dgm:prSet presAssocID="{CCC6256C-986A-42A6-B01B-21B6058E5FBE}" presName="parTrans" presStyleLbl="sibTrans2D1" presStyleIdx="0" presStyleCnt="5"/>
      <dgm:spPr/>
      <dgm:t>
        <a:bodyPr/>
        <a:lstStyle/>
        <a:p>
          <a:endParaRPr lang="en-US"/>
        </a:p>
      </dgm:t>
    </dgm:pt>
    <dgm:pt modelId="{DC26066A-C3CC-4428-85F5-D248591FA445}" type="pres">
      <dgm:prSet presAssocID="{CCC6256C-986A-42A6-B01B-21B6058E5FBE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2EDC8282-483A-4083-899A-A7D8EEFD20E9}" type="pres">
      <dgm:prSet presAssocID="{D2BCDA0C-C90B-4BFC-B79D-3768668AC103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698BF3-7666-4B28-AACB-942F0E385B5C}" type="pres">
      <dgm:prSet presAssocID="{F09ED4A9-6776-46E6-8C4A-5368B5A99E7E}" presName="parTrans" presStyleLbl="sibTrans2D1" presStyleIdx="1" presStyleCnt="5"/>
      <dgm:spPr/>
      <dgm:t>
        <a:bodyPr/>
        <a:lstStyle/>
        <a:p>
          <a:endParaRPr lang="en-US"/>
        </a:p>
      </dgm:t>
    </dgm:pt>
    <dgm:pt modelId="{0042D2A3-DAAB-4EA1-B9B2-0CF816A30990}" type="pres">
      <dgm:prSet presAssocID="{F09ED4A9-6776-46E6-8C4A-5368B5A99E7E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3E7AC728-7AE6-4CE6-A962-6539DF6E3523}" type="pres">
      <dgm:prSet presAssocID="{26AFE318-7A62-4E94-912F-36B43DDA115E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16D051-534E-410E-A190-9626A9F5027A}" type="pres">
      <dgm:prSet presAssocID="{342AB877-A1BB-4042-950E-CDA45C7C89AA}" presName="parTrans" presStyleLbl="sibTrans2D1" presStyleIdx="2" presStyleCnt="5"/>
      <dgm:spPr/>
      <dgm:t>
        <a:bodyPr/>
        <a:lstStyle/>
        <a:p>
          <a:endParaRPr lang="en-US"/>
        </a:p>
      </dgm:t>
    </dgm:pt>
    <dgm:pt modelId="{9D3CD05B-871D-4724-A8CE-BBDCEE0D47AF}" type="pres">
      <dgm:prSet presAssocID="{342AB877-A1BB-4042-950E-CDA45C7C89AA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AE0AC0EA-A819-4705-A059-5EC366A922C4}" type="pres">
      <dgm:prSet presAssocID="{19AD4209-6AC4-4E10-9B5F-BBFC3CAF7331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1114A7-9C2A-4C65-AC16-D11E1AB23C75}" type="pres">
      <dgm:prSet presAssocID="{24D4073E-0228-4EEC-9095-60BACC010D5D}" presName="parTrans" presStyleLbl="sibTrans2D1" presStyleIdx="3" presStyleCnt="5"/>
      <dgm:spPr/>
      <dgm:t>
        <a:bodyPr/>
        <a:lstStyle/>
        <a:p>
          <a:endParaRPr lang="en-US"/>
        </a:p>
      </dgm:t>
    </dgm:pt>
    <dgm:pt modelId="{6CF39910-9512-49E2-924B-D6ECB15B19AB}" type="pres">
      <dgm:prSet presAssocID="{24D4073E-0228-4EEC-9095-60BACC010D5D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C22F10FC-A2DA-49C2-BB52-2C82FEC9CD56}" type="pres">
      <dgm:prSet presAssocID="{CD706F98-928E-4776-8523-6C8D3471459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6CEA4B-8DE5-4D8B-A5B5-BA72F0604A77}" type="pres">
      <dgm:prSet presAssocID="{22E5B5F3-4D8F-44EC-9BF5-7F2E45797215}" presName="parTrans" presStyleLbl="sibTrans2D1" presStyleIdx="4" presStyleCnt="5"/>
      <dgm:spPr/>
      <dgm:t>
        <a:bodyPr/>
        <a:lstStyle/>
        <a:p>
          <a:endParaRPr lang="en-US"/>
        </a:p>
      </dgm:t>
    </dgm:pt>
    <dgm:pt modelId="{864E5EB9-A6A1-4E11-92CD-481299AC9490}" type="pres">
      <dgm:prSet presAssocID="{22E5B5F3-4D8F-44EC-9BF5-7F2E45797215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B59AF3DB-332E-4155-851F-63727CD7D5AE}" type="pres">
      <dgm:prSet presAssocID="{C32D4F39-C5A9-45A6-A2C5-77C3B531545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015D3CE-EFA9-4184-BF54-E67D1345092E}" type="presOf" srcId="{CCC6256C-986A-42A6-B01B-21B6058E5FBE}" destId="{AB863604-5968-417A-92CF-88426675E501}" srcOrd="0" destOrd="0" presId="urn:microsoft.com/office/officeart/2005/8/layout/radial5"/>
    <dgm:cxn modelId="{B8F59FFD-781F-4768-84EF-E6C92F4B7D3A}" srcId="{F1B32167-D2BA-4CB7-A88C-543F070CC2E2}" destId="{50FCE7D8-7E88-46B6-A011-8725F48A9C34}" srcOrd="0" destOrd="0" parTransId="{8B89408B-8209-4E35-A5A8-146A7C7E29EF}" sibTransId="{89A6CA3A-59F0-4410-B9E3-3E1BD149EF9A}"/>
    <dgm:cxn modelId="{25B8AED5-0C31-4853-A5B6-4F8062CAB7F4}" srcId="{50FCE7D8-7E88-46B6-A011-8725F48A9C34}" destId="{26AFE318-7A62-4E94-912F-36B43DDA115E}" srcOrd="1" destOrd="0" parTransId="{F09ED4A9-6776-46E6-8C4A-5368B5A99E7E}" sibTransId="{5F7C3931-B55B-4A52-AF6B-BAEB1C611767}"/>
    <dgm:cxn modelId="{B32B20D5-23DB-4149-9A83-519A64A1A68F}" type="presOf" srcId="{50FCE7D8-7E88-46B6-A011-8725F48A9C34}" destId="{29FF4F95-48A5-4EC3-A962-41BFFF73E874}" srcOrd="0" destOrd="0" presId="urn:microsoft.com/office/officeart/2005/8/layout/radial5"/>
    <dgm:cxn modelId="{AD0A5C9F-6D97-41B8-BAFB-8D7D41D48AC7}" srcId="{50FCE7D8-7E88-46B6-A011-8725F48A9C34}" destId="{C32D4F39-C5A9-45A6-A2C5-77C3B531545A}" srcOrd="4" destOrd="0" parTransId="{22E5B5F3-4D8F-44EC-9BF5-7F2E45797215}" sibTransId="{2292B222-CE33-4E58-B4AD-931075E37AF5}"/>
    <dgm:cxn modelId="{D4CBB534-FED0-4E01-B264-97B42E4F1DF2}" type="presOf" srcId="{CD706F98-928E-4776-8523-6C8D3471459E}" destId="{C22F10FC-A2DA-49C2-BB52-2C82FEC9CD56}" srcOrd="0" destOrd="0" presId="urn:microsoft.com/office/officeart/2005/8/layout/radial5"/>
    <dgm:cxn modelId="{DAF8676D-F43E-4864-B84C-EC34CB3B6062}" type="presOf" srcId="{24D4073E-0228-4EEC-9095-60BACC010D5D}" destId="{6CF39910-9512-49E2-924B-D6ECB15B19AB}" srcOrd="1" destOrd="0" presId="urn:microsoft.com/office/officeart/2005/8/layout/radial5"/>
    <dgm:cxn modelId="{A0483E60-73E7-4982-9FD9-8E12AC9D0E4E}" type="presOf" srcId="{19AD4209-6AC4-4E10-9B5F-BBFC3CAF7331}" destId="{AE0AC0EA-A819-4705-A059-5EC366A922C4}" srcOrd="0" destOrd="0" presId="urn:microsoft.com/office/officeart/2005/8/layout/radial5"/>
    <dgm:cxn modelId="{9F246BED-EC69-4368-9C11-01B7F6B8FEF6}" type="presOf" srcId="{26AFE318-7A62-4E94-912F-36B43DDA115E}" destId="{3E7AC728-7AE6-4CE6-A962-6539DF6E3523}" srcOrd="0" destOrd="0" presId="urn:microsoft.com/office/officeart/2005/8/layout/radial5"/>
    <dgm:cxn modelId="{86AFEBFD-DD13-4DAF-8E83-4ACD282B12E5}" type="presOf" srcId="{342AB877-A1BB-4042-950E-CDA45C7C89AA}" destId="{9216D051-534E-410E-A190-9626A9F5027A}" srcOrd="0" destOrd="0" presId="urn:microsoft.com/office/officeart/2005/8/layout/radial5"/>
    <dgm:cxn modelId="{22207761-41C7-4FD2-B936-17537A463A37}" type="presOf" srcId="{342AB877-A1BB-4042-950E-CDA45C7C89AA}" destId="{9D3CD05B-871D-4724-A8CE-BBDCEE0D47AF}" srcOrd="1" destOrd="0" presId="urn:microsoft.com/office/officeart/2005/8/layout/radial5"/>
    <dgm:cxn modelId="{6A70F9B8-674C-4FE0-AF15-4F9E2638C0BE}" srcId="{50FCE7D8-7E88-46B6-A011-8725F48A9C34}" destId="{CD706F98-928E-4776-8523-6C8D3471459E}" srcOrd="3" destOrd="0" parTransId="{24D4073E-0228-4EEC-9095-60BACC010D5D}" sibTransId="{B9946781-AC6A-4DE4-9288-575C4BB9F253}"/>
    <dgm:cxn modelId="{A7CF7621-E1CE-49AC-86E1-6C4D6A91844D}" type="presOf" srcId="{22E5B5F3-4D8F-44EC-9BF5-7F2E45797215}" destId="{864E5EB9-A6A1-4E11-92CD-481299AC9490}" srcOrd="1" destOrd="0" presId="urn:microsoft.com/office/officeart/2005/8/layout/radial5"/>
    <dgm:cxn modelId="{61E0E3BA-B9C3-4A3A-9287-32F19C4C17F8}" type="presOf" srcId="{CCC6256C-986A-42A6-B01B-21B6058E5FBE}" destId="{DC26066A-C3CC-4428-85F5-D248591FA445}" srcOrd="1" destOrd="0" presId="urn:microsoft.com/office/officeart/2005/8/layout/radial5"/>
    <dgm:cxn modelId="{FA098BA4-D43F-4157-B115-34670D91D647}" type="presOf" srcId="{24D4073E-0228-4EEC-9095-60BACC010D5D}" destId="{4B1114A7-9C2A-4C65-AC16-D11E1AB23C75}" srcOrd="0" destOrd="0" presId="urn:microsoft.com/office/officeart/2005/8/layout/radial5"/>
    <dgm:cxn modelId="{586A361E-8A78-4481-8D5A-01C2D0D66DAE}" type="presOf" srcId="{F09ED4A9-6776-46E6-8C4A-5368B5A99E7E}" destId="{0042D2A3-DAAB-4EA1-B9B2-0CF816A30990}" srcOrd="1" destOrd="0" presId="urn:microsoft.com/office/officeart/2005/8/layout/radial5"/>
    <dgm:cxn modelId="{1D24B60A-EBD4-4399-BCAE-AC9FD39EAF54}" type="presOf" srcId="{F1B32167-D2BA-4CB7-A88C-543F070CC2E2}" destId="{930B33DA-133E-4CA0-B05D-D84924207986}" srcOrd="0" destOrd="0" presId="urn:microsoft.com/office/officeart/2005/8/layout/radial5"/>
    <dgm:cxn modelId="{A368459D-AF5C-4013-B80B-159F0D78FEFB}" type="presOf" srcId="{D2BCDA0C-C90B-4BFC-B79D-3768668AC103}" destId="{2EDC8282-483A-4083-899A-A7D8EEFD20E9}" srcOrd="0" destOrd="0" presId="urn:microsoft.com/office/officeart/2005/8/layout/radial5"/>
    <dgm:cxn modelId="{7208C2BA-A08B-4974-9C3F-A8BBAE5DD1C7}" type="presOf" srcId="{F09ED4A9-6776-46E6-8C4A-5368B5A99E7E}" destId="{4B698BF3-7666-4B28-AACB-942F0E385B5C}" srcOrd="0" destOrd="0" presId="urn:microsoft.com/office/officeart/2005/8/layout/radial5"/>
    <dgm:cxn modelId="{B580BC3B-BFC5-4DF7-AF1D-790D40033F3F}" type="presOf" srcId="{22E5B5F3-4D8F-44EC-9BF5-7F2E45797215}" destId="{076CEA4B-8DE5-4D8B-A5B5-BA72F0604A77}" srcOrd="0" destOrd="0" presId="urn:microsoft.com/office/officeart/2005/8/layout/radial5"/>
    <dgm:cxn modelId="{EA523D1C-4AB0-48DA-8102-60C7150E742C}" srcId="{50FCE7D8-7E88-46B6-A011-8725F48A9C34}" destId="{D2BCDA0C-C90B-4BFC-B79D-3768668AC103}" srcOrd="0" destOrd="0" parTransId="{CCC6256C-986A-42A6-B01B-21B6058E5FBE}" sibTransId="{B923E6E5-1ADB-49B5-8561-AB9E2BD5D2E2}"/>
    <dgm:cxn modelId="{FBFC351D-12BA-42A5-8414-39C42101247F}" srcId="{50FCE7D8-7E88-46B6-A011-8725F48A9C34}" destId="{19AD4209-6AC4-4E10-9B5F-BBFC3CAF7331}" srcOrd="2" destOrd="0" parTransId="{342AB877-A1BB-4042-950E-CDA45C7C89AA}" sibTransId="{8D978CEA-466B-48EE-9F0F-6712C89A1F59}"/>
    <dgm:cxn modelId="{BB9A1613-4603-47DC-8F2C-AD205581AB6E}" type="presOf" srcId="{C32D4F39-C5A9-45A6-A2C5-77C3B531545A}" destId="{B59AF3DB-332E-4155-851F-63727CD7D5AE}" srcOrd="0" destOrd="0" presId="urn:microsoft.com/office/officeart/2005/8/layout/radial5"/>
    <dgm:cxn modelId="{1309C967-0DB0-437A-AC28-241B24F8B1A7}" type="presParOf" srcId="{930B33DA-133E-4CA0-B05D-D84924207986}" destId="{29FF4F95-48A5-4EC3-A962-41BFFF73E874}" srcOrd="0" destOrd="0" presId="urn:microsoft.com/office/officeart/2005/8/layout/radial5"/>
    <dgm:cxn modelId="{CF166F3D-8BAF-48DE-BB4F-ACDA2F9DBECE}" type="presParOf" srcId="{930B33DA-133E-4CA0-B05D-D84924207986}" destId="{AB863604-5968-417A-92CF-88426675E501}" srcOrd="1" destOrd="0" presId="urn:microsoft.com/office/officeart/2005/8/layout/radial5"/>
    <dgm:cxn modelId="{3DA5FA05-578B-4644-BC20-C24674C50180}" type="presParOf" srcId="{AB863604-5968-417A-92CF-88426675E501}" destId="{DC26066A-C3CC-4428-85F5-D248591FA445}" srcOrd="0" destOrd="0" presId="urn:microsoft.com/office/officeart/2005/8/layout/radial5"/>
    <dgm:cxn modelId="{CB76DAA1-B4EF-43FD-825D-555690DDA45D}" type="presParOf" srcId="{930B33DA-133E-4CA0-B05D-D84924207986}" destId="{2EDC8282-483A-4083-899A-A7D8EEFD20E9}" srcOrd="2" destOrd="0" presId="urn:microsoft.com/office/officeart/2005/8/layout/radial5"/>
    <dgm:cxn modelId="{65712335-C696-43E1-985C-96916A5BD681}" type="presParOf" srcId="{930B33DA-133E-4CA0-B05D-D84924207986}" destId="{4B698BF3-7666-4B28-AACB-942F0E385B5C}" srcOrd="3" destOrd="0" presId="urn:microsoft.com/office/officeart/2005/8/layout/radial5"/>
    <dgm:cxn modelId="{40A786ED-36BC-4DC8-B4A6-475AC7D474E9}" type="presParOf" srcId="{4B698BF3-7666-4B28-AACB-942F0E385B5C}" destId="{0042D2A3-DAAB-4EA1-B9B2-0CF816A30990}" srcOrd="0" destOrd="0" presId="urn:microsoft.com/office/officeart/2005/8/layout/radial5"/>
    <dgm:cxn modelId="{B1D4F964-1431-4C56-BF35-CEA9495E3CA6}" type="presParOf" srcId="{930B33DA-133E-4CA0-B05D-D84924207986}" destId="{3E7AC728-7AE6-4CE6-A962-6539DF6E3523}" srcOrd="4" destOrd="0" presId="urn:microsoft.com/office/officeart/2005/8/layout/radial5"/>
    <dgm:cxn modelId="{4EDA7B85-2722-45A0-8436-AD55AC6A3E35}" type="presParOf" srcId="{930B33DA-133E-4CA0-B05D-D84924207986}" destId="{9216D051-534E-410E-A190-9626A9F5027A}" srcOrd="5" destOrd="0" presId="urn:microsoft.com/office/officeart/2005/8/layout/radial5"/>
    <dgm:cxn modelId="{3BD5C7E7-0F13-40AC-955F-9E29B846E8A7}" type="presParOf" srcId="{9216D051-534E-410E-A190-9626A9F5027A}" destId="{9D3CD05B-871D-4724-A8CE-BBDCEE0D47AF}" srcOrd="0" destOrd="0" presId="urn:microsoft.com/office/officeart/2005/8/layout/radial5"/>
    <dgm:cxn modelId="{579FB7C4-FFE8-48BD-AB91-2E04E36F75BB}" type="presParOf" srcId="{930B33DA-133E-4CA0-B05D-D84924207986}" destId="{AE0AC0EA-A819-4705-A059-5EC366A922C4}" srcOrd="6" destOrd="0" presId="urn:microsoft.com/office/officeart/2005/8/layout/radial5"/>
    <dgm:cxn modelId="{8EF396E7-7ACC-4C79-BEB5-E36F7E32693E}" type="presParOf" srcId="{930B33DA-133E-4CA0-B05D-D84924207986}" destId="{4B1114A7-9C2A-4C65-AC16-D11E1AB23C75}" srcOrd="7" destOrd="0" presId="urn:microsoft.com/office/officeart/2005/8/layout/radial5"/>
    <dgm:cxn modelId="{75BE7DA6-6E2F-43DA-B1ED-D62F7DC64166}" type="presParOf" srcId="{4B1114A7-9C2A-4C65-AC16-D11E1AB23C75}" destId="{6CF39910-9512-49E2-924B-D6ECB15B19AB}" srcOrd="0" destOrd="0" presId="urn:microsoft.com/office/officeart/2005/8/layout/radial5"/>
    <dgm:cxn modelId="{BB738C67-38AA-4D5C-963B-466D0BDFE826}" type="presParOf" srcId="{930B33DA-133E-4CA0-B05D-D84924207986}" destId="{C22F10FC-A2DA-49C2-BB52-2C82FEC9CD56}" srcOrd="8" destOrd="0" presId="urn:microsoft.com/office/officeart/2005/8/layout/radial5"/>
    <dgm:cxn modelId="{CB941E31-3883-4FA3-BB6D-D7792D6AD717}" type="presParOf" srcId="{930B33DA-133E-4CA0-B05D-D84924207986}" destId="{076CEA4B-8DE5-4D8B-A5B5-BA72F0604A77}" srcOrd="9" destOrd="0" presId="urn:microsoft.com/office/officeart/2005/8/layout/radial5"/>
    <dgm:cxn modelId="{7CD2FFD9-7473-4222-9A13-1B9862C301DC}" type="presParOf" srcId="{076CEA4B-8DE5-4D8B-A5B5-BA72F0604A77}" destId="{864E5EB9-A6A1-4E11-92CD-481299AC9490}" srcOrd="0" destOrd="0" presId="urn:microsoft.com/office/officeart/2005/8/layout/radial5"/>
    <dgm:cxn modelId="{87598E37-3EB9-4151-9897-27F9512FE9B1}" type="presParOf" srcId="{930B33DA-133E-4CA0-B05D-D84924207986}" destId="{B59AF3DB-332E-4155-851F-63727CD7D5AE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C0EEF35-8B41-4046-A2D0-59D05921535E}" type="doc">
      <dgm:prSet loTypeId="urn:microsoft.com/office/officeart/2005/8/layout/radial5" loCatId="cycle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A8AEE77-ACBA-4421-AA40-AB0BBF881DED}">
      <dgm:prSet phldrT="[Text]" custT="1"/>
      <dgm:spPr>
        <a:solidFill>
          <a:srgbClr val="CC99FF"/>
        </a:solidFill>
      </dgm:spPr>
      <dgm:t>
        <a:bodyPr/>
        <a:lstStyle/>
        <a:p>
          <a:r>
            <a:rPr lang="en-US" sz="24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ম</a:t>
          </a:r>
          <a:r>
            <a:rPr lang="as-IN" sz="24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া</a:t>
          </a:r>
          <a:r>
            <a:rPr lang="en-US" sz="24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ন</a:t>
          </a:r>
          <a:r>
            <a:rPr lang="as-IN" sz="24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ু</a:t>
          </a:r>
          <a:r>
            <a:rPr lang="en-US" sz="24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ষের</a:t>
          </a:r>
          <a:r>
            <a:rPr lang="en-US" sz="24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4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তৈরি</a:t>
          </a:r>
          <a:r>
            <a:rPr lang="en-US" sz="24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উ</a:t>
          </a:r>
          <a:r>
            <a:rPr lang="as-IN" sz="24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ৎ</a:t>
          </a:r>
          <a:r>
            <a:rPr lang="en-US" sz="24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স</a:t>
          </a:r>
          <a:endParaRPr lang="en-US" sz="2400" b="1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0BC2886-242E-4B58-BAF8-393D32BC0D17}" type="parTrans" cxnId="{1C24FECD-0447-42A9-89CB-73BFCAA20B8B}">
      <dgm:prSet/>
      <dgm:spPr/>
      <dgm:t>
        <a:bodyPr/>
        <a:lstStyle/>
        <a:p>
          <a:endParaRPr lang="en-US"/>
        </a:p>
      </dgm:t>
    </dgm:pt>
    <dgm:pt modelId="{8741F3AF-696E-42F8-86B2-134AA644DB56}" type="sibTrans" cxnId="{1C24FECD-0447-42A9-89CB-73BFCAA20B8B}">
      <dgm:prSet/>
      <dgm:spPr/>
      <dgm:t>
        <a:bodyPr/>
        <a:lstStyle/>
        <a:p>
          <a:endParaRPr lang="en-US"/>
        </a:p>
      </dgm:t>
    </dgm:pt>
    <dgm:pt modelId="{712A1554-2762-402A-A503-F0A45390B4A6}">
      <dgm:prSet phldrT="[Text]" custT="1"/>
      <dgm:spPr>
        <a:solidFill>
          <a:srgbClr val="00B0F0"/>
        </a:solidFill>
      </dgm:spPr>
      <dgm:t>
        <a:bodyPr/>
        <a:lstStyle/>
        <a:p>
          <a:r>
            <a:rPr lang="en-US" sz="3200" b="1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পুকুর</a:t>
          </a:r>
          <a:endParaRPr lang="en-US" sz="3200" b="1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2843D97-632B-434F-A200-F57D5182860E}" type="parTrans" cxnId="{78AA07EA-C67D-4A33-8BC5-2930B2FC3C1D}">
      <dgm:prSet/>
      <dgm:spPr/>
      <dgm:t>
        <a:bodyPr/>
        <a:lstStyle/>
        <a:p>
          <a:endParaRPr lang="en-US"/>
        </a:p>
      </dgm:t>
    </dgm:pt>
    <dgm:pt modelId="{903F73DB-5220-40B0-A4DB-6F0A433F160B}" type="sibTrans" cxnId="{78AA07EA-C67D-4A33-8BC5-2930B2FC3C1D}">
      <dgm:prSet/>
      <dgm:spPr/>
      <dgm:t>
        <a:bodyPr/>
        <a:lstStyle/>
        <a:p>
          <a:endParaRPr lang="en-US"/>
        </a:p>
      </dgm:t>
    </dgm:pt>
    <dgm:pt modelId="{8227B4AB-C00F-4A91-B6CE-871C1A58D97E}">
      <dgm:prSet phldrT="[Text]" custT="1"/>
      <dgm:spPr/>
      <dgm:t>
        <a:bodyPr/>
        <a:lstStyle/>
        <a:p>
          <a:r>
            <a:rPr lang="en-US" sz="3600" b="1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কুয়া</a:t>
          </a:r>
          <a:endParaRPr lang="en-US" sz="3600" b="1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F6230EF-4D02-4D05-B620-F58BFE62EB17}" type="parTrans" cxnId="{20A53ECE-9433-4DAC-A223-B4E495AB55DC}">
      <dgm:prSet/>
      <dgm:spPr/>
      <dgm:t>
        <a:bodyPr/>
        <a:lstStyle/>
        <a:p>
          <a:endParaRPr lang="en-US"/>
        </a:p>
      </dgm:t>
    </dgm:pt>
    <dgm:pt modelId="{E653BEDA-79E3-4EC8-8DC3-090058B40807}" type="sibTrans" cxnId="{20A53ECE-9433-4DAC-A223-B4E495AB55DC}">
      <dgm:prSet/>
      <dgm:spPr/>
      <dgm:t>
        <a:bodyPr/>
        <a:lstStyle/>
        <a:p>
          <a:endParaRPr lang="en-US"/>
        </a:p>
      </dgm:t>
    </dgm:pt>
    <dgm:pt modelId="{E1588EB9-BB39-4001-889C-0414A74FCD29}">
      <dgm:prSet phldrT="[Text]" custT="1"/>
      <dgm:spPr/>
      <dgm:t>
        <a:bodyPr/>
        <a:lstStyle/>
        <a:p>
          <a:r>
            <a:rPr lang="en-US" sz="3200" b="1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নলকূপ</a:t>
          </a:r>
          <a:endParaRPr lang="en-US" sz="3200" b="1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1542BC2-EA09-4FA9-AF8E-9876BA68AF18}" type="parTrans" cxnId="{BB7CD90B-2128-4970-99B9-D1F2C6179886}">
      <dgm:prSet/>
      <dgm:spPr/>
      <dgm:t>
        <a:bodyPr/>
        <a:lstStyle/>
        <a:p>
          <a:endParaRPr lang="en-US"/>
        </a:p>
      </dgm:t>
    </dgm:pt>
    <dgm:pt modelId="{482D189D-1948-4A53-A3D5-A17FDDDFE40A}" type="sibTrans" cxnId="{BB7CD90B-2128-4970-99B9-D1F2C6179886}">
      <dgm:prSet/>
      <dgm:spPr/>
      <dgm:t>
        <a:bodyPr/>
        <a:lstStyle/>
        <a:p>
          <a:endParaRPr lang="en-US"/>
        </a:p>
      </dgm:t>
    </dgm:pt>
    <dgm:pt modelId="{5E74DC09-ADE3-465B-A038-B890000E1135}">
      <dgm:prSet phldrT="[Text]" custT="1"/>
      <dgm:spPr/>
      <dgm:t>
        <a:bodyPr/>
        <a:lstStyle/>
        <a:p>
          <a:r>
            <a:rPr kumimoji="0" lang="en-US" sz="3200" b="1" i="0" u="none" strike="noStrike" normalizeH="0" baseline="0" noProof="0" dirty="0" err="1" smtClean="0">
              <a:ln w="11430"/>
              <a:solidFill>
                <a:srgbClr val="6F056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Nikosh" pitchFamily="2" charset="0"/>
              <a:cs typeface="Nikosh" pitchFamily="2" charset="0"/>
            </a:rPr>
            <a:t>পানি</a:t>
          </a:r>
          <a:r>
            <a:rPr lang="en-US" sz="3200" b="1" dirty="0" smtClean="0">
              <a:ln w="11430"/>
              <a:solidFill>
                <a:srgbClr val="6F056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" pitchFamily="2" charset="0"/>
              <a:cs typeface="Nikosh" pitchFamily="2" charset="0"/>
            </a:rPr>
            <a:t>র উ</a:t>
          </a:r>
          <a:r>
            <a:rPr lang="as-IN" sz="3200" b="1" dirty="0" smtClean="0">
              <a:ln w="11430"/>
              <a:solidFill>
                <a:srgbClr val="6F056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" pitchFamily="2" charset="0"/>
              <a:cs typeface="Nikosh" pitchFamily="2" charset="0"/>
            </a:rPr>
            <a:t>ৎ</a:t>
          </a:r>
          <a:r>
            <a:rPr lang="en-US" sz="3200" b="1" dirty="0" smtClean="0">
              <a:ln w="11430"/>
              <a:solidFill>
                <a:srgbClr val="6F056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" pitchFamily="2" charset="0"/>
              <a:cs typeface="Nikosh" pitchFamily="2" charset="0"/>
            </a:rPr>
            <a:t>স </a:t>
          </a:r>
          <a:endParaRPr lang="en-US" sz="3200" b="1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1CD9CD00-0189-44FE-B229-8A0F6E3E6DC7}" type="parTrans" cxnId="{5007BFBE-6CB6-417A-88D6-623BD9E4B136}">
      <dgm:prSet/>
      <dgm:spPr/>
      <dgm:t>
        <a:bodyPr/>
        <a:lstStyle/>
        <a:p>
          <a:endParaRPr lang="en-US"/>
        </a:p>
      </dgm:t>
    </dgm:pt>
    <dgm:pt modelId="{B67B8C30-131F-453F-8490-14D82C62E254}" type="sibTrans" cxnId="{5007BFBE-6CB6-417A-88D6-623BD9E4B136}">
      <dgm:prSet/>
      <dgm:spPr/>
      <dgm:t>
        <a:bodyPr/>
        <a:lstStyle/>
        <a:p>
          <a:endParaRPr lang="en-US"/>
        </a:p>
      </dgm:t>
    </dgm:pt>
    <dgm:pt modelId="{037E84CE-E554-4A94-A0AC-CA8751E7D983}">
      <dgm:prSet phldrT="[Text]" custScaleX="152981" custScaleY="106964"/>
      <dgm:spPr>
        <a:solidFill>
          <a:srgbClr val="CC99FF"/>
        </a:solidFill>
      </dgm:spPr>
    </dgm:pt>
    <dgm:pt modelId="{9A8F7F8D-E668-47F9-8C30-15BF7670ACDB}" type="parTrans" cxnId="{52772DC2-459E-472B-8C96-25C8ED8AFCB7}">
      <dgm:prSet/>
      <dgm:spPr/>
      <dgm:t>
        <a:bodyPr/>
        <a:lstStyle/>
        <a:p>
          <a:endParaRPr lang="en-US"/>
        </a:p>
      </dgm:t>
    </dgm:pt>
    <dgm:pt modelId="{3292FE77-868F-4950-859D-8F908303EE7D}" type="sibTrans" cxnId="{52772DC2-459E-472B-8C96-25C8ED8AFCB7}">
      <dgm:prSet/>
      <dgm:spPr/>
      <dgm:t>
        <a:bodyPr/>
        <a:lstStyle/>
        <a:p>
          <a:endParaRPr lang="en-US"/>
        </a:p>
      </dgm:t>
    </dgm:pt>
    <dgm:pt modelId="{E8D2BB87-AA5E-4BD4-915A-E18BCAA0798D}" type="pres">
      <dgm:prSet presAssocID="{1C0EEF35-8B41-4046-A2D0-59D05921535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7978568-FC91-488B-AEBE-5DE0C11B96B0}" type="pres">
      <dgm:prSet presAssocID="{EA8AEE77-ACBA-4421-AA40-AB0BBF881DED}" presName="centerShape" presStyleLbl="node0" presStyleIdx="0" presStyleCnt="1" custScaleX="152981" custScaleY="106964"/>
      <dgm:spPr/>
      <dgm:t>
        <a:bodyPr/>
        <a:lstStyle/>
        <a:p>
          <a:endParaRPr lang="en-US"/>
        </a:p>
      </dgm:t>
    </dgm:pt>
    <dgm:pt modelId="{3C611541-6026-49CC-BD9E-A21315264B0F}" type="pres">
      <dgm:prSet presAssocID="{E2843D97-632B-434F-A200-F57D5182860E}" presName="parTrans" presStyleLbl="sibTrans2D1" presStyleIdx="0" presStyleCnt="4"/>
      <dgm:spPr/>
      <dgm:t>
        <a:bodyPr/>
        <a:lstStyle/>
        <a:p>
          <a:endParaRPr lang="en-US"/>
        </a:p>
      </dgm:t>
    </dgm:pt>
    <dgm:pt modelId="{CDD75A7D-5402-41C1-BA77-68E44E94D9E1}" type="pres">
      <dgm:prSet presAssocID="{E2843D97-632B-434F-A200-F57D5182860E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38635CCA-6A0D-4797-8907-578B285C6ED2}" type="pres">
      <dgm:prSet presAssocID="{712A1554-2762-402A-A503-F0A45390B4A6}" presName="node" presStyleLbl="node1" presStyleIdx="0" presStyleCnt="4" custScaleX="1096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27152A-71DA-471C-881C-D7F192CA7F4A}" type="pres">
      <dgm:prSet presAssocID="{3F6230EF-4D02-4D05-B620-F58BFE62EB17}" presName="parTrans" presStyleLbl="sibTrans2D1" presStyleIdx="1" presStyleCnt="4" custScaleX="93367"/>
      <dgm:spPr/>
      <dgm:t>
        <a:bodyPr/>
        <a:lstStyle/>
        <a:p>
          <a:endParaRPr lang="en-US"/>
        </a:p>
      </dgm:t>
    </dgm:pt>
    <dgm:pt modelId="{8282BA19-88DD-49D3-BB90-1723C5A95121}" type="pres">
      <dgm:prSet presAssocID="{3F6230EF-4D02-4D05-B620-F58BFE62EB17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4948F8DE-9629-473A-BA31-E1FDDBC6C528}" type="pres">
      <dgm:prSet presAssocID="{8227B4AB-C00F-4A91-B6CE-871C1A58D97E}" presName="node" presStyleLbl="node1" presStyleIdx="1" presStyleCnt="4" custScaleX="105300" custScaleY="1156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6B96D5-B52A-4574-8E51-B0F76695354A}" type="pres">
      <dgm:prSet presAssocID="{A1542BC2-EA09-4FA9-AF8E-9876BA68AF18}" presName="parTrans" presStyleLbl="sibTrans2D1" presStyleIdx="2" presStyleCnt="4"/>
      <dgm:spPr/>
      <dgm:t>
        <a:bodyPr/>
        <a:lstStyle/>
        <a:p>
          <a:endParaRPr lang="en-US"/>
        </a:p>
      </dgm:t>
    </dgm:pt>
    <dgm:pt modelId="{A2D12802-679B-4218-A7F3-1CCE831C11F2}" type="pres">
      <dgm:prSet presAssocID="{A1542BC2-EA09-4FA9-AF8E-9876BA68AF18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B88E8755-723B-4FA5-8B97-CD22CF89B216}" type="pres">
      <dgm:prSet presAssocID="{E1588EB9-BB39-4001-889C-0414A74FCD2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DA4655-4A4B-44DA-A8BF-209D75F5B881}" type="pres">
      <dgm:prSet presAssocID="{1CD9CD00-0189-44FE-B229-8A0F6E3E6DC7}" presName="parTrans" presStyleLbl="sibTrans2D1" presStyleIdx="3" presStyleCnt="4" custScaleX="422178"/>
      <dgm:spPr/>
      <dgm:t>
        <a:bodyPr/>
        <a:lstStyle/>
        <a:p>
          <a:endParaRPr lang="en-US"/>
        </a:p>
      </dgm:t>
    </dgm:pt>
    <dgm:pt modelId="{35A7A298-F80A-4A2B-A7B4-15CBEA97FC0C}" type="pres">
      <dgm:prSet presAssocID="{1CD9CD00-0189-44FE-B229-8A0F6E3E6DC7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C58BD353-528D-4384-8334-FA4472E92A17}" type="pres">
      <dgm:prSet presAssocID="{5E74DC09-ADE3-465B-A038-B890000E1135}" presName="node" presStyleLbl="node1" presStyleIdx="3" presStyleCnt="4" custScaleX="1382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7DD3104-C22C-43EA-A8CA-39A004BD13F2}" type="presOf" srcId="{E2843D97-632B-434F-A200-F57D5182860E}" destId="{3C611541-6026-49CC-BD9E-A21315264B0F}" srcOrd="0" destOrd="0" presId="urn:microsoft.com/office/officeart/2005/8/layout/radial5"/>
    <dgm:cxn modelId="{AB8448D5-8B01-4F20-8840-D5D115DC0741}" type="presOf" srcId="{3F6230EF-4D02-4D05-B620-F58BFE62EB17}" destId="{8282BA19-88DD-49D3-BB90-1723C5A95121}" srcOrd="1" destOrd="0" presId="urn:microsoft.com/office/officeart/2005/8/layout/radial5"/>
    <dgm:cxn modelId="{1C24FECD-0447-42A9-89CB-73BFCAA20B8B}" srcId="{1C0EEF35-8B41-4046-A2D0-59D05921535E}" destId="{EA8AEE77-ACBA-4421-AA40-AB0BBF881DED}" srcOrd="0" destOrd="0" parTransId="{60BC2886-242E-4B58-BAF8-393D32BC0D17}" sibTransId="{8741F3AF-696E-42F8-86B2-134AA644DB56}"/>
    <dgm:cxn modelId="{DC5EB64F-1B87-4A56-BC46-E325D7EB63CE}" type="presOf" srcId="{3F6230EF-4D02-4D05-B620-F58BFE62EB17}" destId="{E827152A-71DA-471C-881C-D7F192CA7F4A}" srcOrd="0" destOrd="0" presId="urn:microsoft.com/office/officeart/2005/8/layout/radial5"/>
    <dgm:cxn modelId="{52772DC2-459E-472B-8C96-25C8ED8AFCB7}" srcId="{1C0EEF35-8B41-4046-A2D0-59D05921535E}" destId="{037E84CE-E554-4A94-A0AC-CA8751E7D983}" srcOrd="1" destOrd="0" parTransId="{9A8F7F8D-E668-47F9-8C30-15BF7670ACDB}" sibTransId="{3292FE77-868F-4950-859D-8F908303EE7D}"/>
    <dgm:cxn modelId="{9A9AF021-60A6-43B4-A2D9-8C7FAD529507}" type="presOf" srcId="{5E74DC09-ADE3-465B-A038-B890000E1135}" destId="{C58BD353-528D-4384-8334-FA4472E92A17}" srcOrd="0" destOrd="0" presId="urn:microsoft.com/office/officeart/2005/8/layout/radial5"/>
    <dgm:cxn modelId="{2F7C0520-42C9-4A6F-88AA-217DB9B78D81}" type="presOf" srcId="{E1588EB9-BB39-4001-889C-0414A74FCD29}" destId="{B88E8755-723B-4FA5-8B97-CD22CF89B216}" srcOrd="0" destOrd="0" presId="urn:microsoft.com/office/officeart/2005/8/layout/radial5"/>
    <dgm:cxn modelId="{5007BFBE-6CB6-417A-88D6-623BD9E4B136}" srcId="{EA8AEE77-ACBA-4421-AA40-AB0BBF881DED}" destId="{5E74DC09-ADE3-465B-A038-B890000E1135}" srcOrd="3" destOrd="0" parTransId="{1CD9CD00-0189-44FE-B229-8A0F6E3E6DC7}" sibTransId="{B67B8C30-131F-453F-8490-14D82C62E254}"/>
    <dgm:cxn modelId="{20A53ECE-9433-4DAC-A223-B4E495AB55DC}" srcId="{EA8AEE77-ACBA-4421-AA40-AB0BBF881DED}" destId="{8227B4AB-C00F-4A91-B6CE-871C1A58D97E}" srcOrd="1" destOrd="0" parTransId="{3F6230EF-4D02-4D05-B620-F58BFE62EB17}" sibTransId="{E653BEDA-79E3-4EC8-8DC3-090058B40807}"/>
    <dgm:cxn modelId="{01D8C71F-B729-45BB-B621-DEBD7202C697}" type="presOf" srcId="{1C0EEF35-8B41-4046-A2D0-59D05921535E}" destId="{E8D2BB87-AA5E-4BD4-915A-E18BCAA0798D}" srcOrd="0" destOrd="0" presId="urn:microsoft.com/office/officeart/2005/8/layout/radial5"/>
    <dgm:cxn modelId="{E551FB31-F365-4677-B2A5-B26BE84DCFDC}" type="presOf" srcId="{1CD9CD00-0189-44FE-B229-8A0F6E3E6DC7}" destId="{41DA4655-4A4B-44DA-A8BF-209D75F5B881}" srcOrd="0" destOrd="0" presId="urn:microsoft.com/office/officeart/2005/8/layout/radial5"/>
    <dgm:cxn modelId="{D9BCB31C-6B53-487A-A310-D44E098FA6B9}" type="presOf" srcId="{A1542BC2-EA09-4FA9-AF8E-9876BA68AF18}" destId="{A2D12802-679B-4218-A7F3-1CCE831C11F2}" srcOrd="1" destOrd="0" presId="urn:microsoft.com/office/officeart/2005/8/layout/radial5"/>
    <dgm:cxn modelId="{34713CBE-CAB9-4CAD-85C8-BAD47D0FBFCC}" type="presOf" srcId="{E2843D97-632B-434F-A200-F57D5182860E}" destId="{CDD75A7D-5402-41C1-BA77-68E44E94D9E1}" srcOrd="1" destOrd="0" presId="urn:microsoft.com/office/officeart/2005/8/layout/radial5"/>
    <dgm:cxn modelId="{79289C98-D1E9-44F4-99D4-24132F50D89B}" type="presOf" srcId="{1CD9CD00-0189-44FE-B229-8A0F6E3E6DC7}" destId="{35A7A298-F80A-4A2B-A7B4-15CBEA97FC0C}" srcOrd="1" destOrd="0" presId="urn:microsoft.com/office/officeart/2005/8/layout/radial5"/>
    <dgm:cxn modelId="{D210E64D-1AFA-4450-9515-571AACC5A061}" type="presOf" srcId="{EA8AEE77-ACBA-4421-AA40-AB0BBF881DED}" destId="{27978568-FC91-488B-AEBE-5DE0C11B96B0}" srcOrd="0" destOrd="0" presId="urn:microsoft.com/office/officeart/2005/8/layout/radial5"/>
    <dgm:cxn modelId="{528AFDCD-83F7-4677-8FC1-2CD49603F95C}" type="presOf" srcId="{712A1554-2762-402A-A503-F0A45390B4A6}" destId="{38635CCA-6A0D-4797-8907-578B285C6ED2}" srcOrd="0" destOrd="0" presId="urn:microsoft.com/office/officeart/2005/8/layout/radial5"/>
    <dgm:cxn modelId="{78AA07EA-C67D-4A33-8BC5-2930B2FC3C1D}" srcId="{EA8AEE77-ACBA-4421-AA40-AB0BBF881DED}" destId="{712A1554-2762-402A-A503-F0A45390B4A6}" srcOrd="0" destOrd="0" parTransId="{E2843D97-632B-434F-A200-F57D5182860E}" sibTransId="{903F73DB-5220-40B0-A4DB-6F0A433F160B}"/>
    <dgm:cxn modelId="{4863D428-8D14-4E58-ACB4-7F4ACCDD1B39}" type="presOf" srcId="{A1542BC2-EA09-4FA9-AF8E-9876BA68AF18}" destId="{636B96D5-B52A-4574-8E51-B0F76695354A}" srcOrd="0" destOrd="0" presId="urn:microsoft.com/office/officeart/2005/8/layout/radial5"/>
    <dgm:cxn modelId="{BB7CD90B-2128-4970-99B9-D1F2C6179886}" srcId="{EA8AEE77-ACBA-4421-AA40-AB0BBF881DED}" destId="{E1588EB9-BB39-4001-889C-0414A74FCD29}" srcOrd="2" destOrd="0" parTransId="{A1542BC2-EA09-4FA9-AF8E-9876BA68AF18}" sibTransId="{482D189D-1948-4A53-A3D5-A17FDDDFE40A}"/>
    <dgm:cxn modelId="{F9FA9702-C56C-4562-A2AB-F28E2DA33389}" type="presOf" srcId="{8227B4AB-C00F-4A91-B6CE-871C1A58D97E}" destId="{4948F8DE-9629-473A-BA31-E1FDDBC6C528}" srcOrd="0" destOrd="0" presId="urn:microsoft.com/office/officeart/2005/8/layout/radial5"/>
    <dgm:cxn modelId="{2F56F3BC-B125-4A13-88FE-F39FB2661BA1}" type="presParOf" srcId="{E8D2BB87-AA5E-4BD4-915A-E18BCAA0798D}" destId="{27978568-FC91-488B-AEBE-5DE0C11B96B0}" srcOrd="0" destOrd="0" presId="urn:microsoft.com/office/officeart/2005/8/layout/radial5"/>
    <dgm:cxn modelId="{4637DB3A-976B-494C-B0B8-F374CF1919AF}" type="presParOf" srcId="{E8D2BB87-AA5E-4BD4-915A-E18BCAA0798D}" destId="{3C611541-6026-49CC-BD9E-A21315264B0F}" srcOrd="1" destOrd="0" presId="urn:microsoft.com/office/officeart/2005/8/layout/radial5"/>
    <dgm:cxn modelId="{1B85D3F9-5F20-4079-AB29-81982C447365}" type="presParOf" srcId="{3C611541-6026-49CC-BD9E-A21315264B0F}" destId="{CDD75A7D-5402-41C1-BA77-68E44E94D9E1}" srcOrd="0" destOrd="0" presId="urn:microsoft.com/office/officeart/2005/8/layout/radial5"/>
    <dgm:cxn modelId="{481973E0-B620-4696-981E-0BB2AED78CB5}" type="presParOf" srcId="{E8D2BB87-AA5E-4BD4-915A-E18BCAA0798D}" destId="{38635CCA-6A0D-4797-8907-578B285C6ED2}" srcOrd="2" destOrd="0" presId="urn:microsoft.com/office/officeart/2005/8/layout/radial5"/>
    <dgm:cxn modelId="{8E2FF209-BE2F-4A40-B888-85F7AB962A38}" type="presParOf" srcId="{E8D2BB87-AA5E-4BD4-915A-E18BCAA0798D}" destId="{E827152A-71DA-471C-881C-D7F192CA7F4A}" srcOrd="3" destOrd="0" presId="urn:microsoft.com/office/officeart/2005/8/layout/radial5"/>
    <dgm:cxn modelId="{FBA79A71-08B8-4951-B7C5-0904D5484C3F}" type="presParOf" srcId="{E827152A-71DA-471C-881C-D7F192CA7F4A}" destId="{8282BA19-88DD-49D3-BB90-1723C5A95121}" srcOrd="0" destOrd="0" presId="urn:microsoft.com/office/officeart/2005/8/layout/radial5"/>
    <dgm:cxn modelId="{8051EF65-E6FA-4ADA-8A3D-9D9B329F1E57}" type="presParOf" srcId="{E8D2BB87-AA5E-4BD4-915A-E18BCAA0798D}" destId="{4948F8DE-9629-473A-BA31-E1FDDBC6C528}" srcOrd="4" destOrd="0" presId="urn:microsoft.com/office/officeart/2005/8/layout/radial5"/>
    <dgm:cxn modelId="{CCF734BF-9106-46C5-8AB5-D07A18EE235F}" type="presParOf" srcId="{E8D2BB87-AA5E-4BD4-915A-E18BCAA0798D}" destId="{636B96D5-B52A-4574-8E51-B0F76695354A}" srcOrd="5" destOrd="0" presId="urn:microsoft.com/office/officeart/2005/8/layout/radial5"/>
    <dgm:cxn modelId="{2B89BD54-119D-40F6-9EF7-70F9151EDC5A}" type="presParOf" srcId="{636B96D5-B52A-4574-8E51-B0F76695354A}" destId="{A2D12802-679B-4218-A7F3-1CCE831C11F2}" srcOrd="0" destOrd="0" presId="urn:microsoft.com/office/officeart/2005/8/layout/radial5"/>
    <dgm:cxn modelId="{A39361DA-879D-45B5-BE3C-8AAE18B73FBC}" type="presParOf" srcId="{E8D2BB87-AA5E-4BD4-915A-E18BCAA0798D}" destId="{B88E8755-723B-4FA5-8B97-CD22CF89B216}" srcOrd="6" destOrd="0" presId="urn:microsoft.com/office/officeart/2005/8/layout/radial5"/>
    <dgm:cxn modelId="{4CB3AA80-846D-4484-8C94-B48D9B5A03C1}" type="presParOf" srcId="{E8D2BB87-AA5E-4BD4-915A-E18BCAA0798D}" destId="{41DA4655-4A4B-44DA-A8BF-209D75F5B881}" srcOrd="7" destOrd="0" presId="urn:microsoft.com/office/officeart/2005/8/layout/radial5"/>
    <dgm:cxn modelId="{6F1E1139-B051-45DB-B6F6-C807B8C9AA7C}" type="presParOf" srcId="{41DA4655-4A4B-44DA-A8BF-209D75F5B881}" destId="{35A7A298-F80A-4A2B-A7B4-15CBEA97FC0C}" srcOrd="0" destOrd="0" presId="urn:microsoft.com/office/officeart/2005/8/layout/radial5"/>
    <dgm:cxn modelId="{F198560A-D850-4729-9F3C-E1539DFF546E}" type="presParOf" srcId="{E8D2BB87-AA5E-4BD4-915A-E18BCAA0798D}" destId="{C58BD353-528D-4384-8334-FA4472E92A17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180AE4-76BA-436E-B760-1595701330AB}">
      <dsp:nvSpPr>
        <dsp:cNvPr id="0" name=""/>
        <dsp:cNvSpPr/>
      </dsp:nvSpPr>
      <dsp:spPr>
        <a:xfrm>
          <a:off x="-6219765" y="-776866"/>
          <a:ext cx="7484770" cy="7484770"/>
        </a:xfrm>
        <a:prstGeom prst="blockArc">
          <a:avLst>
            <a:gd name="adj1" fmla="val 18900000"/>
            <a:gd name="adj2" fmla="val 2700000"/>
            <a:gd name="adj3" fmla="val 289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FF6973-BC08-4F56-8303-7B6ACAF6AF19}">
      <dsp:nvSpPr>
        <dsp:cNvPr id="0" name=""/>
        <dsp:cNvSpPr/>
      </dsp:nvSpPr>
      <dsp:spPr>
        <a:xfrm>
          <a:off x="955511" y="899469"/>
          <a:ext cx="9724571" cy="1594732"/>
        </a:xfrm>
        <a:prstGeom prst="rect">
          <a:avLst/>
        </a:prstGeom>
        <a:solidFill>
          <a:srgbClr val="FF99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61002" tIns="111760" rIns="111760" bIns="11176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4400" kern="1200" dirty="0">
              <a:ln/>
              <a:latin typeface="Nikosh" pitchFamily="2" charset="0"/>
              <a:cs typeface="Nikosh" pitchFamily="2" charset="0"/>
            </a:rPr>
            <a:t> </a:t>
          </a:r>
          <a:r>
            <a:rPr lang="en-US" sz="5400" kern="1200" dirty="0" err="1">
              <a:latin typeface="Nikosh" pitchFamily="2" charset="0"/>
              <a:cs typeface="Nikosh" pitchFamily="2" charset="0"/>
            </a:rPr>
            <a:t>শ্রেণিভিত্তিক</a:t>
          </a:r>
          <a:r>
            <a:rPr lang="en-US" sz="5400" kern="1200" dirty="0">
              <a:latin typeface="Nikosh" pitchFamily="2" charset="0"/>
              <a:cs typeface="Nikosh" pitchFamily="2" charset="0"/>
            </a:rPr>
            <a:t> </a:t>
          </a:r>
          <a:r>
            <a:rPr lang="en-US" sz="5400" kern="1200" dirty="0" err="1">
              <a:latin typeface="Nikosh" pitchFamily="2" charset="0"/>
              <a:cs typeface="Nikosh" pitchFamily="2" charset="0"/>
            </a:rPr>
            <a:t>অর্জন</a:t>
          </a:r>
          <a:r>
            <a:rPr lang="en-US" sz="5400" kern="1200" dirty="0">
              <a:latin typeface="Nikosh" pitchFamily="2" charset="0"/>
              <a:cs typeface="Nikosh" pitchFamily="2" charset="0"/>
            </a:rPr>
            <a:t> </a:t>
          </a:r>
          <a:r>
            <a:rPr lang="en-US" sz="5400" kern="1200" dirty="0" err="1">
              <a:latin typeface="Nikosh" pitchFamily="2" charset="0"/>
              <a:cs typeface="Nikosh" pitchFamily="2" charset="0"/>
            </a:rPr>
            <a:t>উপযোগী</a:t>
          </a:r>
          <a:r>
            <a:rPr lang="en-US" sz="5400" kern="1200" dirty="0">
              <a:latin typeface="Nikosh" pitchFamily="2" charset="0"/>
              <a:cs typeface="Nikosh" pitchFamily="2" charset="0"/>
            </a:rPr>
            <a:t> </a:t>
          </a:r>
          <a:r>
            <a:rPr lang="en-US" sz="5400" kern="1200" dirty="0" err="1">
              <a:latin typeface="Nikosh" pitchFamily="2" charset="0"/>
              <a:cs typeface="Nikosh" pitchFamily="2" charset="0"/>
            </a:rPr>
            <a:t>যোগ্যতা</a:t>
          </a:r>
          <a:r>
            <a:rPr lang="en-US" sz="5400" kern="1200" dirty="0">
              <a:latin typeface="Nikosh" pitchFamily="2" charset="0"/>
              <a:cs typeface="Nikosh" pitchFamily="2" charset="0"/>
            </a:rPr>
            <a:t> </a:t>
          </a:r>
          <a:endParaRPr lang="en-US" sz="3200" kern="1200" dirty="0">
            <a:ln/>
            <a:latin typeface="Nikosh" pitchFamily="2" charset="0"/>
            <a:cs typeface="Nikosh" pitchFamily="2" charset="0"/>
          </a:endParaRPr>
        </a:p>
      </dsp:txBody>
      <dsp:txXfrm>
        <a:off x="955511" y="899469"/>
        <a:ext cx="9724571" cy="1594732"/>
      </dsp:txXfrm>
    </dsp:sp>
    <dsp:sp modelId="{ACDCDDCD-D675-42C1-BD95-C3F9EF07D761}">
      <dsp:nvSpPr>
        <dsp:cNvPr id="0" name=""/>
        <dsp:cNvSpPr/>
      </dsp:nvSpPr>
      <dsp:spPr>
        <a:xfrm>
          <a:off x="0" y="663070"/>
          <a:ext cx="2060794" cy="2058530"/>
        </a:xfrm>
        <a:prstGeom prst="ellipse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4E4C480-2C92-47B2-9DD3-276F0C34A68C}">
      <dsp:nvSpPr>
        <dsp:cNvPr id="0" name=""/>
        <dsp:cNvSpPr/>
      </dsp:nvSpPr>
      <dsp:spPr>
        <a:xfrm>
          <a:off x="1039920" y="3104979"/>
          <a:ext cx="9724571" cy="1950656"/>
        </a:xfrm>
        <a:prstGeom prst="rect">
          <a:avLst/>
        </a:prstGeom>
        <a:solidFill>
          <a:srgbClr val="00B0F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61002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>
              <a:latin typeface="Nikosh" pitchFamily="2" charset="0"/>
              <a:cs typeface="Nikosh" pitchFamily="2" charset="0"/>
            </a:rPr>
            <a:t>৫.১ </a:t>
          </a:r>
          <a:r>
            <a:rPr lang="en-US" sz="3600" kern="1200" dirty="0" err="1">
              <a:latin typeface="Nikosh" pitchFamily="2" charset="0"/>
              <a:cs typeface="Nikosh" pitchFamily="2" charset="0"/>
            </a:rPr>
            <a:t>অনুসন্ধানের</a:t>
          </a:r>
          <a:r>
            <a:rPr lang="en-US" sz="3600" kern="1200" dirty="0">
              <a:latin typeface="Nikosh" pitchFamily="2" charset="0"/>
              <a:cs typeface="Nikosh" pitchFamily="2" charset="0"/>
            </a:rPr>
            <a:t> </a:t>
          </a:r>
          <a:r>
            <a:rPr lang="en-US" sz="3600" kern="1200" dirty="0" err="1">
              <a:latin typeface="Nikosh" pitchFamily="2" charset="0"/>
              <a:cs typeface="Nikosh" pitchFamily="2" charset="0"/>
            </a:rPr>
            <a:t>মাধ্যমে</a:t>
          </a:r>
          <a:r>
            <a:rPr lang="en-US" sz="3600" kern="1200" dirty="0">
              <a:latin typeface="Nikosh" pitchFamily="2" charset="0"/>
              <a:cs typeface="Nikosh" pitchFamily="2" charset="0"/>
            </a:rPr>
            <a:t> </a:t>
          </a:r>
          <a:r>
            <a:rPr lang="en-US" sz="3600" kern="1200" dirty="0" err="1">
              <a:latin typeface="Nikosh" pitchFamily="2" charset="0"/>
              <a:cs typeface="Nikosh" pitchFamily="2" charset="0"/>
            </a:rPr>
            <a:t>দৈনন্দিন</a:t>
          </a:r>
          <a:r>
            <a:rPr lang="en-US" sz="3600" kern="1200" dirty="0">
              <a:latin typeface="Nikosh" pitchFamily="2" charset="0"/>
              <a:cs typeface="Nikosh" pitchFamily="2" charset="0"/>
            </a:rPr>
            <a:t> </a:t>
          </a:r>
          <a:r>
            <a:rPr lang="en-US" sz="3600" kern="1200" dirty="0" err="1">
              <a:latin typeface="Nikosh" pitchFamily="2" charset="0"/>
              <a:cs typeface="Nikosh" pitchFamily="2" charset="0"/>
            </a:rPr>
            <a:t>জীবনে</a:t>
          </a:r>
          <a:r>
            <a:rPr lang="en-US" sz="3600" kern="1200" dirty="0">
              <a:latin typeface="Nikosh" pitchFamily="2" charset="0"/>
              <a:cs typeface="Nikosh" pitchFamily="2" charset="0"/>
            </a:rPr>
            <a:t> </a:t>
          </a:r>
          <a:r>
            <a:rPr lang="en-US" sz="3600" kern="1200" dirty="0" err="1">
              <a:latin typeface="Nikosh" pitchFamily="2" charset="0"/>
              <a:cs typeface="Nikosh" pitchFamily="2" charset="0"/>
            </a:rPr>
            <a:t>পানির</a:t>
          </a:r>
          <a:r>
            <a:rPr lang="en-US" sz="3600" kern="1200" dirty="0">
              <a:latin typeface="Nikosh" pitchFamily="2" charset="0"/>
              <a:cs typeface="Nikosh" pitchFamily="2" charset="0"/>
            </a:rPr>
            <a:t> </a:t>
          </a:r>
          <a:r>
            <a:rPr lang="en-US" sz="3600" kern="1200" dirty="0" err="1">
              <a:latin typeface="Nikosh" pitchFamily="2" charset="0"/>
              <a:cs typeface="Nikosh" pitchFamily="2" charset="0"/>
            </a:rPr>
            <a:t>উৎস,ধরন</a:t>
          </a:r>
          <a:r>
            <a:rPr lang="en-US" sz="3600" kern="1200" dirty="0">
              <a:latin typeface="Nikosh" pitchFamily="2" charset="0"/>
              <a:cs typeface="Nikosh" pitchFamily="2" charset="0"/>
            </a:rPr>
            <a:t> ও </a:t>
          </a:r>
          <a:r>
            <a:rPr lang="en-US" sz="3600" kern="1200" dirty="0" err="1">
              <a:latin typeface="Nikosh" pitchFamily="2" charset="0"/>
              <a:cs typeface="Nikosh" pitchFamily="2" charset="0"/>
            </a:rPr>
            <a:t>ব্যবহার</a:t>
          </a:r>
          <a:r>
            <a:rPr lang="en-US" sz="3600" kern="1200" dirty="0">
              <a:latin typeface="Nikosh" pitchFamily="2" charset="0"/>
              <a:cs typeface="Nikosh" pitchFamily="2" charset="0"/>
            </a:rPr>
            <a:t> </a:t>
          </a:r>
          <a:r>
            <a:rPr lang="en-US" sz="3600" kern="1200" dirty="0" err="1">
              <a:latin typeface="Nikosh" pitchFamily="2" charset="0"/>
              <a:cs typeface="Nikosh" pitchFamily="2" charset="0"/>
            </a:rPr>
            <a:t>চিহ্নিত</a:t>
          </a:r>
          <a:r>
            <a:rPr lang="en-US" sz="3600" kern="1200" dirty="0">
              <a:latin typeface="Nikosh" pitchFamily="2" charset="0"/>
              <a:cs typeface="Nikosh" pitchFamily="2" charset="0"/>
            </a:rPr>
            <a:t> </a:t>
          </a:r>
          <a:r>
            <a:rPr lang="en-US" sz="3600" kern="1200" dirty="0" err="1">
              <a:latin typeface="Nikosh" pitchFamily="2" charset="0"/>
              <a:cs typeface="Nikosh" pitchFamily="2" charset="0"/>
            </a:rPr>
            <a:t>করে</a:t>
          </a:r>
          <a:r>
            <a:rPr lang="en-US" sz="3600" kern="1200" dirty="0">
              <a:latin typeface="Nikosh" pitchFamily="2" charset="0"/>
              <a:cs typeface="Nikosh" pitchFamily="2" charset="0"/>
            </a:rPr>
            <a:t> </a:t>
          </a:r>
          <a:r>
            <a:rPr lang="en-US" sz="3600" kern="1200" dirty="0" err="1">
              <a:latin typeface="Nikosh" pitchFamily="2" charset="0"/>
              <a:cs typeface="Nikosh" pitchFamily="2" charset="0"/>
            </a:rPr>
            <a:t>গু্রুত্বপূর্ণ</a:t>
          </a:r>
          <a:r>
            <a:rPr lang="en-US" sz="3600" kern="1200" dirty="0">
              <a:latin typeface="Nikosh" pitchFamily="2" charset="0"/>
              <a:cs typeface="Nikosh" pitchFamily="2" charset="0"/>
            </a:rPr>
            <a:t> </a:t>
          </a:r>
          <a:r>
            <a:rPr lang="en-US" sz="3600" kern="1200" dirty="0" err="1">
              <a:latin typeface="Nikosh" pitchFamily="2" charset="0"/>
              <a:cs typeface="Nikosh" pitchFamily="2" charset="0"/>
            </a:rPr>
            <a:t>প্রাকৃতিক</a:t>
          </a:r>
          <a:r>
            <a:rPr lang="en-US" sz="3600" kern="1200" dirty="0">
              <a:latin typeface="Nikosh" pitchFamily="2" charset="0"/>
              <a:cs typeface="Nikosh" pitchFamily="2" charset="0"/>
            </a:rPr>
            <a:t> </a:t>
          </a:r>
          <a:r>
            <a:rPr lang="en-US" sz="3600" kern="1200" dirty="0" err="1">
              <a:latin typeface="Nikosh" pitchFamily="2" charset="0"/>
              <a:cs typeface="Nikosh" pitchFamily="2" charset="0"/>
            </a:rPr>
            <a:t>সম্পদ</a:t>
          </a:r>
          <a:r>
            <a:rPr lang="en-US" sz="3600" kern="1200" dirty="0">
              <a:latin typeface="Nikosh" pitchFamily="2" charset="0"/>
              <a:cs typeface="Nikosh" pitchFamily="2" charset="0"/>
            </a:rPr>
            <a:t> </a:t>
          </a:r>
          <a:r>
            <a:rPr lang="en-US" sz="3600" kern="1200" dirty="0" err="1">
              <a:latin typeface="Nikosh" pitchFamily="2" charset="0"/>
              <a:cs typeface="Nikosh" pitchFamily="2" charset="0"/>
            </a:rPr>
            <a:t>হিসেবে</a:t>
          </a:r>
          <a:r>
            <a:rPr lang="en-US" sz="3600" kern="1200" dirty="0">
              <a:latin typeface="Nikosh" pitchFamily="2" charset="0"/>
              <a:cs typeface="Nikosh" pitchFamily="2" charset="0"/>
            </a:rPr>
            <a:t> </a:t>
          </a:r>
          <a:r>
            <a:rPr lang="en-US" sz="3600" kern="1200" dirty="0" err="1">
              <a:latin typeface="Nikosh" pitchFamily="2" charset="0"/>
              <a:cs typeface="Nikosh" pitchFamily="2" charset="0"/>
            </a:rPr>
            <a:t>পানির</a:t>
          </a:r>
          <a:r>
            <a:rPr lang="en-US" sz="3600" kern="1200" dirty="0">
              <a:latin typeface="Nikosh" pitchFamily="2" charset="0"/>
              <a:cs typeface="Nikosh" pitchFamily="2" charset="0"/>
            </a:rPr>
            <a:t> </a:t>
          </a:r>
          <a:r>
            <a:rPr lang="en-US" sz="3600" kern="1200" dirty="0" err="1">
              <a:latin typeface="Nikosh" pitchFamily="2" charset="0"/>
              <a:cs typeface="Nikosh" pitchFamily="2" charset="0"/>
            </a:rPr>
            <a:t>যথাযথ</a:t>
          </a:r>
          <a:r>
            <a:rPr lang="en-US" sz="3600" kern="1200" dirty="0">
              <a:latin typeface="Nikosh" pitchFamily="2" charset="0"/>
              <a:cs typeface="Nikosh" pitchFamily="2" charset="0"/>
            </a:rPr>
            <a:t> </a:t>
          </a:r>
          <a:r>
            <a:rPr lang="en-US" sz="3600" kern="1200" dirty="0" err="1">
              <a:latin typeface="Nikosh" pitchFamily="2" charset="0"/>
              <a:cs typeface="Nikosh" pitchFamily="2" charset="0"/>
            </a:rPr>
            <a:t>ব্যবহারে</a:t>
          </a:r>
          <a:r>
            <a:rPr lang="en-US" sz="3600" kern="1200" dirty="0">
              <a:latin typeface="Nikosh" pitchFamily="2" charset="0"/>
              <a:cs typeface="Nikosh" pitchFamily="2" charset="0"/>
            </a:rPr>
            <a:t> </a:t>
          </a:r>
          <a:r>
            <a:rPr lang="en-US" sz="3600" kern="1200" dirty="0" err="1">
              <a:latin typeface="Nikosh" pitchFamily="2" charset="0"/>
              <a:cs typeface="Nikosh" pitchFamily="2" charset="0"/>
            </a:rPr>
            <a:t>দায়িত্বশীল</a:t>
          </a:r>
          <a:r>
            <a:rPr lang="en-US" sz="3600" kern="1200" dirty="0">
              <a:latin typeface="Nikosh" pitchFamily="2" charset="0"/>
              <a:cs typeface="Nikosh" pitchFamily="2" charset="0"/>
            </a:rPr>
            <a:t> </a:t>
          </a:r>
          <a:r>
            <a:rPr lang="en-US" sz="3600" kern="1200" dirty="0" err="1">
              <a:latin typeface="Nikosh" pitchFamily="2" charset="0"/>
              <a:cs typeface="Nikosh" pitchFamily="2" charset="0"/>
            </a:rPr>
            <a:t>হওয়া</a:t>
          </a:r>
          <a:r>
            <a:rPr lang="en-US" sz="3600" kern="1200" dirty="0">
              <a:latin typeface="Nikosh" pitchFamily="2" charset="0"/>
              <a:cs typeface="Nikosh" pitchFamily="2" charset="0"/>
            </a:rPr>
            <a:t>।</a:t>
          </a:r>
          <a:r>
            <a:rPr lang="en-US" sz="3600" kern="1200" dirty="0">
              <a:ln>
                <a:solidFill>
                  <a:sysClr val="windowText" lastClr="000000"/>
                </a:solidFill>
              </a:ln>
              <a:latin typeface="Nikosh" pitchFamily="2" charset="0"/>
              <a:cs typeface="Nikosh" pitchFamily="2" charset="0"/>
            </a:rPr>
            <a:t> </a:t>
          </a:r>
        </a:p>
      </dsp:txBody>
      <dsp:txXfrm>
        <a:off x="1039920" y="3104979"/>
        <a:ext cx="9724571" cy="1950656"/>
      </dsp:txXfrm>
    </dsp:sp>
    <dsp:sp modelId="{EACDC1D3-6FD6-4D06-B65A-A74D0CBD0A7F}">
      <dsp:nvSpPr>
        <dsp:cNvPr id="0" name=""/>
        <dsp:cNvSpPr/>
      </dsp:nvSpPr>
      <dsp:spPr>
        <a:xfrm>
          <a:off x="0" y="2951975"/>
          <a:ext cx="1985829" cy="1985829"/>
        </a:xfrm>
        <a:prstGeom prst="ellipse">
          <a:avLst/>
        </a:prstGeom>
        <a:blipFill dpi="0" rotWithShape="0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01CD31-888C-4EB9-AC48-FC96ADF5B49F}">
      <dsp:nvSpPr>
        <dsp:cNvPr id="0" name=""/>
        <dsp:cNvSpPr/>
      </dsp:nvSpPr>
      <dsp:spPr>
        <a:xfrm>
          <a:off x="2651273" y="2343415"/>
          <a:ext cx="1865121" cy="1224958"/>
        </a:xfrm>
        <a:prstGeom prst="ellipse">
          <a:avLst/>
        </a:prstGeom>
        <a:solidFill>
          <a:srgbClr val="CC99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rPr>
            <a:t>পানির</a:t>
          </a:r>
          <a:r>
            <a:rPr lang="en-US" sz="3200" kern="12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rPr>
            <a:t>উৎস</a:t>
          </a:r>
          <a:endParaRPr lang="en-US" sz="3200" kern="1200" dirty="0">
            <a:ln>
              <a:solidFill>
                <a:sysClr val="windowText" lastClr="000000"/>
              </a:solidFill>
            </a:ln>
            <a:solidFill>
              <a:sysClr val="windowText" lastClr="000000"/>
            </a:solidFill>
            <a:latin typeface="NikoshBAN" pitchFamily="2" charset="0"/>
            <a:cs typeface="NikoshBAN" pitchFamily="2" charset="0"/>
          </a:endParaRPr>
        </a:p>
      </dsp:txBody>
      <dsp:txXfrm>
        <a:off x="2924414" y="2522806"/>
        <a:ext cx="1318839" cy="866176"/>
      </dsp:txXfrm>
    </dsp:sp>
    <dsp:sp modelId="{74E65F1C-9835-4355-B4F7-C819F3585F23}">
      <dsp:nvSpPr>
        <dsp:cNvPr id="0" name=""/>
        <dsp:cNvSpPr/>
      </dsp:nvSpPr>
      <dsp:spPr>
        <a:xfrm rot="16213968">
          <a:off x="3013413" y="1752783"/>
          <a:ext cx="1150493" cy="30783"/>
        </a:xfrm>
        <a:custGeom>
          <a:avLst/>
          <a:gdLst/>
          <a:ahLst/>
          <a:cxnLst/>
          <a:rect l="0" t="0" r="0" b="0"/>
          <a:pathLst>
            <a:path>
              <a:moveTo>
                <a:pt x="0" y="15391"/>
              </a:moveTo>
              <a:lnTo>
                <a:pt x="1150493" y="15391"/>
              </a:lnTo>
            </a:path>
          </a:pathLst>
        </a:custGeom>
        <a:noFill/>
        <a:ln w="76200" cap="flat" cmpd="sng" algn="ctr">
          <a:solidFill>
            <a:srgbClr val="1D12AE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559898" y="1739412"/>
        <a:ext cx="57524" cy="57524"/>
      </dsp:txXfrm>
    </dsp:sp>
    <dsp:sp modelId="{3900A8FE-EB10-468C-B337-DB2988FED54B}">
      <dsp:nvSpPr>
        <dsp:cNvPr id="0" name=""/>
        <dsp:cNvSpPr/>
      </dsp:nvSpPr>
      <dsp:spPr>
        <a:xfrm>
          <a:off x="2707484" y="8057"/>
          <a:ext cx="1771841" cy="1184877"/>
        </a:xfrm>
        <a:prstGeom prst="ellips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tx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3200" b="1" i="0" u="none" strike="noStrike" kern="1200" normalizeH="0" baseline="0" noProof="0" dirty="0" err="1" smtClean="0">
              <a:ln w="11430"/>
              <a:solidFill>
                <a:srgbClr val="6F056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Nikosh" pitchFamily="2" charset="0"/>
              <a:cs typeface="Nikosh" pitchFamily="2" charset="0"/>
            </a:rPr>
            <a:t>পানি</a:t>
          </a:r>
          <a:r>
            <a:rPr lang="en-US" sz="3200" b="1" kern="1200" dirty="0" smtClean="0">
              <a:ln w="11430"/>
              <a:solidFill>
                <a:srgbClr val="6F056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" pitchFamily="2" charset="0"/>
              <a:cs typeface="Nikosh" pitchFamily="2" charset="0"/>
            </a:rPr>
            <a:t>র উ</a:t>
          </a:r>
          <a:r>
            <a:rPr lang="as-IN" sz="3200" b="1" kern="1200" dirty="0" smtClean="0">
              <a:ln w="11430"/>
              <a:solidFill>
                <a:srgbClr val="6F056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" pitchFamily="2" charset="0"/>
              <a:cs typeface="Nikosh" pitchFamily="2" charset="0"/>
            </a:rPr>
            <a:t>ৎ</a:t>
          </a:r>
          <a:r>
            <a:rPr lang="en-US" sz="3200" b="1" kern="1200" dirty="0" smtClean="0">
              <a:ln w="11430"/>
              <a:solidFill>
                <a:srgbClr val="6F056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" pitchFamily="2" charset="0"/>
              <a:cs typeface="Nikosh" pitchFamily="2" charset="0"/>
            </a:rPr>
            <a:t>স </a:t>
          </a:r>
          <a:endParaRPr lang="en-US" sz="3200" b="1" kern="1200" dirty="0">
            <a:latin typeface="NikoshBAN" pitchFamily="2" charset="0"/>
            <a:cs typeface="NikoshBAN" pitchFamily="2" charset="0"/>
          </a:endParaRPr>
        </a:p>
      </dsp:txBody>
      <dsp:txXfrm>
        <a:off x="2966964" y="181578"/>
        <a:ext cx="1252881" cy="837835"/>
      </dsp:txXfrm>
    </dsp:sp>
    <dsp:sp modelId="{5A946C4D-5ED7-4461-A121-0CB0B39E341A}">
      <dsp:nvSpPr>
        <dsp:cNvPr id="0" name=""/>
        <dsp:cNvSpPr/>
      </dsp:nvSpPr>
      <dsp:spPr>
        <a:xfrm rot="18599652">
          <a:off x="3850004" y="2009813"/>
          <a:ext cx="1029220" cy="30783"/>
        </a:xfrm>
        <a:custGeom>
          <a:avLst/>
          <a:gdLst/>
          <a:ahLst/>
          <a:cxnLst/>
          <a:rect l="0" t="0" r="0" b="0"/>
          <a:pathLst>
            <a:path>
              <a:moveTo>
                <a:pt x="0" y="15391"/>
              </a:moveTo>
              <a:lnTo>
                <a:pt x="1029220" y="15391"/>
              </a:lnTo>
            </a:path>
          </a:pathLst>
        </a:custGeom>
        <a:noFill/>
        <a:ln w="76200" cap="flat" cmpd="sng" algn="ctr">
          <a:solidFill>
            <a:srgbClr val="1D12AE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338884" y="1999474"/>
        <a:ext cx="51461" cy="51461"/>
      </dsp:txXfrm>
    </dsp:sp>
    <dsp:sp modelId="{1AA8AAEF-4077-4959-BB02-B59A292B690F}">
      <dsp:nvSpPr>
        <dsp:cNvPr id="0" name=""/>
        <dsp:cNvSpPr/>
      </dsp:nvSpPr>
      <dsp:spPr>
        <a:xfrm>
          <a:off x="4405181" y="523382"/>
          <a:ext cx="1411054" cy="1224958"/>
        </a:xfrm>
        <a:prstGeom prst="ellipse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tx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err="1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rPr>
            <a:t>বৃষ্টি</a:t>
          </a:r>
          <a:r>
            <a:rPr lang="en-US" sz="2800" kern="1200" dirty="0">
              <a:latin typeface="NikoshBAN" pitchFamily="2" charset="0"/>
              <a:cs typeface="NikoshBAN" pitchFamily="2" charset="0"/>
            </a:rPr>
            <a:t> </a:t>
          </a:r>
        </a:p>
      </dsp:txBody>
      <dsp:txXfrm>
        <a:off x="4611825" y="702773"/>
        <a:ext cx="997766" cy="866176"/>
      </dsp:txXfrm>
    </dsp:sp>
    <dsp:sp modelId="{BF9DB77C-7D53-4FCB-8D9C-2612F2AD3928}">
      <dsp:nvSpPr>
        <dsp:cNvPr id="0" name=""/>
        <dsp:cNvSpPr/>
      </dsp:nvSpPr>
      <dsp:spPr>
        <a:xfrm rot="21000000">
          <a:off x="4479930" y="2729457"/>
          <a:ext cx="601596" cy="30783"/>
        </a:xfrm>
        <a:custGeom>
          <a:avLst/>
          <a:gdLst/>
          <a:ahLst/>
          <a:cxnLst/>
          <a:rect l="0" t="0" r="0" b="0"/>
          <a:pathLst>
            <a:path>
              <a:moveTo>
                <a:pt x="0" y="15391"/>
              </a:moveTo>
              <a:lnTo>
                <a:pt x="601596" y="15391"/>
              </a:lnTo>
            </a:path>
          </a:pathLst>
        </a:custGeom>
        <a:noFill/>
        <a:ln w="76200" cap="flat" cmpd="sng" algn="ctr">
          <a:solidFill>
            <a:srgbClr val="1D12AE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765688" y="2729809"/>
        <a:ext cx="30079" cy="30079"/>
      </dsp:txXfrm>
    </dsp:sp>
    <dsp:sp modelId="{F00DA9C3-D79E-4BAB-8777-FCF1E94C6D0D}">
      <dsp:nvSpPr>
        <dsp:cNvPr id="0" name=""/>
        <dsp:cNvSpPr/>
      </dsp:nvSpPr>
      <dsp:spPr>
        <a:xfrm>
          <a:off x="5054572" y="1938490"/>
          <a:ext cx="1651403" cy="1224958"/>
        </a:xfrm>
        <a:prstGeom prst="ellipse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>
              <a:latin typeface="NikoshBAN" pitchFamily="2" charset="0"/>
              <a:cs typeface="NikoshBAN" pitchFamily="2" charset="0"/>
            </a:rPr>
            <a:t>খাল-বিল</a:t>
          </a:r>
          <a:endParaRPr lang="en-US" sz="3200" kern="1200" dirty="0">
            <a:latin typeface="NikoshBAN" pitchFamily="2" charset="0"/>
            <a:cs typeface="NikoshBAN" pitchFamily="2" charset="0"/>
          </a:endParaRPr>
        </a:p>
      </dsp:txBody>
      <dsp:txXfrm>
        <a:off x="5296414" y="2117881"/>
        <a:ext cx="1167719" cy="866176"/>
      </dsp:txXfrm>
    </dsp:sp>
    <dsp:sp modelId="{B4FACAF9-D9AD-4069-B0F6-64432EDE6D18}">
      <dsp:nvSpPr>
        <dsp:cNvPr id="0" name=""/>
        <dsp:cNvSpPr/>
      </dsp:nvSpPr>
      <dsp:spPr>
        <a:xfrm rot="1800000">
          <a:off x="4235731" y="3525927"/>
          <a:ext cx="724178" cy="30783"/>
        </a:xfrm>
        <a:custGeom>
          <a:avLst/>
          <a:gdLst/>
          <a:ahLst/>
          <a:cxnLst/>
          <a:rect l="0" t="0" r="0" b="0"/>
          <a:pathLst>
            <a:path>
              <a:moveTo>
                <a:pt x="0" y="15391"/>
              </a:moveTo>
              <a:lnTo>
                <a:pt x="724178" y="15391"/>
              </a:lnTo>
            </a:path>
          </a:pathLst>
        </a:custGeom>
        <a:noFill/>
        <a:ln w="76200" cap="flat" cmpd="sng" algn="ctr">
          <a:solidFill>
            <a:srgbClr val="1D12AE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579716" y="3523214"/>
        <a:ext cx="36208" cy="36208"/>
      </dsp:txXfrm>
    </dsp:sp>
    <dsp:sp modelId="{C05C8B3F-E3DB-464A-8C73-3AE7B579841C}">
      <dsp:nvSpPr>
        <dsp:cNvPr id="0" name=""/>
        <dsp:cNvSpPr/>
      </dsp:nvSpPr>
      <dsp:spPr>
        <a:xfrm>
          <a:off x="4690554" y="3509347"/>
          <a:ext cx="1825469" cy="1224958"/>
        </a:xfrm>
        <a:prstGeom prst="ellips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tx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err="1">
              <a:latin typeface="NikoshBAN" pitchFamily="2" charset="0"/>
              <a:cs typeface="NikoshBAN" pitchFamily="2" charset="0"/>
            </a:rPr>
            <a:t>হ্রদ</a:t>
          </a:r>
          <a:r>
            <a:rPr lang="en-US" sz="5400" kern="1200" dirty="0">
              <a:latin typeface="NikoshBAN" pitchFamily="2" charset="0"/>
              <a:cs typeface="NikoshBAN" pitchFamily="2" charset="0"/>
            </a:rPr>
            <a:t> </a:t>
          </a:r>
        </a:p>
      </dsp:txBody>
      <dsp:txXfrm>
        <a:off x="4957888" y="3688738"/>
        <a:ext cx="1290801" cy="866176"/>
      </dsp:txXfrm>
    </dsp:sp>
    <dsp:sp modelId="{3D22E857-B472-42E0-8A5B-154079F89157}">
      <dsp:nvSpPr>
        <dsp:cNvPr id="0" name=""/>
        <dsp:cNvSpPr/>
      </dsp:nvSpPr>
      <dsp:spPr>
        <a:xfrm rot="4200000">
          <a:off x="3450003" y="4036973"/>
          <a:ext cx="1065827" cy="30783"/>
        </a:xfrm>
        <a:custGeom>
          <a:avLst/>
          <a:gdLst/>
          <a:ahLst/>
          <a:cxnLst/>
          <a:rect l="0" t="0" r="0" b="0"/>
          <a:pathLst>
            <a:path>
              <a:moveTo>
                <a:pt x="0" y="15391"/>
              </a:moveTo>
              <a:lnTo>
                <a:pt x="1065827" y="15391"/>
              </a:lnTo>
            </a:path>
          </a:pathLst>
        </a:custGeom>
        <a:noFill/>
        <a:ln w="76200" cap="flat" cmpd="sng" algn="ctr">
          <a:solidFill>
            <a:srgbClr val="1D12AE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956271" y="4025719"/>
        <a:ext cx="53291" cy="53291"/>
      </dsp:txXfrm>
    </dsp:sp>
    <dsp:sp modelId="{EEC04B9B-742F-49E4-B2B4-255E9C251483}">
      <dsp:nvSpPr>
        <dsp:cNvPr id="0" name=""/>
        <dsp:cNvSpPr/>
      </dsp:nvSpPr>
      <dsp:spPr>
        <a:xfrm>
          <a:off x="3494767" y="4534651"/>
          <a:ext cx="1773225" cy="1224958"/>
        </a:xfrm>
        <a:prstGeom prst="ellips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tx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err="1">
              <a:latin typeface="NikoshBAN" pitchFamily="2" charset="0"/>
              <a:cs typeface="NikoshBAN" pitchFamily="2" charset="0"/>
            </a:rPr>
            <a:t>নদী</a:t>
          </a:r>
          <a:r>
            <a:rPr lang="en-US" sz="4400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2400" kern="1200" dirty="0"/>
            <a:t> </a:t>
          </a:r>
        </a:p>
      </dsp:txBody>
      <dsp:txXfrm>
        <a:off x="3754450" y="4714042"/>
        <a:ext cx="1253859" cy="866176"/>
      </dsp:txXfrm>
    </dsp:sp>
    <dsp:sp modelId="{B9E7FB06-5124-4985-8251-374521B70EF0}">
      <dsp:nvSpPr>
        <dsp:cNvPr id="0" name=""/>
        <dsp:cNvSpPr/>
      </dsp:nvSpPr>
      <dsp:spPr>
        <a:xfrm rot="6600000">
          <a:off x="2635811" y="4048195"/>
          <a:ext cx="1089711" cy="30783"/>
        </a:xfrm>
        <a:custGeom>
          <a:avLst/>
          <a:gdLst/>
          <a:ahLst/>
          <a:cxnLst/>
          <a:rect l="0" t="0" r="0" b="0"/>
          <a:pathLst>
            <a:path>
              <a:moveTo>
                <a:pt x="0" y="15391"/>
              </a:moveTo>
              <a:lnTo>
                <a:pt x="1089711" y="15391"/>
              </a:lnTo>
            </a:path>
          </a:pathLst>
        </a:custGeom>
        <a:noFill/>
        <a:ln w="76200" cap="flat" cmpd="sng" algn="ctr">
          <a:solidFill>
            <a:srgbClr val="1D12AE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153424" y="4036343"/>
        <a:ext cx="54485" cy="54485"/>
      </dsp:txXfrm>
    </dsp:sp>
    <dsp:sp modelId="{C6BB4176-1E4A-4F67-B722-8396A54FA71F}">
      <dsp:nvSpPr>
        <dsp:cNvPr id="0" name=""/>
        <dsp:cNvSpPr/>
      </dsp:nvSpPr>
      <dsp:spPr>
        <a:xfrm>
          <a:off x="2207527" y="4534651"/>
          <a:ext cx="1157524" cy="1224958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tx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>
              <a:solidFill>
                <a:srgbClr val="1D12AE"/>
              </a:solidFill>
              <a:latin typeface="NikoshBAN" pitchFamily="2" charset="0"/>
              <a:cs typeface="NikoshBAN" pitchFamily="2" charset="0"/>
            </a:rPr>
            <a:t>পুকুর</a:t>
          </a:r>
          <a:r>
            <a:rPr lang="en-US" sz="2400" b="1" kern="1200" dirty="0">
              <a:solidFill>
                <a:srgbClr val="1D12AE"/>
              </a:solidFill>
              <a:latin typeface="NikoshBAN" pitchFamily="2" charset="0"/>
              <a:cs typeface="NikoshBAN" pitchFamily="2" charset="0"/>
            </a:rPr>
            <a:t> </a:t>
          </a:r>
        </a:p>
      </dsp:txBody>
      <dsp:txXfrm>
        <a:off x="2377042" y="4714042"/>
        <a:ext cx="818494" cy="866176"/>
      </dsp:txXfrm>
    </dsp:sp>
    <dsp:sp modelId="{61BA8CE6-C19F-4C47-894D-F61C47141C3C}">
      <dsp:nvSpPr>
        <dsp:cNvPr id="0" name=""/>
        <dsp:cNvSpPr/>
      </dsp:nvSpPr>
      <dsp:spPr>
        <a:xfrm rot="9057588">
          <a:off x="2065607" y="3544681"/>
          <a:ext cx="860122" cy="30783"/>
        </a:xfrm>
        <a:custGeom>
          <a:avLst/>
          <a:gdLst/>
          <a:ahLst/>
          <a:cxnLst/>
          <a:rect l="0" t="0" r="0" b="0"/>
          <a:pathLst>
            <a:path>
              <a:moveTo>
                <a:pt x="0" y="15391"/>
              </a:moveTo>
              <a:lnTo>
                <a:pt x="860122" y="15391"/>
              </a:lnTo>
            </a:path>
          </a:pathLst>
        </a:custGeom>
        <a:noFill/>
        <a:ln w="76200" cap="flat" cmpd="sng" algn="ctr">
          <a:solidFill>
            <a:srgbClr val="1D12AE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2474165" y="3538570"/>
        <a:ext cx="43006" cy="43006"/>
      </dsp:txXfrm>
    </dsp:sp>
    <dsp:sp modelId="{1129C73E-2EF5-43D4-A812-C17D3F469AA2}">
      <dsp:nvSpPr>
        <dsp:cNvPr id="0" name=""/>
        <dsp:cNvSpPr/>
      </dsp:nvSpPr>
      <dsp:spPr>
        <a:xfrm>
          <a:off x="683637" y="3513695"/>
          <a:ext cx="1584887" cy="1224958"/>
        </a:xfrm>
        <a:prstGeom prst="ellipse">
          <a:avLst/>
        </a:prstGeom>
        <a:solidFill>
          <a:schemeClr val="accent6"/>
        </a:solidFill>
        <a:ln w="38100" cap="flat" cmpd="sng" algn="ctr">
          <a:solidFill>
            <a:schemeClr val="tx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>
              <a:latin typeface="NikoshBAN" pitchFamily="2" charset="0"/>
              <a:cs typeface="NikoshBAN" pitchFamily="2" charset="0"/>
            </a:rPr>
            <a:t>নলকূপ</a:t>
          </a:r>
          <a:endParaRPr lang="en-US" sz="4000" kern="1200" dirty="0">
            <a:latin typeface="NikoshBAN" pitchFamily="2" charset="0"/>
            <a:cs typeface="NikoshBAN" pitchFamily="2" charset="0"/>
          </a:endParaRPr>
        </a:p>
      </dsp:txBody>
      <dsp:txXfrm>
        <a:off x="915738" y="3693086"/>
        <a:ext cx="1120685" cy="866176"/>
      </dsp:txXfrm>
    </dsp:sp>
    <dsp:sp modelId="{92D19098-B94F-475C-A929-B3D5912605BC}">
      <dsp:nvSpPr>
        <dsp:cNvPr id="0" name=""/>
        <dsp:cNvSpPr/>
      </dsp:nvSpPr>
      <dsp:spPr>
        <a:xfrm rot="11400000">
          <a:off x="2090658" y="2729853"/>
          <a:ext cx="597045" cy="30783"/>
        </a:xfrm>
        <a:custGeom>
          <a:avLst/>
          <a:gdLst/>
          <a:ahLst/>
          <a:cxnLst/>
          <a:rect l="0" t="0" r="0" b="0"/>
          <a:pathLst>
            <a:path>
              <a:moveTo>
                <a:pt x="0" y="15391"/>
              </a:moveTo>
              <a:lnTo>
                <a:pt x="597045" y="15391"/>
              </a:lnTo>
            </a:path>
          </a:pathLst>
        </a:custGeom>
        <a:noFill/>
        <a:ln w="76200" cap="flat" cmpd="sng" algn="ctr">
          <a:solidFill>
            <a:srgbClr val="1D12AE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2374255" y="2730318"/>
        <a:ext cx="29852" cy="29852"/>
      </dsp:txXfrm>
    </dsp:sp>
    <dsp:sp modelId="{32514CED-DBB8-4482-937E-E445B631FFAE}">
      <dsp:nvSpPr>
        <dsp:cNvPr id="0" name=""/>
        <dsp:cNvSpPr/>
      </dsp:nvSpPr>
      <dsp:spPr>
        <a:xfrm>
          <a:off x="456824" y="1938490"/>
          <a:ext cx="1661141" cy="1224958"/>
        </a:xfrm>
        <a:prstGeom prst="ellipse">
          <a:avLst/>
        </a:prstGeom>
        <a:solidFill>
          <a:schemeClr val="accent4"/>
        </a:solidFill>
        <a:ln w="38100" cap="flat" cmpd="sng" algn="ctr">
          <a:solidFill>
            <a:schemeClr val="tx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rPr>
            <a:t>সাগর</a:t>
          </a:r>
          <a:r>
            <a:rPr lang="en-US" sz="3200" kern="1200" dirty="0">
              <a:latin typeface="NikoshBAN" pitchFamily="2" charset="0"/>
              <a:cs typeface="NikoshBAN" pitchFamily="2" charset="0"/>
            </a:rPr>
            <a:t> </a:t>
          </a:r>
        </a:p>
      </dsp:txBody>
      <dsp:txXfrm>
        <a:off x="700092" y="2117881"/>
        <a:ext cx="1174605" cy="866176"/>
      </dsp:txXfrm>
    </dsp:sp>
    <dsp:sp modelId="{A84AAE72-CBA2-46DD-94A0-864057E833F9}">
      <dsp:nvSpPr>
        <dsp:cNvPr id="0" name=""/>
        <dsp:cNvSpPr/>
      </dsp:nvSpPr>
      <dsp:spPr>
        <a:xfrm rot="13745652">
          <a:off x="2317038" y="2040247"/>
          <a:ext cx="973621" cy="30783"/>
        </a:xfrm>
        <a:custGeom>
          <a:avLst/>
          <a:gdLst/>
          <a:ahLst/>
          <a:cxnLst/>
          <a:rect l="0" t="0" r="0" b="0"/>
          <a:pathLst>
            <a:path>
              <a:moveTo>
                <a:pt x="0" y="15391"/>
              </a:moveTo>
              <a:lnTo>
                <a:pt x="973621" y="15391"/>
              </a:lnTo>
            </a:path>
          </a:pathLst>
        </a:custGeom>
        <a:noFill/>
        <a:ln w="76200" cap="flat" cmpd="sng" algn="ctr">
          <a:solidFill>
            <a:srgbClr val="1D12AE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2779508" y="2031298"/>
        <a:ext cx="48681" cy="48681"/>
      </dsp:txXfrm>
    </dsp:sp>
    <dsp:sp modelId="{60EF9ADF-CAEA-428D-8FC0-D808003E57FD}">
      <dsp:nvSpPr>
        <dsp:cNvPr id="0" name=""/>
        <dsp:cNvSpPr/>
      </dsp:nvSpPr>
      <dsp:spPr>
        <a:xfrm>
          <a:off x="1306451" y="576103"/>
          <a:ext cx="1492354" cy="1224958"/>
        </a:xfrm>
        <a:prstGeom prst="ellipse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err="1">
              <a:latin typeface="NikoshBAN" pitchFamily="2" charset="0"/>
              <a:cs typeface="NikoshBAN" pitchFamily="2" charset="0"/>
            </a:rPr>
            <a:t>কুয়া</a:t>
          </a:r>
          <a:r>
            <a:rPr lang="en-US" sz="2400" kern="1200" dirty="0">
              <a:latin typeface="NikoshBAN" pitchFamily="2" charset="0"/>
              <a:cs typeface="NikoshBAN" pitchFamily="2" charset="0"/>
            </a:rPr>
            <a:t> </a:t>
          </a:r>
        </a:p>
      </dsp:txBody>
      <dsp:txXfrm>
        <a:off x="1525001" y="755494"/>
        <a:ext cx="1055254" cy="8661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FF4F95-48A5-4EC3-A962-41BFFF73E874}">
      <dsp:nvSpPr>
        <dsp:cNvPr id="0" name=""/>
        <dsp:cNvSpPr/>
      </dsp:nvSpPr>
      <dsp:spPr>
        <a:xfrm>
          <a:off x="3298031" y="2148196"/>
          <a:ext cx="1531937" cy="15319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পানির</a:t>
          </a:r>
          <a:r>
            <a:rPr lang="en-US" sz="20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প্রাকৃতিক</a:t>
          </a:r>
          <a:r>
            <a:rPr lang="en-US" sz="20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উৎস</a:t>
          </a:r>
          <a:endParaRPr lang="en-US" sz="20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522378" y="2372543"/>
        <a:ext cx="1083243" cy="1083243"/>
      </dsp:txXfrm>
    </dsp:sp>
    <dsp:sp modelId="{AB863604-5968-417A-92CF-88426675E501}">
      <dsp:nvSpPr>
        <dsp:cNvPr id="0" name=""/>
        <dsp:cNvSpPr/>
      </dsp:nvSpPr>
      <dsp:spPr>
        <a:xfrm rot="16200000">
          <a:off x="3901531" y="1590418"/>
          <a:ext cx="324937" cy="520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>
        <a:off x="3950272" y="1743331"/>
        <a:ext cx="227456" cy="312514"/>
      </dsp:txXfrm>
    </dsp:sp>
    <dsp:sp modelId="{2EDC8282-483A-4083-899A-A7D8EEFD20E9}">
      <dsp:nvSpPr>
        <dsp:cNvPr id="0" name=""/>
        <dsp:cNvSpPr/>
      </dsp:nvSpPr>
      <dsp:spPr>
        <a:xfrm>
          <a:off x="3298031" y="3169"/>
          <a:ext cx="1531937" cy="153193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বৃষ্টি</a:t>
          </a:r>
          <a:endParaRPr lang="en-US" sz="28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522378" y="227516"/>
        <a:ext cx="1083243" cy="1083243"/>
      </dsp:txXfrm>
    </dsp:sp>
    <dsp:sp modelId="{4B698BF3-7666-4B28-AACB-942F0E385B5C}">
      <dsp:nvSpPr>
        <dsp:cNvPr id="0" name=""/>
        <dsp:cNvSpPr/>
      </dsp:nvSpPr>
      <dsp:spPr>
        <a:xfrm rot="20520000">
          <a:off x="4912806" y="2325152"/>
          <a:ext cx="324937" cy="520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>
        <a:off x="4915192" y="2444386"/>
        <a:ext cx="227456" cy="312514"/>
      </dsp:txXfrm>
    </dsp:sp>
    <dsp:sp modelId="{3E7AC728-7AE6-4CE6-A962-6539DF6E3523}">
      <dsp:nvSpPr>
        <dsp:cNvPr id="0" name=""/>
        <dsp:cNvSpPr/>
      </dsp:nvSpPr>
      <dsp:spPr>
        <a:xfrm>
          <a:off x="5338073" y="1485346"/>
          <a:ext cx="1531937" cy="1531937"/>
        </a:xfrm>
        <a:prstGeom prst="ellipse">
          <a:avLst/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নদী-নালা</a:t>
          </a:r>
          <a:endParaRPr lang="en-US" sz="28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562420" y="1709693"/>
        <a:ext cx="1083243" cy="1083243"/>
      </dsp:txXfrm>
    </dsp:sp>
    <dsp:sp modelId="{9216D051-534E-410E-A190-9626A9F5027A}">
      <dsp:nvSpPr>
        <dsp:cNvPr id="0" name=""/>
        <dsp:cNvSpPr/>
      </dsp:nvSpPr>
      <dsp:spPr>
        <a:xfrm rot="3240000">
          <a:off x="4526533" y="3513977"/>
          <a:ext cx="324937" cy="520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>
        <a:off x="4546625" y="3578717"/>
        <a:ext cx="227456" cy="312514"/>
      </dsp:txXfrm>
    </dsp:sp>
    <dsp:sp modelId="{AE0AC0EA-A819-4705-A059-5EC366A922C4}">
      <dsp:nvSpPr>
        <dsp:cNvPr id="0" name=""/>
        <dsp:cNvSpPr/>
      </dsp:nvSpPr>
      <dsp:spPr>
        <a:xfrm>
          <a:off x="4558846" y="3883560"/>
          <a:ext cx="1531937" cy="1531937"/>
        </a:xfrm>
        <a:prstGeom prst="ellipse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খাল-বিল</a:t>
          </a:r>
          <a:endParaRPr lang="en-US" sz="28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783193" y="4107907"/>
        <a:ext cx="1083243" cy="1083243"/>
      </dsp:txXfrm>
    </dsp:sp>
    <dsp:sp modelId="{4B1114A7-9C2A-4C65-AC16-D11E1AB23C75}">
      <dsp:nvSpPr>
        <dsp:cNvPr id="0" name=""/>
        <dsp:cNvSpPr/>
      </dsp:nvSpPr>
      <dsp:spPr>
        <a:xfrm rot="7560000">
          <a:off x="3276528" y="3513977"/>
          <a:ext cx="324937" cy="520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 rot="10800000">
        <a:off x="3353917" y="3578717"/>
        <a:ext cx="227456" cy="312514"/>
      </dsp:txXfrm>
    </dsp:sp>
    <dsp:sp modelId="{C22F10FC-A2DA-49C2-BB52-2C82FEC9CD56}">
      <dsp:nvSpPr>
        <dsp:cNvPr id="0" name=""/>
        <dsp:cNvSpPr/>
      </dsp:nvSpPr>
      <dsp:spPr>
        <a:xfrm>
          <a:off x="2037215" y="3883560"/>
          <a:ext cx="1531937" cy="1531937"/>
        </a:xfrm>
        <a:prstGeom prst="ellipse">
          <a:avLst/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হ্রদ</a:t>
          </a:r>
          <a:endParaRPr lang="en-US" sz="28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261562" y="4107907"/>
        <a:ext cx="1083243" cy="1083243"/>
      </dsp:txXfrm>
    </dsp:sp>
    <dsp:sp modelId="{076CEA4B-8DE5-4D8B-A5B5-BA72F0604A77}">
      <dsp:nvSpPr>
        <dsp:cNvPr id="0" name=""/>
        <dsp:cNvSpPr/>
      </dsp:nvSpPr>
      <dsp:spPr>
        <a:xfrm rot="11880000">
          <a:off x="2890256" y="2325152"/>
          <a:ext cx="324937" cy="520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 rot="10800000">
        <a:off x="2985351" y="2444386"/>
        <a:ext cx="227456" cy="312514"/>
      </dsp:txXfrm>
    </dsp:sp>
    <dsp:sp modelId="{B59AF3DB-332E-4155-851F-63727CD7D5AE}">
      <dsp:nvSpPr>
        <dsp:cNvPr id="0" name=""/>
        <dsp:cNvSpPr/>
      </dsp:nvSpPr>
      <dsp:spPr>
        <a:xfrm>
          <a:off x="1257988" y="1485346"/>
          <a:ext cx="1531937" cy="1531937"/>
        </a:xfrm>
        <a:prstGeom prst="ellips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সমুদ্র</a:t>
          </a:r>
          <a:endParaRPr lang="en-US" sz="28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482335" y="1709693"/>
        <a:ext cx="1083243" cy="108324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978568-FC91-488B-AEBE-5DE0C11B96B0}">
      <dsp:nvSpPr>
        <dsp:cNvPr id="0" name=""/>
        <dsp:cNvSpPr/>
      </dsp:nvSpPr>
      <dsp:spPr>
        <a:xfrm>
          <a:off x="3301523" y="2094224"/>
          <a:ext cx="1759471" cy="1230218"/>
        </a:xfrm>
        <a:prstGeom prst="ellipse">
          <a:avLst/>
        </a:prstGeom>
        <a:solidFill>
          <a:srgbClr val="CC99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ম</a:t>
          </a:r>
          <a:r>
            <a:rPr lang="as-IN" sz="24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া</a:t>
          </a:r>
          <a:r>
            <a:rPr lang="en-US" sz="24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ন</a:t>
          </a:r>
          <a:r>
            <a:rPr lang="as-IN" sz="24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ু</a:t>
          </a:r>
          <a:r>
            <a:rPr lang="en-US" sz="2400" kern="12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ষের</a:t>
          </a:r>
          <a:r>
            <a:rPr lang="en-US" sz="24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400" kern="12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তৈরি</a:t>
          </a:r>
          <a:r>
            <a:rPr lang="en-US" sz="24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উ</a:t>
          </a:r>
          <a:r>
            <a:rPr lang="as-IN" sz="24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ৎ</a:t>
          </a:r>
          <a:r>
            <a:rPr lang="en-US" sz="24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স</a:t>
          </a:r>
          <a:endParaRPr lang="en-US" sz="24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559192" y="2274385"/>
        <a:ext cx="1244133" cy="869896"/>
      </dsp:txXfrm>
    </dsp:sp>
    <dsp:sp modelId="{3C611541-6026-49CC-BD9E-A21315264B0F}">
      <dsp:nvSpPr>
        <dsp:cNvPr id="0" name=""/>
        <dsp:cNvSpPr/>
      </dsp:nvSpPr>
      <dsp:spPr>
        <a:xfrm rot="16200000">
          <a:off x="4004649" y="1528782"/>
          <a:ext cx="353219" cy="48442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4057632" y="1678650"/>
        <a:ext cx="247253" cy="290655"/>
      </dsp:txXfrm>
    </dsp:sp>
    <dsp:sp modelId="{38635CCA-6A0D-4797-8907-578B285C6ED2}">
      <dsp:nvSpPr>
        <dsp:cNvPr id="0" name=""/>
        <dsp:cNvSpPr/>
      </dsp:nvSpPr>
      <dsp:spPr>
        <a:xfrm>
          <a:off x="3400208" y="2990"/>
          <a:ext cx="1562101" cy="1424781"/>
        </a:xfrm>
        <a:prstGeom prst="ellipse">
          <a:avLst/>
        </a:prstGeom>
        <a:solidFill>
          <a:srgbClr val="00B0F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পুকুর</a:t>
          </a:r>
          <a:endParaRPr lang="en-US" sz="32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628972" y="211644"/>
        <a:ext cx="1104573" cy="1007473"/>
      </dsp:txXfrm>
    </dsp:sp>
    <dsp:sp modelId="{E827152A-71DA-471C-881C-D7F192CA7F4A}">
      <dsp:nvSpPr>
        <dsp:cNvPr id="0" name=""/>
        <dsp:cNvSpPr/>
      </dsp:nvSpPr>
      <dsp:spPr>
        <a:xfrm>
          <a:off x="5147489" y="2467120"/>
          <a:ext cx="180157" cy="48442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5147489" y="2564005"/>
        <a:ext cx="126110" cy="290655"/>
      </dsp:txXfrm>
    </dsp:sp>
    <dsp:sp modelId="{4948F8DE-9629-473A-BA31-E1FDDBC6C528}">
      <dsp:nvSpPr>
        <dsp:cNvPr id="0" name=""/>
        <dsp:cNvSpPr/>
      </dsp:nvSpPr>
      <dsp:spPr>
        <a:xfrm>
          <a:off x="5425064" y="1885589"/>
          <a:ext cx="1500294" cy="1647488"/>
        </a:xfrm>
        <a:prstGeom prst="ellipse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কুয়া</a:t>
          </a:r>
          <a:endParaRPr lang="en-US" sz="36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644777" y="2126858"/>
        <a:ext cx="1060868" cy="1164950"/>
      </dsp:txXfrm>
    </dsp:sp>
    <dsp:sp modelId="{636B96D5-B52A-4574-8E51-B0F76695354A}">
      <dsp:nvSpPr>
        <dsp:cNvPr id="0" name=""/>
        <dsp:cNvSpPr/>
      </dsp:nvSpPr>
      <dsp:spPr>
        <a:xfrm rot="5400000">
          <a:off x="4004649" y="3405459"/>
          <a:ext cx="353219" cy="48442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4057632" y="3449361"/>
        <a:ext cx="247253" cy="290655"/>
      </dsp:txXfrm>
    </dsp:sp>
    <dsp:sp modelId="{B88E8755-723B-4FA5-8B97-CD22CF89B216}">
      <dsp:nvSpPr>
        <dsp:cNvPr id="0" name=""/>
        <dsp:cNvSpPr/>
      </dsp:nvSpPr>
      <dsp:spPr>
        <a:xfrm>
          <a:off x="3468868" y="3990894"/>
          <a:ext cx="1424781" cy="1424781"/>
        </a:xfrm>
        <a:prstGeom prst="ellipse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নলকূপ</a:t>
          </a:r>
          <a:endParaRPr lang="en-US" sz="32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677522" y="4199548"/>
        <a:ext cx="1007473" cy="1007473"/>
      </dsp:txXfrm>
    </dsp:sp>
    <dsp:sp modelId="{41DA4655-4A4B-44DA-A8BF-209D75F5B881}">
      <dsp:nvSpPr>
        <dsp:cNvPr id="0" name=""/>
        <dsp:cNvSpPr/>
      </dsp:nvSpPr>
      <dsp:spPr>
        <a:xfrm rot="10800000">
          <a:off x="3093755" y="2467120"/>
          <a:ext cx="289874" cy="48442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 rot="10800000">
        <a:off x="3180717" y="2564005"/>
        <a:ext cx="202912" cy="290655"/>
      </dsp:txXfrm>
    </dsp:sp>
    <dsp:sp modelId="{C58BD353-528D-4384-8334-FA4472E92A17}">
      <dsp:nvSpPr>
        <dsp:cNvPr id="0" name=""/>
        <dsp:cNvSpPr/>
      </dsp:nvSpPr>
      <dsp:spPr>
        <a:xfrm>
          <a:off x="1202641" y="1996942"/>
          <a:ext cx="1969332" cy="1424781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3200" b="1" i="0" u="none" strike="noStrike" kern="1200" normalizeH="0" baseline="0" noProof="0" dirty="0" err="1" smtClean="0">
              <a:ln w="11430"/>
              <a:solidFill>
                <a:srgbClr val="6F056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Nikosh" pitchFamily="2" charset="0"/>
              <a:cs typeface="Nikosh" pitchFamily="2" charset="0"/>
            </a:rPr>
            <a:t>পানি</a:t>
          </a:r>
          <a:r>
            <a:rPr lang="en-US" sz="3200" b="1" kern="1200" dirty="0" smtClean="0">
              <a:ln w="11430"/>
              <a:solidFill>
                <a:srgbClr val="6F056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" pitchFamily="2" charset="0"/>
              <a:cs typeface="Nikosh" pitchFamily="2" charset="0"/>
            </a:rPr>
            <a:t>র উ</a:t>
          </a:r>
          <a:r>
            <a:rPr lang="as-IN" sz="3200" b="1" kern="1200" dirty="0" smtClean="0">
              <a:ln w="11430"/>
              <a:solidFill>
                <a:srgbClr val="6F056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" pitchFamily="2" charset="0"/>
              <a:cs typeface="Nikosh" pitchFamily="2" charset="0"/>
            </a:rPr>
            <a:t>ৎ</a:t>
          </a:r>
          <a:r>
            <a:rPr lang="en-US" sz="3200" b="1" kern="1200" dirty="0" smtClean="0">
              <a:ln w="11430"/>
              <a:solidFill>
                <a:srgbClr val="6F056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" pitchFamily="2" charset="0"/>
              <a:cs typeface="Nikosh" pitchFamily="2" charset="0"/>
            </a:rPr>
            <a:t>স </a:t>
          </a:r>
          <a:endParaRPr lang="en-US" sz="32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491043" y="2205596"/>
        <a:ext cx="1392528" cy="10074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E81A6B-25CA-4792-B14F-A830DC3EAD7C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1A7E2-4F80-400C-B07E-8AD5D6136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244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311F-4115-4DAC-8FC3-A7A631E6138F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A4CD-85D0-4104-AC4D-A132B3253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077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311F-4115-4DAC-8FC3-A7A631E6138F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A4CD-85D0-4104-AC4D-A132B3253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935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311F-4115-4DAC-8FC3-A7A631E6138F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A4CD-85D0-4104-AC4D-A132B3253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920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F7186C4-1B8E-4CEC-A5D9-EC5C3A9B1F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A0D41277-FCBD-45C7-ADE8-252995EFCFDB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160F995-64E5-48F0-87E9-22E039B79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E9581C1-DA29-46CF-B45A-55A707DE0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001D593-5E71-47FD-BF8D-23EF470F987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7ED5EA2-6B96-4689-9D63-F5648E4EC459}"/>
              </a:ext>
            </a:extLst>
          </p:cNvPr>
          <p:cNvSpPr/>
          <p:nvPr userDrawn="1"/>
        </p:nvSpPr>
        <p:spPr>
          <a:xfrm>
            <a:off x="263237" y="290947"/>
            <a:ext cx="11665528" cy="631767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142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F7186C4-1B8E-4CEC-A5D9-EC5C3A9B1F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A0D41277-FCBD-45C7-ADE8-252995EFCFDB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160F995-64E5-48F0-87E9-22E039B79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E9581C1-DA29-46CF-B45A-55A707DE0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001D593-5E71-47FD-BF8D-23EF470F987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7ED5EA2-6B96-4689-9D63-F5648E4EC459}"/>
              </a:ext>
            </a:extLst>
          </p:cNvPr>
          <p:cNvSpPr/>
          <p:nvPr userDrawn="1"/>
        </p:nvSpPr>
        <p:spPr>
          <a:xfrm>
            <a:off x="263237" y="290947"/>
            <a:ext cx="11665528" cy="631767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54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311F-4115-4DAC-8FC3-A7A631E6138F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A4CD-85D0-4104-AC4D-A132B3253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598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311F-4115-4DAC-8FC3-A7A631E6138F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A4CD-85D0-4104-AC4D-A132B3253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127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311F-4115-4DAC-8FC3-A7A631E6138F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A4CD-85D0-4104-AC4D-A132B3253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030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311F-4115-4DAC-8FC3-A7A631E6138F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A4CD-85D0-4104-AC4D-A132B3253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646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311F-4115-4DAC-8FC3-A7A631E6138F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A4CD-85D0-4104-AC4D-A132B3253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875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311F-4115-4DAC-8FC3-A7A631E6138F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tawhidul3122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A4CD-85D0-4104-AC4D-A132B3253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04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311F-4115-4DAC-8FC3-A7A631E6138F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A4CD-85D0-4104-AC4D-A132B3253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241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311F-4115-4DAC-8FC3-A7A631E6138F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DA4CD-85D0-4104-AC4D-A132B3253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398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80311F-4115-4DAC-8FC3-A7A631E6138F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DA4CD-85D0-4104-AC4D-A132B3253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020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4" r:id="rId12"/>
    <p:sldLayoutId id="2147483806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microsoft.com/office/2007/relationships/hdphoto" Target="../media/hdphoto1.wdp"/><Relationship Id="rId7" Type="http://schemas.openxmlformats.org/officeDocument/2006/relationships/diagramColors" Target="../diagrams/colors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microsoft.com/office/2007/relationships/hdphoto" Target="../media/hdphoto1.wdp"/><Relationship Id="rId7" Type="http://schemas.openxmlformats.org/officeDocument/2006/relationships/diagramColors" Target="../diagrams/colors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sosceles Triangle 4">
            <a:extLst>
              <a:ext uri="{FF2B5EF4-FFF2-40B4-BE49-F238E27FC236}">
                <a16:creationId xmlns:a16="http://schemas.microsoft.com/office/drawing/2014/main" xmlns="" id="{2636FE85-4ECC-439F-87B4-A7CB92AA633E}"/>
              </a:ext>
            </a:extLst>
          </p:cNvPr>
          <p:cNvSpPr/>
          <p:nvPr/>
        </p:nvSpPr>
        <p:spPr>
          <a:xfrm rot="1256928">
            <a:off x="1750663" y="1236204"/>
            <a:ext cx="480939" cy="1099513"/>
          </a:xfrm>
          <a:custGeom>
            <a:avLst/>
            <a:gdLst>
              <a:gd name="connsiteX0" fmla="*/ 0 w 657663"/>
              <a:gd name="connsiteY0" fmla="*/ 11043138 h 11043138"/>
              <a:gd name="connsiteX1" fmla="*/ 328832 w 657663"/>
              <a:gd name="connsiteY1" fmla="*/ 0 h 11043138"/>
              <a:gd name="connsiteX2" fmla="*/ 657663 w 657663"/>
              <a:gd name="connsiteY2" fmla="*/ 11043138 h 11043138"/>
              <a:gd name="connsiteX3" fmla="*/ 0 w 657663"/>
              <a:gd name="connsiteY3" fmla="*/ 11043138 h 11043138"/>
              <a:gd name="connsiteX0" fmla="*/ 503221 w 1160884"/>
              <a:gd name="connsiteY0" fmla="*/ 11043138 h 11043138"/>
              <a:gd name="connsiteX1" fmla="*/ 832053 w 1160884"/>
              <a:gd name="connsiteY1" fmla="*/ 0 h 11043138"/>
              <a:gd name="connsiteX2" fmla="*/ 1160884 w 1160884"/>
              <a:gd name="connsiteY2" fmla="*/ 11043138 h 11043138"/>
              <a:gd name="connsiteX3" fmla="*/ 503221 w 1160884"/>
              <a:gd name="connsiteY3" fmla="*/ 11043138 h 11043138"/>
              <a:gd name="connsiteX0" fmla="*/ 503221 w 1160884"/>
              <a:gd name="connsiteY0" fmla="*/ 11043138 h 11043138"/>
              <a:gd name="connsiteX1" fmla="*/ 832053 w 1160884"/>
              <a:gd name="connsiteY1" fmla="*/ 0 h 11043138"/>
              <a:gd name="connsiteX2" fmla="*/ 1160884 w 1160884"/>
              <a:gd name="connsiteY2" fmla="*/ 11043138 h 11043138"/>
              <a:gd name="connsiteX3" fmla="*/ 503221 w 1160884"/>
              <a:gd name="connsiteY3" fmla="*/ 11043138 h 11043138"/>
              <a:gd name="connsiteX0" fmla="*/ 503221 w 1160884"/>
              <a:gd name="connsiteY0" fmla="*/ 11043138 h 11043138"/>
              <a:gd name="connsiteX1" fmla="*/ 832053 w 1160884"/>
              <a:gd name="connsiteY1" fmla="*/ 0 h 11043138"/>
              <a:gd name="connsiteX2" fmla="*/ 1160884 w 1160884"/>
              <a:gd name="connsiteY2" fmla="*/ 11043138 h 11043138"/>
              <a:gd name="connsiteX3" fmla="*/ 503221 w 1160884"/>
              <a:gd name="connsiteY3" fmla="*/ 11043138 h 11043138"/>
              <a:gd name="connsiteX0" fmla="*/ 386512 w 1044175"/>
              <a:gd name="connsiteY0" fmla="*/ 11043138 h 11043138"/>
              <a:gd name="connsiteX1" fmla="*/ 715344 w 1044175"/>
              <a:gd name="connsiteY1" fmla="*/ 0 h 11043138"/>
              <a:gd name="connsiteX2" fmla="*/ 1044175 w 1044175"/>
              <a:gd name="connsiteY2" fmla="*/ 11043138 h 11043138"/>
              <a:gd name="connsiteX3" fmla="*/ 386512 w 1044175"/>
              <a:gd name="connsiteY3" fmla="*/ 11043138 h 11043138"/>
              <a:gd name="connsiteX0" fmla="*/ 649847 w 1307510"/>
              <a:gd name="connsiteY0" fmla="*/ 11043138 h 11043138"/>
              <a:gd name="connsiteX1" fmla="*/ 978679 w 1307510"/>
              <a:gd name="connsiteY1" fmla="*/ 0 h 11043138"/>
              <a:gd name="connsiteX2" fmla="*/ 1307510 w 1307510"/>
              <a:gd name="connsiteY2" fmla="*/ 11043138 h 11043138"/>
              <a:gd name="connsiteX3" fmla="*/ 649847 w 1307510"/>
              <a:gd name="connsiteY3" fmla="*/ 11043138 h 11043138"/>
              <a:gd name="connsiteX0" fmla="*/ 649847 w 1307510"/>
              <a:gd name="connsiteY0" fmla="*/ 11043138 h 11043138"/>
              <a:gd name="connsiteX1" fmla="*/ 978679 w 1307510"/>
              <a:gd name="connsiteY1" fmla="*/ 0 h 11043138"/>
              <a:gd name="connsiteX2" fmla="*/ 1307510 w 1307510"/>
              <a:gd name="connsiteY2" fmla="*/ 11043138 h 11043138"/>
              <a:gd name="connsiteX3" fmla="*/ 649847 w 1307510"/>
              <a:gd name="connsiteY3" fmla="*/ 11043138 h 11043138"/>
              <a:gd name="connsiteX0" fmla="*/ 649847 w 1307510"/>
              <a:gd name="connsiteY0" fmla="*/ 11043138 h 11043138"/>
              <a:gd name="connsiteX1" fmla="*/ 978679 w 1307510"/>
              <a:gd name="connsiteY1" fmla="*/ 0 h 11043138"/>
              <a:gd name="connsiteX2" fmla="*/ 1307510 w 1307510"/>
              <a:gd name="connsiteY2" fmla="*/ 11043138 h 11043138"/>
              <a:gd name="connsiteX3" fmla="*/ 649847 w 1307510"/>
              <a:gd name="connsiteY3" fmla="*/ 11043138 h 11043138"/>
              <a:gd name="connsiteX0" fmla="*/ 649847 w 1513789"/>
              <a:gd name="connsiteY0" fmla="*/ 11043138 h 11043138"/>
              <a:gd name="connsiteX1" fmla="*/ 978679 w 1513789"/>
              <a:gd name="connsiteY1" fmla="*/ 0 h 11043138"/>
              <a:gd name="connsiteX2" fmla="*/ 1307510 w 1513789"/>
              <a:gd name="connsiteY2" fmla="*/ 11043138 h 11043138"/>
              <a:gd name="connsiteX3" fmla="*/ 649847 w 1513789"/>
              <a:gd name="connsiteY3" fmla="*/ 11043138 h 11043138"/>
              <a:gd name="connsiteX0" fmla="*/ 547302 w 1411244"/>
              <a:gd name="connsiteY0" fmla="*/ 11043138 h 11043138"/>
              <a:gd name="connsiteX1" fmla="*/ 876134 w 1411244"/>
              <a:gd name="connsiteY1" fmla="*/ 0 h 11043138"/>
              <a:gd name="connsiteX2" fmla="*/ 1204965 w 1411244"/>
              <a:gd name="connsiteY2" fmla="*/ 11043138 h 11043138"/>
              <a:gd name="connsiteX3" fmla="*/ 547302 w 1411244"/>
              <a:gd name="connsiteY3" fmla="*/ 11043138 h 11043138"/>
              <a:gd name="connsiteX0" fmla="*/ 547302 w 1967591"/>
              <a:gd name="connsiteY0" fmla="*/ 11043138 h 11043138"/>
              <a:gd name="connsiteX1" fmla="*/ 876134 w 1967591"/>
              <a:gd name="connsiteY1" fmla="*/ 0 h 11043138"/>
              <a:gd name="connsiteX2" fmla="*/ 1204965 w 1967591"/>
              <a:gd name="connsiteY2" fmla="*/ 11043138 h 11043138"/>
              <a:gd name="connsiteX3" fmla="*/ 547302 w 1967591"/>
              <a:gd name="connsiteY3" fmla="*/ 11043138 h 11043138"/>
              <a:gd name="connsiteX0" fmla="*/ -1 w 1420288"/>
              <a:gd name="connsiteY0" fmla="*/ 11043138 h 11043138"/>
              <a:gd name="connsiteX1" fmla="*/ 328831 w 1420288"/>
              <a:gd name="connsiteY1" fmla="*/ 0 h 11043138"/>
              <a:gd name="connsiteX2" fmla="*/ 657662 w 1420288"/>
              <a:gd name="connsiteY2" fmla="*/ 11043138 h 11043138"/>
              <a:gd name="connsiteX3" fmla="*/ -1 w 1420288"/>
              <a:gd name="connsiteY3" fmla="*/ 11043138 h 11043138"/>
              <a:gd name="connsiteX0" fmla="*/ 0 w 1420289"/>
              <a:gd name="connsiteY0" fmla="*/ 11043138 h 11043138"/>
              <a:gd name="connsiteX1" fmla="*/ 328832 w 1420289"/>
              <a:gd name="connsiteY1" fmla="*/ 0 h 11043138"/>
              <a:gd name="connsiteX2" fmla="*/ 657663 w 1420289"/>
              <a:gd name="connsiteY2" fmla="*/ 11043138 h 11043138"/>
              <a:gd name="connsiteX3" fmla="*/ 0 w 1420289"/>
              <a:gd name="connsiteY3" fmla="*/ 11043138 h 11043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0289" h="11043138">
                <a:moveTo>
                  <a:pt x="0" y="11043138"/>
                </a:moveTo>
                <a:cubicBezTo>
                  <a:pt x="467021" y="8488519"/>
                  <a:pt x="1837009" y="3610707"/>
                  <a:pt x="328832" y="0"/>
                </a:cubicBezTo>
                <a:cubicBezTo>
                  <a:pt x="2126564" y="3343421"/>
                  <a:pt x="1308456" y="7977752"/>
                  <a:pt x="657663" y="11043138"/>
                </a:cubicBezTo>
                <a:lnTo>
                  <a:pt x="0" y="11043138"/>
                </a:lnTo>
                <a:close/>
              </a:path>
            </a:pathLst>
          </a:custGeom>
          <a:solidFill>
            <a:srgbClr val="75635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0088" tIns="45017" rIns="90088" bIns="45017" rtlCol="0" anchor="ctr"/>
          <a:lstStyle/>
          <a:p>
            <a:pPr marL="0" marR="0" lvl="0" indent="0" algn="ctr" defTabSz="9007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xmlns="" id="{0CC2464B-70EF-49F0-925D-F92DE3676427}"/>
              </a:ext>
            </a:extLst>
          </p:cNvPr>
          <p:cNvGrpSpPr/>
          <p:nvPr/>
        </p:nvGrpSpPr>
        <p:grpSpPr>
          <a:xfrm rot="19612248">
            <a:off x="6698955" y="1923891"/>
            <a:ext cx="550715" cy="902002"/>
            <a:chOff x="3212000" y="311291"/>
            <a:chExt cx="1063039" cy="174112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37C3D07D-89A1-48B2-831C-4B6EA87879A8}"/>
                </a:ext>
              </a:extLst>
            </p:cNvPr>
            <p:cNvSpPr/>
            <p:nvPr/>
          </p:nvSpPr>
          <p:spPr>
            <a:xfrm>
              <a:off x="3212000" y="311291"/>
              <a:ext cx="1063039" cy="1741123"/>
            </a:xfrm>
            <a:custGeom>
              <a:avLst/>
              <a:gdLst>
                <a:gd name="connsiteX0" fmla="*/ 745739 w 1491479"/>
                <a:gd name="connsiteY0" fmla="*/ 0 h 2442853"/>
                <a:gd name="connsiteX1" fmla="*/ 745739 w 1491479"/>
                <a:gd name="connsiteY1" fmla="*/ 840798 h 2442853"/>
                <a:gd name="connsiteX2" fmla="*/ 745740 w 1491479"/>
                <a:gd name="connsiteY2" fmla="*/ 840798 h 2442853"/>
                <a:gd name="connsiteX3" fmla="*/ 745740 w 1491479"/>
                <a:gd name="connsiteY3" fmla="*/ 0 h 2442853"/>
                <a:gd name="connsiteX4" fmla="*/ 1406734 w 1491479"/>
                <a:gd name="connsiteY4" fmla="*/ 1910393 h 2442853"/>
                <a:gd name="connsiteX5" fmla="*/ 1388550 w 1491479"/>
                <a:gd name="connsiteY5" fmla="*/ 1952423 h 2442853"/>
                <a:gd name="connsiteX6" fmla="*/ 1388243 w 1491479"/>
                <a:gd name="connsiteY6" fmla="*/ 1953558 h 2442853"/>
                <a:gd name="connsiteX7" fmla="*/ 1386129 w 1491479"/>
                <a:gd name="connsiteY7" fmla="*/ 1958020 h 2442853"/>
                <a:gd name="connsiteX8" fmla="*/ 1354123 w 1491479"/>
                <a:gd name="connsiteY8" fmla="*/ 2032000 h 2442853"/>
                <a:gd name="connsiteX9" fmla="*/ 1351081 w 1491479"/>
                <a:gd name="connsiteY9" fmla="*/ 2032000 h 2442853"/>
                <a:gd name="connsiteX10" fmla="*/ 1323773 w 1491479"/>
                <a:gd name="connsiteY10" fmla="*/ 2089642 h 2442853"/>
                <a:gd name="connsiteX11" fmla="*/ 743946 w 1491479"/>
                <a:gd name="connsiteY11" fmla="*/ 2442853 h 2442853"/>
                <a:gd name="connsiteX12" fmla="*/ 99649 w 1491479"/>
                <a:gd name="connsiteY12" fmla="*/ 1953558 h 2442853"/>
                <a:gd name="connsiteX13" fmla="*/ 93331 w 1491479"/>
                <a:gd name="connsiteY13" fmla="*/ 1930239 h 2442853"/>
                <a:gd name="connsiteX14" fmla="*/ 84745 w 1491479"/>
                <a:gd name="connsiteY14" fmla="*/ 1910393 h 2442853"/>
                <a:gd name="connsiteX15" fmla="*/ 745739 w 1491479"/>
                <a:gd name="connsiteY15" fmla="*/ 0 h 2442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91479" h="2442853">
                  <a:moveTo>
                    <a:pt x="745739" y="0"/>
                  </a:moveTo>
                  <a:lnTo>
                    <a:pt x="745739" y="840798"/>
                  </a:lnTo>
                  <a:lnTo>
                    <a:pt x="745740" y="840798"/>
                  </a:lnTo>
                  <a:lnTo>
                    <a:pt x="745740" y="0"/>
                  </a:lnTo>
                  <a:cubicBezTo>
                    <a:pt x="1389698" y="811492"/>
                    <a:pt x="1637730" y="1309790"/>
                    <a:pt x="1406734" y="1910393"/>
                  </a:cubicBezTo>
                  <a:lnTo>
                    <a:pt x="1388550" y="1952423"/>
                  </a:lnTo>
                  <a:lnTo>
                    <a:pt x="1388243" y="1953558"/>
                  </a:lnTo>
                  <a:lnTo>
                    <a:pt x="1386129" y="1958020"/>
                  </a:lnTo>
                  <a:lnTo>
                    <a:pt x="1354123" y="2032000"/>
                  </a:lnTo>
                  <a:lnTo>
                    <a:pt x="1351081" y="2032000"/>
                  </a:lnTo>
                  <a:lnTo>
                    <a:pt x="1323773" y="2089642"/>
                  </a:lnTo>
                  <a:cubicBezTo>
                    <a:pt x="1198113" y="2302744"/>
                    <a:pt x="985311" y="2442853"/>
                    <a:pt x="743946" y="2442853"/>
                  </a:cubicBezTo>
                  <a:cubicBezTo>
                    <a:pt x="454309" y="2442853"/>
                    <a:pt x="205801" y="2241096"/>
                    <a:pt x="99649" y="1953558"/>
                  </a:cubicBezTo>
                  <a:lnTo>
                    <a:pt x="93331" y="1930239"/>
                  </a:lnTo>
                  <a:lnTo>
                    <a:pt x="84745" y="1910393"/>
                  </a:lnTo>
                  <a:cubicBezTo>
                    <a:pt x="-146251" y="1309790"/>
                    <a:pt x="101781" y="811492"/>
                    <a:pt x="745739" y="0"/>
                  </a:cubicBezTo>
                  <a:close/>
                </a:path>
              </a:pathLst>
            </a:custGeom>
            <a:solidFill>
              <a:srgbClr val="00914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007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92F87B27-37CF-4750-90C3-69DAC13A7AF1}"/>
                </a:ext>
              </a:extLst>
            </p:cNvPr>
            <p:cNvSpPr/>
            <p:nvPr/>
          </p:nvSpPr>
          <p:spPr>
            <a:xfrm>
              <a:off x="3232242" y="322280"/>
              <a:ext cx="1010113" cy="859572"/>
            </a:xfrm>
            <a:custGeom>
              <a:avLst/>
              <a:gdLst>
                <a:gd name="connsiteX0" fmla="*/ 505056 w 1010113"/>
                <a:gd name="connsiteY0" fmla="*/ 0 h 859572"/>
                <a:gd name="connsiteX1" fmla="*/ 505056 w 1010113"/>
                <a:gd name="connsiteY1" fmla="*/ 599272 h 859572"/>
                <a:gd name="connsiteX2" fmla="*/ 505057 w 1010113"/>
                <a:gd name="connsiteY2" fmla="*/ 599272 h 859572"/>
                <a:gd name="connsiteX3" fmla="*/ 505057 w 1010113"/>
                <a:gd name="connsiteY3" fmla="*/ 0 h 859572"/>
                <a:gd name="connsiteX4" fmla="*/ 974472 w 1010113"/>
                <a:gd name="connsiteY4" fmla="*/ 737174 h 859572"/>
                <a:gd name="connsiteX5" fmla="*/ 1010113 w 1010113"/>
                <a:gd name="connsiteY5" fmla="*/ 859572 h 859572"/>
                <a:gd name="connsiteX6" fmla="*/ 947328 w 1010113"/>
                <a:gd name="connsiteY6" fmla="*/ 802561 h 859572"/>
                <a:gd name="connsiteX7" fmla="*/ 505056 w 1010113"/>
                <a:gd name="connsiteY7" fmla="*/ 653883 h 859572"/>
                <a:gd name="connsiteX8" fmla="*/ 62784 w 1010113"/>
                <a:gd name="connsiteY8" fmla="*/ 802561 h 859572"/>
                <a:gd name="connsiteX9" fmla="*/ 0 w 1010113"/>
                <a:gd name="connsiteY9" fmla="*/ 859571 h 859572"/>
                <a:gd name="connsiteX10" fmla="*/ 35641 w 1010113"/>
                <a:gd name="connsiteY10" fmla="*/ 737174 h 859572"/>
                <a:gd name="connsiteX11" fmla="*/ 505056 w 1010113"/>
                <a:gd name="connsiteY11" fmla="*/ 0 h 859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0113" h="859572">
                  <a:moveTo>
                    <a:pt x="505056" y="0"/>
                  </a:moveTo>
                  <a:lnTo>
                    <a:pt x="505056" y="599272"/>
                  </a:lnTo>
                  <a:lnTo>
                    <a:pt x="505057" y="599272"/>
                  </a:lnTo>
                  <a:lnTo>
                    <a:pt x="505057" y="0"/>
                  </a:lnTo>
                  <a:cubicBezTo>
                    <a:pt x="734545" y="289192"/>
                    <a:pt x="893484" y="522578"/>
                    <a:pt x="974472" y="737174"/>
                  </a:cubicBezTo>
                  <a:lnTo>
                    <a:pt x="1010113" y="859572"/>
                  </a:lnTo>
                  <a:lnTo>
                    <a:pt x="947328" y="802561"/>
                  </a:lnTo>
                  <a:cubicBezTo>
                    <a:pt x="821079" y="708694"/>
                    <a:pt x="668883" y="653883"/>
                    <a:pt x="505056" y="653883"/>
                  </a:cubicBezTo>
                  <a:cubicBezTo>
                    <a:pt x="341229" y="653883"/>
                    <a:pt x="189033" y="708694"/>
                    <a:pt x="62784" y="802561"/>
                  </a:cubicBezTo>
                  <a:lnTo>
                    <a:pt x="0" y="859571"/>
                  </a:lnTo>
                  <a:lnTo>
                    <a:pt x="35641" y="737174"/>
                  </a:lnTo>
                  <a:cubicBezTo>
                    <a:pt x="116629" y="522578"/>
                    <a:pt x="275568" y="289192"/>
                    <a:pt x="505056" y="0"/>
                  </a:cubicBezTo>
                  <a:close/>
                </a:path>
              </a:pathLst>
            </a:custGeom>
            <a:solidFill>
              <a:srgbClr val="02A44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007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1B841E4B-D9C2-43BA-AC32-036C3C7B1BFA}"/>
                </a:ext>
              </a:extLst>
            </p:cNvPr>
            <p:cNvSpPr/>
            <p:nvPr/>
          </p:nvSpPr>
          <p:spPr>
            <a:xfrm>
              <a:off x="3466539" y="322280"/>
              <a:ext cx="553957" cy="382023"/>
            </a:xfrm>
            <a:custGeom>
              <a:avLst/>
              <a:gdLst>
                <a:gd name="connsiteX0" fmla="*/ 280301 w 553957"/>
                <a:gd name="connsiteY0" fmla="*/ 0 h 382023"/>
                <a:gd name="connsiteX1" fmla="*/ 439074 w 553957"/>
                <a:gd name="connsiteY1" fmla="*/ 207009 h 382023"/>
                <a:gd name="connsiteX2" fmla="*/ 553957 w 553957"/>
                <a:gd name="connsiteY2" fmla="*/ 372455 h 382023"/>
                <a:gd name="connsiteX3" fmla="*/ 443305 w 553957"/>
                <a:gd name="connsiteY3" fmla="*/ 343228 h 382023"/>
                <a:gd name="connsiteX4" fmla="*/ 293515 w 553957"/>
                <a:gd name="connsiteY4" fmla="*/ 330380 h 382023"/>
                <a:gd name="connsiteX5" fmla="*/ 280301 w 553957"/>
                <a:gd name="connsiteY5" fmla="*/ 331513 h 382023"/>
                <a:gd name="connsiteX6" fmla="*/ 280300 w 553957"/>
                <a:gd name="connsiteY6" fmla="*/ 0 h 382023"/>
                <a:gd name="connsiteX7" fmla="*/ 280300 w 553957"/>
                <a:gd name="connsiteY7" fmla="*/ 331514 h 382023"/>
                <a:gd name="connsiteX8" fmla="*/ 143726 w 553957"/>
                <a:gd name="connsiteY8" fmla="*/ 343228 h 382023"/>
                <a:gd name="connsiteX9" fmla="*/ 4211 w 553957"/>
                <a:gd name="connsiteY9" fmla="*/ 380078 h 382023"/>
                <a:gd name="connsiteX10" fmla="*/ 0 w 553957"/>
                <a:gd name="connsiteY10" fmla="*/ 382023 h 382023"/>
                <a:gd name="connsiteX11" fmla="*/ 121528 w 553957"/>
                <a:gd name="connsiteY11" fmla="*/ 207009 h 382023"/>
                <a:gd name="connsiteX12" fmla="*/ 280300 w 553957"/>
                <a:gd name="connsiteY12" fmla="*/ 0 h 38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3957" h="382023">
                  <a:moveTo>
                    <a:pt x="280301" y="0"/>
                  </a:moveTo>
                  <a:cubicBezTo>
                    <a:pt x="337673" y="72298"/>
                    <a:pt x="390636" y="141108"/>
                    <a:pt x="439074" y="207009"/>
                  </a:cubicBezTo>
                  <a:lnTo>
                    <a:pt x="553957" y="372455"/>
                  </a:lnTo>
                  <a:lnTo>
                    <a:pt x="443305" y="343228"/>
                  </a:lnTo>
                  <a:cubicBezTo>
                    <a:pt x="394921" y="334804"/>
                    <a:pt x="344825" y="330380"/>
                    <a:pt x="293515" y="330380"/>
                  </a:cubicBezTo>
                  <a:lnTo>
                    <a:pt x="280301" y="331513"/>
                  </a:lnTo>
                  <a:close/>
                  <a:moveTo>
                    <a:pt x="280300" y="0"/>
                  </a:moveTo>
                  <a:lnTo>
                    <a:pt x="280300" y="331514"/>
                  </a:lnTo>
                  <a:lnTo>
                    <a:pt x="143726" y="343228"/>
                  </a:lnTo>
                  <a:cubicBezTo>
                    <a:pt x="95342" y="351653"/>
                    <a:pt x="48672" y="364077"/>
                    <a:pt x="4211" y="380078"/>
                  </a:cubicBezTo>
                  <a:lnTo>
                    <a:pt x="0" y="382023"/>
                  </a:lnTo>
                  <a:lnTo>
                    <a:pt x="121528" y="207009"/>
                  </a:lnTo>
                  <a:cubicBezTo>
                    <a:pt x="169965" y="141108"/>
                    <a:pt x="222928" y="72298"/>
                    <a:pt x="280300" y="0"/>
                  </a:cubicBezTo>
                  <a:close/>
                </a:path>
              </a:pathLst>
            </a:custGeom>
            <a:solidFill>
              <a:srgbClr val="08B54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007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xmlns="" id="{CE51541F-12B5-4E86-81CA-15895A99B34A}"/>
              </a:ext>
            </a:extLst>
          </p:cNvPr>
          <p:cNvGrpSpPr/>
          <p:nvPr/>
        </p:nvGrpSpPr>
        <p:grpSpPr>
          <a:xfrm rot="3248407">
            <a:off x="7214078" y="1977209"/>
            <a:ext cx="550715" cy="902003"/>
            <a:chOff x="3212000" y="311291"/>
            <a:chExt cx="1063039" cy="174112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0351CE23-73C5-410B-9F95-7EE59B9A8320}"/>
                </a:ext>
              </a:extLst>
            </p:cNvPr>
            <p:cNvSpPr/>
            <p:nvPr/>
          </p:nvSpPr>
          <p:spPr>
            <a:xfrm>
              <a:off x="3212000" y="311291"/>
              <a:ext cx="1063039" cy="1741123"/>
            </a:xfrm>
            <a:custGeom>
              <a:avLst/>
              <a:gdLst>
                <a:gd name="connsiteX0" fmla="*/ 745739 w 1491479"/>
                <a:gd name="connsiteY0" fmla="*/ 0 h 2442853"/>
                <a:gd name="connsiteX1" fmla="*/ 745739 w 1491479"/>
                <a:gd name="connsiteY1" fmla="*/ 840798 h 2442853"/>
                <a:gd name="connsiteX2" fmla="*/ 745740 w 1491479"/>
                <a:gd name="connsiteY2" fmla="*/ 840798 h 2442853"/>
                <a:gd name="connsiteX3" fmla="*/ 745740 w 1491479"/>
                <a:gd name="connsiteY3" fmla="*/ 0 h 2442853"/>
                <a:gd name="connsiteX4" fmla="*/ 1406734 w 1491479"/>
                <a:gd name="connsiteY4" fmla="*/ 1910393 h 2442853"/>
                <a:gd name="connsiteX5" fmla="*/ 1388550 w 1491479"/>
                <a:gd name="connsiteY5" fmla="*/ 1952423 h 2442853"/>
                <a:gd name="connsiteX6" fmla="*/ 1388243 w 1491479"/>
                <a:gd name="connsiteY6" fmla="*/ 1953558 h 2442853"/>
                <a:gd name="connsiteX7" fmla="*/ 1386129 w 1491479"/>
                <a:gd name="connsiteY7" fmla="*/ 1958020 h 2442853"/>
                <a:gd name="connsiteX8" fmla="*/ 1354123 w 1491479"/>
                <a:gd name="connsiteY8" fmla="*/ 2032000 h 2442853"/>
                <a:gd name="connsiteX9" fmla="*/ 1351081 w 1491479"/>
                <a:gd name="connsiteY9" fmla="*/ 2032000 h 2442853"/>
                <a:gd name="connsiteX10" fmla="*/ 1323773 w 1491479"/>
                <a:gd name="connsiteY10" fmla="*/ 2089642 h 2442853"/>
                <a:gd name="connsiteX11" fmla="*/ 743946 w 1491479"/>
                <a:gd name="connsiteY11" fmla="*/ 2442853 h 2442853"/>
                <a:gd name="connsiteX12" fmla="*/ 99649 w 1491479"/>
                <a:gd name="connsiteY12" fmla="*/ 1953558 h 2442853"/>
                <a:gd name="connsiteX13" fmla="*/ 93331 w 1491479"/>
                <a:gd name="connsiteY13" fmla="*/ 1930239 h 2442853"/>
                <a:gd name="connsiteX14" fmla="*/ 84745 w 1491479"/>
                <a:gd name="connsiteY14" fmla="*/ 1910393 h 2442853"/>
                <a:gd name="connsiteX15" fmla="*/ 745739 w 1491479"/>
                <a:gd name="connsiteY15" fmla="*/ 0 h 2442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91479" h="2442853">
                  <a:moveTo>
                    <a:pt x="745739" y="0"/>
                  </a:moveTo>
                  <a:lnTo>
                    <a:pt x="745739" y="840798"/>
                  </a:lnTo>
                  <a:lnTo>
                    <a:pt x="745740" y="840798"/>
                  </a:lnTo>
                  <a:lnTo>
                    <a:pt x="745740" y="0"/>
                  </a:lnTo>
                  <a:cubicBezTo>
                    <a:pt x="1389698" y="811492"/>
                    <a:pt x="1637730" y="1309790"/>
                    <a:pt x="1406734" y="1910393"/>
                  </a:cubicBezTo>
                  <a:lnTo>
                    <a:pt x="1388550" y="1952423"/>
                  </a:lnTo>
                  <a:lnTo>
                    <a:pt x="1388243" y="1953558"/>
                  </a:lnTo>
                  <a:lnTo>
                    <a:pt x="1386129" y="1958020"/>
                  </a:lnTo>
                  <a:lnTo>
                    <a:pt x="1354123" y="2032000"/>
                  </a:lnTo>
                  <a:lnTo>
                    <a:pt x="1351081" y="2032000"/>
                  </a:lnTo>
                  <a:lnTo>
                    <a:pt x="1323773" y="2089642"/>
                  </a:lnTo>
                  <a:cubicBezTo>
                    <a:pt x="1198113" y="2302744"/>
                    <a:pt x="985311" y="2442853"/>
                    <a:pt x="743946" y="2442853"/>
                  </a:cubicBezTo>
                  <a:cubicBezTo>
                    <a:pt x="454309" y="2442853"/>
                    <a:pt x="205801" y="2241096"/>
                    <a:pt x="99649" y="1953558"/>
                  </a:cubicBezTo>
                  <a:lnTo>
                    <a:pt x="93331" y="1930239"/>
                  </a:lnTo>
                  <a:lnTo>
                    <a:pt x="84745" y="1910393"/>
                  </a:lnTo>
                  <a:cubicBezTo>
                    <a:pt x="-146251" y="1309790"/>
                    <a:pt x="101781" y="811492"/>
                    <a:pt x="745739" y="0"/>
                  </a:cubicBezTo>
                  <a:close/>
                </a:path>
              </a:pathLst>
            </a:custGeom>
            <a:solidFill>
              <a:srgbClr val="00914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007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F0B89F69-C6BA-40CC-8A81-8F10E28C8D02}"/>
                </a:ext>
              </a:extLst>
            </p:cNvPr>
            <p:cNvSpPr/>
            <p:nvPr/>
          </p:nvSpPr>
          <p:spPr>
            <a:xfrm>
              <a:off x="3232242" y="322280"/>
              <a:ext cx="1010113" cy="859572"/>
            </a:xfrm>
            <a:custGeom>
              <a:avLst/>
              <a:gdLst>
                <a:gd name="connsiteX0" fmla="*/ 505056 w 1010113"/>
                <a:gd name="connsiteY0" fmla="*/ 0 h 859572"/>
                <a:gd name="connsiteX1" fmla="*/ 505056 w 1010113"/>
                <a:gd name="connsiteY1" fmla="*/ 599272 h 859572"/>
                <a:gd name="connsiteX2" fmla="*/ 505057 w 1010113"/>
                <a:gd name="connsiteY2" fmla="*/ 599272 h 859572"/>
                <a:gd name="connsiteX3" fmla="*/ 505057 w 1010113"/>
                <a:gd name="connsiteY3" fmla="*/ 0 h 859572"/>
                <a:gd name="connsiteX4" fmla="*/ 974472 w 1010113"/>
                <a:gd name="connsiteY4" fmla="*/ 737174 h 859572"/>
                <a:gd name="connsiteX5" fmla="*/ 1010113 w 1010113"/>
                <a:gd name="connsiteY5" fmla="*/ 859572 h 859572"/>
                <a:gd name="connsiteX6" fmla="*/ 947328 w 1010113"/>
                <a:gd name="connsiteY6" fmla="*/ 802561 h 859572"/>
                <a:gd name="connsiteX7" fmla="*/ 505056 w 1010113"/>
                <a:gd name="connsiteY7" fmla="*/ 653883 h 859572"/>
                <a:gd name="connsiteX8" fmla="*/ 62784 w 1010113"/>
                <a:gd name="connsiteY8" fmla="*/ 802561 h 859572"/>
                <a:gd name="connsiteX9" fmla="*/ 0 w 1010113"/>
                <a:gd name="connsiteY9" fmla="*/ 859571 h 859572"/>
                <a:gd name="connsiteX10" fmla="*/ 35641 w 1010113"/>
                <a:gd name="connsiteY10" fmla="*/ 737174 h 859572"/>
                <a:gd name="connsiteX11" fmla="*/ 505056 w 1010113"/>
                <a:gd name="connsiteY11" fmla="*/ 0 h 859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0113" h="859572">
                  <a:moveTo>
                    <a:pt x="505056" y="0"/>
                  </a:moveTo>
                  <a:lnTo>
                    <a:pt x="505056" y="599272"/>
                  </a:lnTo>
                  <a:lnTo>
                    <a:pt x="505057" y="599272"/>
                  </a:lnTo>
                  <a:lnTo>
                    <a:pt x="505057" y="0"/>
                  </a:lnTo>
                  <a:cubicBezTo>
                    <a:pt x="734545" y="289192"/>
                    <a:pt x="893484" y="522578"/>
                    <a:pt x="974472" y="737174"/>
                  </a:cubicBezTo>
                  <a:lnTo>
                    <a:pt x="1010113" y="859572"/>
                  </a:lnTo>
                  <a:lnTo>
                    <a:pt x="947328" y="802561"/>
                  </a:lnTo>
                  <a:cubicBezTo>
                    <a:pt x="821079" y="708694"/>
                    <a:pt x="668883" y="653883"/>
                    <a:pt x="505056" y="653883"/>
                  </a:cubicBezTo>
                  <a:cubicBezTo>
                    <a:pt x="341229" y="653883"/>
                    <a:pt x="189033" y="708694"/>
                    <a:pt x="62784" y="802561"/>
                  </a:cubicBezTo>
                  <a:lnTo>
                    <a:pt x="0" y="859571"/>
                  </a:lnTo>
                  <a:lnTo>
                    <a:pt x="35641" y="737174"/>
                  </a:lnTo>
                  <a:cubicBezTo>
                    <a:pt x="116629" y="522578"/>
                    <a:pt x="275568" y="289192"/>
                    <a:pt x="505056" y="0"/>
                  </a:cubicBezTo>
                  <a:close/>
                </a:path>
              </a:pathLst>
            </a:custGeom>
            <a:solidFill>
              <a:srgbClr val="02A44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007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383D8B63-F171-468A-9FB4-4E6250B950C4}"/>
                </a:ext>
              </a:extLst>
            </p:cNvPr>
            <p:cNvSpPr/>
            <p:nvPr/>
          </p:nvSpPr>
          <p:spPr>
            <a:xfrm>
              <a:off x="3466539" y="322280"/>
              <a:ext cx="553957" cy="382023"/>
            </a:xfrm>
            <a:custGeom>
              <a:avLst/>
              <a:gdLst>
                <a:gd name="connsiteX0" fmla="*/ 280301 w 553957"/>
                <a:gd name="connsiteY0" fmla="*/ 0 h 382023"/>
                <a:gd name="connsiteX1" fmla="*/ 439074 w 553957"/>
                <a:gd name="connsiteY1" fmla="*/ 207009 h 382023"/>
                <a:gd name="connsiteX2" fmla="*/ 553957 w 553957"/>
                <a:gd name="connsiteY2" fmla="*/ 372455 h 382023"/>
                <a:gd name="connsiteX3" fmla="*/ 443305 w 553957"/>
                <a:gd name="connsiteY3" fmla="*/ 343228 h 382023"/>
                <a:gd name="connsiteX4" fmla="*/ 293515 w 553957"/>
                <a:gd name="connsiteY4" fmla="*/ 330380 h 382023"/>
                <a:gd name="connsiteX5" fmla="*/ 280301 w 553957"/>
                <a:gd name="connsiteY5" fmla="*/ 331513 h 382023"/>
                <a:gd name="connsiteX6" fmla="*/ 280300 w 553957"/>
                <a:gd name="connsiteY6" fmla="*/ 0 h 382023"/>
                <a:gd name="connsiteX7" fmla="*/ 280300 w 553957"/>
                <a:gd name="connsiteY7" fmla="*/ 331514 h 382023"/>
                <a:gd name="connsiteX8" fmla="*/ 143726 w 553957"/>
                <a:gd name="connsiteY8" fmla="*/ 343228 h 382023"/>
                <a:gd name="connsiteX9" fmla="*/ 4211 w 553957"/>
                <a:gd name="connsiteY9" fmla="*/ 380078 h 382023"/>
                <a:gd name="connsiteX10" fmla="*/ 0 w 553957"/>
                <a:gd name="connsiteY10" fmla="*/ 382023 h 382023"/>
                <a:gd name="connsiteX11" fmla="*/ 121528 w 553957"/>
                <a:gd name="connsiteY11" fmla="*/ 207009 h 382023"/>
                <a:gd name="connsiteX12" fmla="*/ 280300 w 553957"/>
                <a:gd name="connsiteY12" fmla="*/ 0 h 38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3957" h="382023">
                  <a:moveTo>
                    <a:pt x="280301" y="0"/>
                  </a:moveTo>
                  <a:cubicBezTo>
                    <a:pt x="337673" y="72298"/>
                    <a:pt x="390636" y="141108"/>
                    <a:pt x="439074" y="207009"/>
                  </a:cubicBezTo>
                  <a:lnTo>
                    <a:pt x="553957" y="372455"/>
                  </a:lnTo>
                  <a:lnTo>
                    <a:pt x="443305" y="343228"/>
                  </a:lnTo>
                  <a:cubicBezTo>
                    <a:pt x="394921" y="334804"/>
                    <a:pt x="344825" y="330380"/>
                    <a:pt x="293515" y="330380"/>
                  </a:cubicBezTo>
                  <a:lnTo>
                    <a:pt x="280301" y="331513"/>
                  </a:lnTo>
                  <a:close/>
                  <a:moveTo>
                    <a:pt x="280300" y="0"/>
                  </a:moveTo>
                  <a:lnTo>
                    <a:pt x="280300" y="331514"/>
                  </a:lnTo>
                  <a:lnTo>
                    <a:pt x="143726" y="343228"/>
                  </a:lnTo>
                  <a:cubicBezTo>
                    <a:pt x="95342" y="351653"/>
                    <a:pt x="48672" y="364077"/>
                    <a:pt x="4211" y="380078"/>
                  </a:cubicBezTo>
                  <a:lnTo>
                    <a:pt x="0" y="382023"/>
                  </a:lnTo>
                  <a:lnTo>
                    <a:pt x="121528" y="207009"/>
                  </a:lnTo>
                  <a:cubicBezTo>
                    <a:pt x="169965" y="141108"/>
                    <a:pt x="222928" y="72298"/>
                    <a:pt x="280300" y="0"/>
                  </a:cubicBezTo>
                  <a:close/>
                </a:path>
              </a:pathLst>
            </a:custGeom>
            <a:solidFill>
              <a:srgbClr val="08B54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007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xmlns="" id="{3D72CE7B-4DFF-47D3-AEBD-FCEC839FBA9E}"/>
              </a:ext>
            </a:extLst>
          </p:cNvPr>
          <p:cNvGrpSpPr/>
          <p:nvPr/>
        </p:nvGrpSpPr>
        <p:grpSpPr>
          <a:xfrm rot="2440965">
            <a:off x="10837127" y="5154709"/>
            <a:ext cx="550715" cy="902002"/>
            <a:chOff x="3212000" y="311291"/>
            <a:chExt cx="1063039" cy="174112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F4153141-01AF-4AF4-ACC9-5C3FD3BC7AC1}"/>
                </a:ext>
              </a:extLst>
            </p:cNvPr>
            <p:cNvSpPr/>
            <p:nvPr/>
          </p:nvSpPr>
          <p:spPr>
            <a:xfrm>
              <a:off x="3212000" y="311291"/>
              <a:ext cx="1063039" cy="1741123"/>
            </a:xfrm>
            <a:custGeom>
              <a:avLst/>
              <a:gdLst>
                <a:gd name="connsiteX0" fmla="*/ 745739 w 1491479"/>
                <a:gd name="connsiteY0" fmla="*/ 0 h 2442853"/>
                <a:gd name="connsiteX1" fmla="*/ 745739 w 1491479"/>
                <a:gd name="connsiteY1" fmla="*/ 840798 h 2442853"/>
                <a:gd name="connsiteX2" fmla="*/ 745740 w 1491479"/>
                <a:gd name="connsiteY2" fmla="*/ 840798 h 2442853"/>
                <a:gd name="connsiteX3" fmla="*/ 745740 w 1491479"/>
                <a:gd name="connsiteY3" fmla="*/ 0 h 2442853"/>
                <a:gd name="connsiteX4" fmla="*/ 1406734 w 1491479"/>
                <a:gd name="connsiteY4" fmla="*/ 1910393 h 2442853"/>
                <a:gd name="connsiteX5" fmla="*/ 1388550 w 1491479"/>
                <a:gd name="connsiteY5" fmla="*/ 1952423 h 2442853"/>
                <a:gd name="connsiteX6" fmla="*/ 1388243 w 1491479"/>
                <a:gd name="connsiteY6" fmla="*/ 1953558 h 2442853"/>
                <a:gd name="connsiteX7" fmla="*/ 1386129 w 1491479"/>
                <a:gd name="connsiteY7" fmla="*/ 1958020 h 2442853"/>
                <a:gd name="connsiteX8" fmla="*/ 1354123 w 1491479"/>
                <a:gd name="connsiteY8" fmla="*/ 2032000 h 2442853"/>
                <a:gd name="connsiteX9" fmla="*/ 1351081 w 1491479"/>
                <a:gd name="connsiteY9" fmla="*/ 2032000 h 2442853"/>
                <a:gd name="connsiteX10" fmla="*/ 1323773 w 1491479"/>
                <a:gd name="connsiteY10" fmla="*/ 2089642 h 2442853"/>
                <a:gd name="connsiteX11" fmla="*/ 743946 w 1491479"/>
                <a:gd name="connsiteY11" fmla="*/ 2442853 h 2442853"/>
                <a:gd name="connsiteX12" fmla="*/ 99649 w 1491479"/>
                <a:gd name="connsiteY12" fmla="*/ 1953558 h 2442853"/>
                <a:gd name="connsiteX13" fmla="*/ 93331 w 1491479"/>
                <a:gd name="connsiteY13" fmla="*/ 1930239 h 2442853"/>
                <a:gd name="connsiteX14" fmla="*/ 84745 w 1491479"/>
                <a:gd name="connsiteY14" fmla="*/ 1910393 h 2442853"/>
                <a:gd name="connsiteX15" fmla="*/ 745739 w 1491479"/>
                <a:gd name="connsiteY15" fmla="*/ 0 h 2442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91479" h="2442853">
                  <a:moveTo>
                    <a:pt x="745739" y="0"/>
                  </a:moveTo>
                  <a:lnTo>
                    <a:pt x="745739" y="840798"/>
                  </a:lnTo>
                  <a:lnTo>
                    <a:pt x="745740" y="840798"/>
                  </a:lnTo>
                  <a:lnTo>
                    <a:pt x="745740" y="0"/>
                  </a:lnTo>
                  <a:cubicBezTo>
                    <a:pt x="1389698" y="811492"/>
                    <a:pt x="1637730" y="1309790"/>
                    <a:pt x="1406734" y="1910393"/>
                  </a:cubicBezTo>
                  <a:lnTo>
                    <a:pt x="1388550" y="1952423"/>
                  </a:lnTo>
                  <a:lnTo>
                    <a:pt x="1388243" y="1953558"/>
                  </a:lnTo>
                  <a:lnTo>
                    <a:pt x="1386129" y="1958020"/>
                  </a:lnTo>
                  <a:lnTo>
                    <a:pt x="1354123" y="2032000"/>
                  </a:lnTo>
                  <a:lnTo>
                    <a:pt x="1351081" y="2032000"/>
                  </a:lnTo>
                  <a:lnTo>
                    <a:pt x="1323773" y="2089642"/>
                  </a:lnTo>
                  <a:cubicBezTo>
                    <a:pt x="1198113" y="2302744"/>
                    <a:pt x="985311" y="2442853"/>
                    <a:pt x="743946" y="2442853"/>
                  </a:cubicBezTo>
                  <a:cubicBezTo>
                    <a:pt x="454309" y="2442853"/>
                    <a:pt x="205801" y="2241096"/>
                    <a:pt x="99649" y="1953558"/>
                  </a:cubicBezTo>
                  <a:lnTo>
                    <a:pt x="93331" y="1930239"/>
                  </a:lnTo>
                  <a:lnTo>
                    <a:pt x="84745" y="1910393"/>
                  </a:lnTo>
                  <a:cubicBezTo>
                    <a:pt x="-146251" y="1309790"/>
                    <a:pt x="101781" y="811492"/>
                    <a:pt x="745739" y="0"/>
                  </a:cubicBezTo>
                  <a:close/>
                </a:path>
              </a:pathLst>
            </a:custGeom>
            <a:solidFill>
              <a:srgbClr val="00914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007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F8BAC5F0-2407-49AD-A8ED-6DDFAF5D71FB}"/>
                </a:ext>
              </a:extLst>
            </p:cNvPr>
            <p:cNvSpPr/>
            <p:nvPr/>
          </p:nvSpPr>
          <p:spPr>
            <a:xfrm>
              <a:off x="3232242" y="322280"/>
              <a:ext cx="1010113" cy="859572"/>
            </a:xfrm>
            <a:custGeom>
              <a:avLst/>
              <a:gdLst>
                <a:gd name="connsiteX0" fmla="*/ 505056 w 1010113"/>
                <a:gd name="connsiteY0" fmla="*/ 0 h 859572"/>
                <a:gd name="connsiteX1" fmla="*/ 505056 w 1010113"/>
                <a:gd name="connsiteY1" fmla="*/ 599272 h 859572"/>
                <a:gd name="connsiteX2" fmla="*/ 505057 w 1010113"/>
                <a:gd name="connsiteY2" fmla="*/ 599272 h 859572"/>
                <a:gd name="connsiteX3" fmla="*/ 505057 w 1010113"/>
                <a:gd name="connsiteY3" fmla="*/ 0 h 859572"/>
                <a:gd name="connsiteX4" fmla="*/ 974472 w 1010113"/>
                <a:gd name="connsiteY4" fmla="*/ 737174 h 859572"/>
                <a:gd name="connsiteX5" fmla="*/ 1010113 w 1010113"/>
                <a:gd name="connsiteY5" fmla="*/ 859572 h 859572"/>
                <a:gd name="connsiteX6" fmla="*/ 947328 w 1010113"/>
                <a:gd name="connsiteY6" fmla="*/ 802561 h 859572"/>
                <a:gd name="connsiteX7" fmla="*/ 505056 w 1010113"/>
                <a:gd name="connsiteY7" fmla="*/ 653883 h 859572"/>
                <a:gd name="connsiteX8" fmla="*/ 62784 w 1010113"/>
                <a:gd name="connsiteY8" fmla="*/ 802561 h 859572"/>
                <a:gd name="connsiteX9" fmla="*/ 0 w 1010113"/>
                <a:gd name="connsiteY9" fmla="*/ 859571 h 859572"/>
                <a:gd name="connsiteX10" fmla="*/ 35641 w 1010113"/>
                <a:gd name="connsiteY10" fmla="*/ 737174 h 859572"/>
                <a:gd name="connsiteX11" fmla="*/ 505056 w 1010113"/>
                <a:gd name="connsiteY11" fmla="*/ 0 h 859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0113" h="859572">
                  <a:moveTo>
                    <a:pt x="505056" y="0"/>
                  </a:moveTo>
                  <a:lnTo>
                    <a:pt x="505056" y="599272"/>
                  </a:lnTo>
                  <a:lnTo>
                    <a:pt x="505057" y="599272"/>
                  </a:lnTo>
                  <a:lnTo>
                    <a:pt x="505057" y="0"/>
                  </a:lnTo>
                  <a:cubicBezTo>
                    <a:pt x="734545" y="289192"/>
                    <a:pt x="893484" y="522578"/>
                    <a:pt x="974472" y="737174"/>
                  </a:cubicBezTo>
                  <a:lnTo>
                    <a:pt x="1010113" y="859572"/>
                  </a:lnTo>
                  <a:lnTo>
                    <a:pt x="947328" y="802561"/>
                  </a:lnTo>
                  <a:cubicBezTo>
                    <a:pt x="821079" y="708694"/>
                    <a:pt x="668883" y="653883"/>
                    <a:pt x="505056" y="653883"/>
                  </a:cubicBezTo>
                  <a:cubicBezTo>
                    <a:pt x="341229" y="653883"/>
                    <a:pt x="189033" y="708694"/>
                    <a:pt x="62784" y="802561"/>
                  </a:cubicBezTo>
                  <a:lnTo>
                    <a:pt x="0" y="859571"/>
                  </a:lnTo>
                  <a:lnTo>
                    <a:pt x="35641" y="737174"/>
                  </a:lnTo>
                  <a:cubicBezTo>
                    <a:pt x="116629" y="522578"/>
                    <a:pt x="275568" y="289192"/>
                    <a:pt x="505056" y="0"/>
                  </a:cubicBezTo>
                  <a:close/>
                </a:path>
              </a:pathLst>
            </a:custGeom>
            <a:solidFill>
              <a:srgbClr val="02A44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007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9A096D3E-C757-482F-9C3C-5DAD9B20FBDB}"/>
                </a:ext>
              </a:extLst>
            </p:cNvPr>
            <p:cNvSpPr/>
            <p:nvPr/>
          </p:nvSpPr>
          <p:spPr>
            <a:xfrm>
              <a:off x="3466539" y="322280"/>
              <a:ext cx="553957" cy="382023"/>
            </a:xfrm>
            <a:custGeom>
              <a:avLst/>
              <a:gdLst>
                <a:gd name="connsiteX0" fmla="*/ 280301 w 553957"/>
                <a:gd name="connsiteY0" fmla="*/ 0 h 382023"/>
                <a:gd name="connsiteX1" fmla="*/ 439074 w 553957"/>
                <a:gd name="connsiteY1" fmla="*/ 207009 h 382023"/>
                <a:gd name="connsiteX2" fmla="*/ 553957 w 553957"/>
                <a:gd name="connsiteY2" fmla="*/ 372455 h 382023"/>
                <a:gd name="connsiteX3" fmla="*/ 443305 w 553957"/>
                <a:gd name="connsiteY3" fmla="*/ 343228 h 382023"/>
                <a:gd name="connsiteX4" fmla="*/ 293515 w 553957"/>
                <a:gd name="connsiteY4" fmla="*/ 330380 h 382023"/>
                <a:gd name="connsiteX5" fmla="*/ 280301 w 553957"/>
                <a:gd name="connsiteY5" fmla="*/ 331513 h 382023"/>
                <a:gd name="connsiteX6" fmla="*/ 280300 w 553957"/>
                <a:gd name="connsiteY6" fmla="*/ 0 h 382023"/>
                <a:gd name="connsiteX7" fmla="*/ 280300 w 553957"/>
                <a:gd name="connsiteY7" fmla="*/ 331514 h 382023"/>
                <a:gd name="connsiteX8" fmla="*/ 143726 w 553957"/>
                <a:gd name="connsiteY8" fmla="*/ 343228 h 382023"/>
                <a:gd name="connsiteX9" fmla="*/ 4211 w 553957"/>
                <a:gd name="connsiteY9" fmla="*/ 380078 h 382023"/>
                <a:gd name="connsiteX10" fmla="*/ 0 w 553957"/>
                <a:gd name="connsiteY10" fmla="*/ 382023 h 382023"/>
                <a:gd name="connsiteX11" fmla="*/ 121528 w 553957"/>
                <a:gd name="connsiteY11" fmla="*/ 207009 h 382023"/>
                <a:gd name="connsiteX12" fmla="*/ 280300 w 553957"/>
                <a:gd name="connsiteY12" fmla="*/ 0 h 38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3957" h="382023">
                  <a:moveTo>
                    <a:pt x="280301" y="0"/>
                  </a:moveTo>
                  <a:cubicBezTo>
                    <a:pt x="337673" y="72298"/>
                    <a:pt x="390636" y="141108"/>
                    <a:pt x="439074" y="207009"/>
                  </a:cubicBezTo>
                  <a:lnTo>
                    <a:pt x="553957" y="372455"/>
                  </a:lnTo>
                  <a:lnTo>
                    <a:pt x="443305" y="343228"/>
                  </a:lnTo>
                  <a:cubicBezTo>
                    <a:pt x="394921" y="334804"/>
                    <a:pt x="344825" y="330380"/>
                    <a:pt x="293515" y="330380"/>
                  </a:cubicBezTo>
                  <a:lnTo>
                    <a:pt x="280301" y="331513"/>
                  </a:lnTo>
                  <a:close/>
                  <a:moveTo>
                    <a:pt x="280300" y="0"/>
                  </a:moveTo>
                  <a:lnTo>
                    <a:pt x="280300" y="331514"/>
                  </a:lnTo>
                  <a:lnTo>
                    <a:pt x="143726" y="343228"/>
                  </a:lnTo>
                  <a:cubicBezTo>
                    <a:pt x="95342" y="351653"/>
                    <a:pt x="48672" y="364077"/>
                    <a:pt x="4211" y="380078"/>
                  </a:cubicBezTo>
                  <a:lnTo>
                    <a:pt x="0" y="382023"/>
                  </a:lnTo>
                  <a:lnTo>
                    <a:pt x="121528" y="207009"/>
                  </a:lnTo>
                  <a:cubicBezTo>
                    <a:pt x="169965" y="141108"/>
                    <a:pt x="222928" y="72298"/>
                    <a:pt x="280300" y="0"/>
                  </a:cubicBezTo>
                  <a:close/>
                </a:path>
              </a:pathLst>
            </a:custGeom>
            <a:solidFill>
              <a:srgbClr val="08B54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007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xmlns="" id="{7E44ED4B-5D3B-4377-85D3-3CF7522DC135}"/>
              </a:ext>
            </a:extLst>
          </p:cNvPr>
          <p:cNvGrpSpPr/>
          <p:nvPr/>
        </p:nvGrpSpPr>
        <p:grpSpPr>
          <a:xfrm rot="7032390">
            <a:off x="11203667" y="5729286"/>
            <a:ext cx="550715" cy="902003"/>
            <a:chOff x="3212000" y="311291"/>
            <a:chExt cx="1063039" cy="174112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2CA7F758-87BC-4797-BCDF-5D7A515056EF}"/>
                </a:ext>
              </a:extLst>
            </p:cNvPr>
            <p:cNvSpPr/>
            <p:nvPr/>
          </p:nvSpPr>
          <p:spPr>
            <a:xfrm>
              <a:off x="3212000" y="311291"/>
              <a:ext cx="1063039" cy="1741123"/>
            </a:xfrm>
            <a:custGeom>
              <a:avLst/>
              <a:gdLst>
                <a:gd name="connsiteX0" fmla="*/ 745739 w 1491479"/>
                <a:gd name="connsiteY0" fmla="*/ 0 h 2442853"/>
                <a:gd name="connsiteX1" fmla="*/ 745739 w 1491479"/>
                <a:gd name="connsiteY1" fmla="*/ 840798 h 2442853"/>
                <a:gd name="connsiteX2" fmla="*/ 745740 w 1491479"/>
                <a:gd name="connsiteY2" fmla="*/ 840798 h 2442853"/>
                <a:gd name="connsiteX3" fmla="*/ 745740 w 1491479"/>
                <a:gd name="connsiteY3" fmla="*/ 0 h 2442853"/>
                <a:gd name="connsiteX4" fmla="*/ 1406734 w 1491479"/>
                <a:gd name="connsiteY4" fmla="*/ 1910393 h 2442853"/>
                <a:gd name="connsiteX5" fmla="*/ 1388550 w 1491479"/>
                <a:gd name="connsiteY5" fmla="*/ 1952423 h 2442853"/>
                <a:gd name="connsiteX6" fmla="*/ 1388243 w 1491479"/>
                <a:gd name="connsiteY6" fmla="*/ 1953558 h 2442853"/>
                <a:gd name="connsiteX7" fmla="*/ 1386129 w 1491479"/>
                <a:gd name="connsiteY7" fmla="*/ 1958020 h 2442853"/>
                <a:gd name="connsiteX8" fmla="*/ 1354123 w 1491479"/>
                <a:gd name="connsiteY8" fmla="*/ 2032000 h 2442853"/>
                <a:gd name="connsiteX9" fmla="*/ 1351081 w 1491479"/>
                <a:gd name="connsiteY9" fmla="*/ 2032000 h 2442853"/>
                <a:gd name="connsiteX10" fmla="*/ 1323773 w 1491479"/>
                <a:gd name="connsiteY10" fmla="*/ 2089642 h 2442853"/>
                <a:gd name="connsiteX11" fmla="*/ 743946 w 1491479"/>
                <a:gd name="connsiteY11" fmla="*/ 2442853 h 2442853"/>
                <a:gd name="connsiteX12" fmla="*/ 99649 w 1491479"/>
                <a:gd name="connsiteY12" fmla="*/ 1953558 h 2442853"/>
                <a:gd name="connsiteX13" fmla="*/ 93331 w 1491479"/>
                <a:gd name="connsiteY13" fmla="*/ 1930239 h 2442853"/>
                <a:gd name="connsiteX14" fmla="*/ 84745 w 1491479"/>
                <a:gd name="connsiteY14" fmla="*/ 1910393 h 2442853"/>
                <a:gd name="connsiteX15" fmla="*/ 745739 w 1491479"/>
                <a:gd name="connsiteY15" fmla="*/ 0 h 2442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91479" h="2442853">
                  <a:moveTo>
                    <a:pt x="745739" y="0"/>
                  </a:moveTo>
                  <a:lnTo>
                    <a:pt x="745739" y="840798"/>
                  </a:lnTo>
                  <a:lnTo>
                    <a:pt x="745740" y="840798"/>
                  </a:lnTo>
                  <a:lnTo>
                    <a:pt x="745740" y="0"/>
                  </a:lnTo>
                  <a:cubicBezTo>
                    <a:pt x="1389698" y="811492"/>
                    <a:pt x="1637730" y="1309790"/>
                    <a:pt x="1406734" y="1910393"/>
                  </a:cubicBezTo>
                  <a:lnTo>
                    <a:pt x="1388550" y="1952423"/>
                  </a:lnTo>
                  <a:lnTo>
                    <a:pt x="1388243" y="1953558"/>
                  </a:lnTo>
                  <a:lnTo>
                    <a:pt x="1386129" y="1958020"/>
                  </a:lnTo>
                  <a:lnTo>
                    <a:pt x="1354123" y="2032000"/>
                  </a:lnTo>
                  <a:lnTo>
                    <a:pt x="1351081" y="2032000"/>
                  </a:lnTo>
                  <a:lnTo>
                    <a:pt x="1323773" y="2089642"/>
                  </a:lnTo>
                  <a:cubicBezTo>
                    <a:pt x="1198113" y="2302744"/>
                    <a:pt x="985311" y="2442853"/>
                    <a:pt x="743946" y="2442853"/>
                  </a:cubicBezTo>
                  <a:cubicBezTo>
                    <a:pt x="454309" y="2442853"/>
                    <a:pt x="205801" y="2241096"/>
                    <a:pt x="99649" y="1953558"/>
                  </a:cubicBezTo>
                  <a:lnTo>
                    <a:pt x="93331" y="1930239"/>
                  </a:lnTo>
                  <a:lnTo>
                    <a:pt x="84745" y="1910393"/>
                  </a:lnTo>
                  <a:cubicBezTo>
                    <a:pt x="-146251" y="1309790"/>
                    <a:pt x="101781" y="811492"/>
                    <a:pt x="745739" y="0"/>
                  </a:cubicBezTo>
                  <a:close/>
                </a:path>
              </a:pathLst>
            </a:custGeom>
            <a:solidFill>
              <a:srgbClr val="00914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007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A529FF7C-AA70-4F3D-AD48-60C69652B52A}"/>
                </a:ext>
              </a:extLst>
            </p:cNvPr>
            <p:cNvSpPr/>
            <p:nvPr/>
          </p:nvSpPr>
          <p:spPr>
            <a:xfrm>
              <a:off x="3232242" y="322280"/>
              <a:ext cx="1010113" cy="859572"/>
            </a:xfrm>
            <a:custGeom>
              <a:avLst/>
              <a:gdLst>
                <a:gd name="connsiteX0" fmla="*/ 505056 w 1010113"/>
                <a:gd name="connsiteY0" fmla="*/ 0 h 859572"/>
                <a:gd name="connsiteX1" fmla="*/ 505056 w 1010113"/>
                <a:gd name="connsiteY1" fmla="*/ 599272 h 859572"/>
                <a:gd name="connsiteX2" fmla="*/ 505057 w 1010113"/>
                <a:gd name="connsiteY2" fmla="*/ 599272 h 859572"/>
                <a:gd name="connsiteX3" fmla="*/ 505057 w 1010113"/>
                <a:gd name="connsiteY3" fmla="*/ 0 h 859572"/>
                <a:gd name="connsiteX4" fmla="*/ 974472 w 1010113"/>
                <a:gd name="connsiteY4" fmla="*/ 737174 h 859572"/>
                <a:gd name="connsiteX5" fmla="*/ 1010113 w 1010113"/>
                <a:gd name="connsiteY5" fmla="*/ 859572 h 859572"/>
                <a:gd name="connsiteX6" fmla="*/ 947328 w 1010113"/>
                <a:gd name="connsiteY6" fmla="*/ 802561 h 859572"/>
                <a:gd name="connsiteX7" fmla="*/ 505056 w 1010113"/>
                <a:gd name="connsiteY7" fmla="*/ 653883 h 859572"/>
                <a:gd name="connsiteX8" fmla="*/ 62784 w 1010113"/>
                <a:gd name="connsiteY8" fmla="*/ 802561 h 859572"/>
                <a:gd name="connsiteX9" fmla="*/ 0 w 1010113"/>
                <a:gd name="connsiteY9" fmla="*/ 859571 h 859572"/>
                <a:gd name="connsiteX10" fmla="*/ 35641 w 1010113"/>
                <a:gd name="connsiteY10" fmla="*/ 737174 h 859572"/>
                <a:gd name="connsiteX11" fmla="*/ 505056 w 1010113"/>
                <a:gd name="connsiteY11" fmla="*/ 0 h 859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0113" h="859572">
                  <a:moveTo>
                    <a:pt x="505056" y="0"/>
                  </a:moveTo>
                  <a:lnTo>
                    <a:pt x="505056" y="599272"/>
                  </a:lnTo>
                  <a:lnTo>
                    <a:pt x="505057" y="599272"/>
                  </a:lnTo>
                  <a:lnTo>
                    <a:pt x="505057" y="0"/>
                  </a:lnTo>
                  <a:cubicBezTo>
                    <a:pt x="734545" y="289192"/>
                    <a:pt x="893484" y="522578"/>
                    <a:pt x="974472" y="737174"/>
                  </a:cubicBezTo>
                  <a:lnTo>
                    <a:pt x="1010113" y="859572"/>
                  </a:lnTo>
                  <a:lnTo>
                    <a:pt x="947328" y="802561"/>
                  </a:lnTo>
                  <a:cubicBezTo>
                    <a:pt x="821079" y="708694"/>
                    <a:pt x="668883" y="653883"/>
                    <a:pt x="505056" y="653883"/>
                  </a:cubicBezTo>
                  <a:cubicBezTo>
                    <a:pt x="341229" y="653883"/>
                    <a:pt x="189033" y="708694"/>
                    <a:pt x="62784" y="802561"/>
                  </a:cubicBezTo>
                  <a:lnTo>
                    <a:pt x="0" y="859571"/>
                  </a:lnTo>
                  <a:lnTo>
                    <a:pt x="35641" y="737174"/>
                  </a:lnTo>
                  <a:cubicBezTo>
                    <a:pt x="116629" y="522578"/>
                    <a:pt x="275568" y="289192"/>
                    <a:pt x="505056" y="0"/>
                  </a:cubicBezTo>
                  <a:close/>
                </a:path>
              </a:pathLst>
            </a:custGeom>
            <a:solidFill>
              <a:srgbClr val="02A44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007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B5D1E37B-9838-470B-9418-CB82337B5CE1}"/>
                </a:ext>
              </a:extLst>
            </p:cNvPr>
            <p:cNvSpPr/>
            <p:nvPr/>
          </p:nvSpPr>
          <p:spPr>
            <a:xfrm>
              <a:off x="3466539" y="322280"/>
              <a:ext cx="553957" cy="382023"/>
            </a:xfrm>
            <a:custGeom>
              <a:avLst/>
              <a:gdLst>
                <a:gd name="connsiteX0" fmla="*/ 280301 w 553957"/>
                <a:gd name="connsiteY0" fmla="*/ 0 h 382023"/>
                <a:gd name="connsiteX1" fmla="*/ 439074 w 553957"/>
                <a:gd name="connsiteY1" fmla="*/ 207009 h 382023"/>
                <a:gd name="connsiteX2" fmla="*/ 553957 w 553957"/>
                <a:gd name="connsiteY2" fmla="*/ 372455 h 382023"/>
                <a:gd name="connsiteX3" fmla="*/ 443305 w 553957"/>
                <a:gd name="connsiteY3" fmla="*/ 343228 h 382023"/>
                <a:gd name="connsiteX4" fmla="*/ 293515 w 553957"/>
                <a:gd name="connsiteY4" fmla="*/ 330380 h 382023"/>
                <a:gd name="connsiteX5" fmla="*/ 280301 w 553957"/>
                <a:gd name="connsiteY5" fmla="*/ 331513 h 382023"/>
                <a:gd name="connsiteX6" fmla="*/ 280300 w 553957"/>
                <a:gd name="connsiteY6" fmla="*/ 0 h 382023"/>
                <a:gd name="connsiteX7" fmla="*/ 280300 w 553957"/>
                <a:gd name="connsiteY7" fmla="*/ 331514 h 382023"/>
                <a:gd name="connsiteX8" fmla="*/ 143726 w 553957"/>
                <a:gd name="connsiteY8" fmla="*/ 343228 h 382023"/>
                <a:gd name="connsiteX9" fmla="*/ 4211 w 553957"/>
                <a:gd name="connsiteY9" fmla="*/ 380078 h 382023"/>
                <a:gd name="connsiteX10" fmla="*/ 0 w 553957"/>
                <a:gd name="connsiteY10" fmla="*/ 382023 h 382023"/>
                <a:gd name="connsiteX11" fmla="*/ 121528 w 553957"/>
                <a:gd name="connsiteY11" fmla="*/ 207009 h 382023"/>
                <a:gd name="connsiteX12" fmla="*/ 280300 w 553957"/>
                <a:gd name="connsiteY12" fmla="*/ 0 h 38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3957" h="382023">
                  <a:moveTo>
                    <a:pt x="280301" y="0"/>
                  </a:moveTo>
                  <a:cubicBezTo>
                    <a:pt x="337673" y="72298"/>
                    <a:pt x="390636" y="141108"/>
                    <a:pt x="439074" y="207009"/>
                  </a:cubicBezTo>
                  <a:lnTo>
                    <a:pt x="553957" y="372455"/>
                  </a:lnTo>
                  <a:lnTo>
                    <a:pt x="443305" y="343228"/>
                  </a:lnTo>
                  <a:cubicBezTo>
                    <a:pt x="394921" y="334804"/>
                    <a:pt x="344825" y="330380"/>
                    <a:pt x="293515" y="330380"/>
                  </a:cubicBezTo>
                  <a:lnTo>
                    <a:pt x="280301" y="331513"/>
                  </a:lnTo>
                  <a:close/>
                  <a:moveTo>
                    <a:pt x="280300" y="0"/>
                  </a:moveTo>
                  <a:lnTo>
                    <a:pt x="280300" y="331514"/>
                  </a:lnTo>
                  <a:lnTo>
                    <a:pt x="143726" y="343228"/>
                  </a:lnTo>
                  <a:cubicBezTo>
                    <a:pt x="95342" y="351653"/>
                    <a:pt x="48672" y="364077"/>
                    <a:pt x="4211" y="380078"/>
                  </a:cubicBezTo>
                  <a:lnTo>
                    <a:pt x="0" y="382023"/>
                  </a:lnTo>
                  <a:lnTo>
                    <a:pt x="121528" y="207009"/>
                  </a:lnTo>
                  <a:cubicBezTo>
                    <a:pt x="169965" y="141108"/>
                    <a:pt x="222928" y="72298"/>
                    <a:pt x="280300" y="0"/>
                  </a:cubicBezTo>
                  <a:close/>
                </a:path>
              </a:pathLst>
            </a:custGeom>
            <a:solidFill>
              <a:srgbClr val="08B54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007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xmlns="" id="{68EA3FB0-99E6-4632-B948-48E6C92F3BFB}"/>
              </a:ext>
            </a:extLst>
          </p:cNvPr>
          <p:cNvGrpSpPr/>
          <p:nvPr/>
        </p:nvGrpSpPr>
        <p:grpSpPr>
          <a:xfrm rot="20910538">
            <a:off x="10273867" y="5405789"/>
            <a:ext cx="635161" cy="818364"/>
            <a:chOff x="3212000" y="311291"/>
            <a:chExt cx="1063039" cy="1741123"/>
          </a:xfrm>
        </p:grpSpPr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96F3E0C6-3C78-4700-B5A4-450722A1500D}"/>
                </a:ext>
              </a:extLst>
            </p:cNvPr>
            <p:cNvSpPr/>
            <p:nvPr/>
          </p:nvSpPr>
          <p:spPr>
            <a:xfrm>
              <a:off x="3212000" y="311291"/>
              <a:ext cx="1063039" cy="1741123"/>
            </a:xfrm>
            <a:custGeom>
              <a:avLst/>
              <a:gdLst>
                <a:gd name="connsiteX0" fmla="*/ 745739 w 1491479"/>
                <a:gd name="connsiteY0" fmla="*/ 0 h 2442853"/>
                <a:gd name="connsiteX1" fmla="*/ 745739 w 1491479"/>
                <a:gd name="connsiteY1" fmla="*/ 840798 h 2442853"/>
                <a:gd name="connsiteX2" fmla="*/ 745740 w 1491479"/>
                <a:gd name="connsiteY2" fmla="*/ 840798 h 2442853"/>
                <a:gd name="connsiteX3" fmla="*/ 745740 w 1491479"/>
                <a:gd name="connsiteY3" fmla="*/ 0 h 2442853"/>
                <a:gd name="connsiteX4" fmla="*/ 1406734 w 1491479"/>
                <a:gd name="connsiteY4" fmla="*/ 1910393 h 2442853"/>
                <a:gd name="connsiteX5" fmla="*/ 1388550 w 1491479"/>
                <a:gd name="connsiteY5" fmla="*/ 1952423 h 2442853"/>
                <a:gd name="connsiteX6" fmla="*/ 1388243 w 1491479"/>
                <a:gd name="connsiteY6" fmla="*/ 1953558 h 2442853"/>
                <a:gd name="connsiteX7" fmla="*/ 1386129 w 1491479"/>
                <a:gd name="connsiteY7" fmla="*/ 1958020 h 2442853"/>
                <a:gd name="connsiteX8" fmla="*/ 1354123 w 1491479"/>
                <a:gd name="connsiteY8" fmla="*/ 2032000 h 2442853"/>
                <a:gd name="connsiteX9" fmla="*/ 1351081 w 1491479"/>
                <a:gd name="connsiteY9" fmla="*/ 2032000 h 2442853"/>
                <a:gd name="connsiteX10" fmla="*/ 1323773 w 1491479"/>
                <a:gd name="connsiteY10" fmla="*/ 2089642 h 2442853"/>
                <a:gd name="connsiteX11" fmla="*/ 743946 w 1491479"/>
                <a:gd name="connsiteY11" fmla="*/ 2442853 h 2442853"/>
                <a:gd name="connsiteX12" fmla="*/ 99649 w 1491479"/>
                <a:gd name="connsiteY12" fmla="*/ 1953558 h 2442853"/>
                <a:gd name="connsiteX13" fmla="*/ 93331 w 1491479"/>
                <a:gd name="connsiteY13" fmla="*/ 1930239 h 2442853"/>
                <a:gd name="connsiteX14" fmla="*/ 84745 w 1491479"/>
                <a:gd name="connsiteY14" fmla="*/ 1910393 h 2442853"/>
                <a:gd name="connsiteX15" fmla="*/ 745739 w 1491479"/>
                <a:gd name="connsiteY15" fmla="*/ 0 h 2442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91479" h="2442853">
                  <a:moveTo>
                    <a:pt x="745739" y="0"/>
                  </a:moveTo>
                  <a:lnTo>
                    <a:pt x="745739" y="840798"/>
                  </a:lnTo>
                  <a:lnTo>
                    <a:pt x="745740" y="840798"/>
                  </a:lnTo>
                  <a:lnTo>
                    <a:pt x="745740" y="0"/>
                  </a:lnTo>
                  <a:cubicBezTo>
                    <a:pt x="1389698" y="811492"/>
                    <a:pt x="1637730" y="1309790"/>
                    <a:pt x="1406734" y="1910393"/>
                  </a:cubicBezTo>
                  <a:lnTo>
                    <a:pt x="1388550" y="1952423"/>
                  </a:lnTo>
                  <a:lnTo>
                    <a:pt x="1388243" y="1953558"/>
                  </a:lnTo>
                  <a:lnTo>
                    <a:pt x="1386129" y="1958020"/>
                  </a:lnTo>
                  <a:lnTo>
                    <a:pt x="1354123" y="2032000"/>
                  </a:lnTo>
                  <a:lnTo>
                    <a:pt x="1351081" y="2032000"/>
                  </a:lnTo>
                  <a:lnTo>
                    <a:pt x="1323773" y="2089642"/>
                  </a:lnTo>
                  <a:cubicBezTo>
                    <a:pt x="1198113" y="2302744"/>
                    <a:pt x="985311" y="2442853"/>
                    <a:pt x="743946" y="2442853"/>
                  </a:cubicBezTo>
                  <a:cubicBezTo>
                    <a:pt x="454309" y="2442853"/>
                    <a:pt x="205801" y="2241096"/>
                    <a:pt x="99649" y="1953558"/>
                  </a:cubicBezTo>
                  <a:lnTo>
                    <a:pt x="93331" y="1930239"/>
                  </a:lnTo>
                  <a:lnTo>
                    <a:pt x="84745" y="1910393"/>
                  </a:lnTo>
                  <a:cubicBezTo>
                    <a:pt x="-146251" y="1309790"/>
                    <a:pt x="101781" y="811492"/>
                    <a:pt x="745739" y="0"/>
                  </a:cubicBezTo>
                  <a:close/>
                </a:path>
              </a:pathLst>
            </a:custGeom>
            <a:solidFill>
              <a:srgbClr val="00914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007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0FCFDA10-7CAE-499C-8075-426F12604D36}"/>
                </a:ext>
              </a:extLst>
            </p:cNvPr>
            <p:cNvSpPr/>
            <p:nvPr/>
          </p:nvSpPr>
          <p:spPr>
            <a:xfrm>
              <a:off x="3232242" y="322280"/>
              <a:ext cx="1010113" cy="859572"/>
            </a:xfrm>
            <a:custGeom>
              <a:avLst/>
              <a:gdLst>
                <a:gd name="connsiteX0" fmla="*/ 505056 w 1010113"/>
                <a:gd name="connsiteY0" fmla="*/ 0 h 859572"/>
                <a:gd name="connsiteX1" fmla="*/ 505056 w 1010113"/>
                <a:gd name="connsiteY1" fmla="*/ 599272 h 859572"/>
                <a:gd name="connsiteX2" fmla="*/ 505057 w 1010113"/>
                <a:gd name="connsiteY2" fmla="*/ 599272 h 859572"/>
                <a:gd name="connsiteX3" fmla="*/ 505057 w 1010113"/>
                <a:gd name="connsiteY3" fmla="*/ 0 h 859572"/>
                <a:gd name="connsiteX4" fmla="*/ 974472 w 1010113"/>
                <a:gd name="connsiteY4" fmla="*/ 737174 h 859572"/>
                <a:gd name="connsiteX5" fmla="*/ 1010113 w 1010113"/>
                <a:gd name="connsiteY5" fmla="*/ 859572 h 859572"/>
                <a:gd name="connsiteX6" fmla="*/ 947328 w 1010113"/>
                <a:gd name="connsiteY6" fmla="*/ 802561 h 859572"/>
                <a:gd name="connsiteX7" fmla="*/ 505056 w 1010113"/>
                <a:gd name="connsiteY7" fmla="*/ 653883 h 859572"/>
                <a:gd name="connsiteX8" fmla="*/ 62784 w 1010113"/>
                <a:gd name="connsiteY8" fmla="*/ 802561 h 859572"/>
                <a:gd name="connsiteX9" fmla="*/ 0 w 1010113"/>
                <a:gd name="connsiteY9" fmla="*/ 859571 h 859572"/>
                <a:gd name="connsiteX10" fmla="*/ 35641 w 1010113"/>
                <a:gd name="connsiteY10" fmla="*/ 737174 h 859572"/>
                <a:gd name="connsiteX11" fmla="*/ 505056 w 1010113"/>
                <a:gd name="connsiteY11" fmla="*/ 0 h 859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0113" h="859572">
                  <a:moveTo>
                    <a:pt x="505056" y="0"/>
                  </a:moveTo>
                  <a:lnTo>
                    <a:pt x="505056" y="599272"/>
                  </a:lnTo>
                  <a:lnTo>
                    <a:pt x="505057" y="599272"/>
                  </a:lnTo>
                  <a:lnTo>
                    <a:pt x="505057" y="0"/>
                  </a:lnTo>
                  <a:cubicBezTo>
                    <a:pt x="734545" y="289192"/>
                    <a:pt x="893484" y="522578"/>
                    <a:pt x="974472" y="737174"/>
                  </a:cubicBezTo>
                  <a:lnTo>
                    <a:pt x="1010113" y="859572"/>
                  </a:lnTo>
                  <a:lnTo>
                    <a:pt x="947328" y="802561"/>
                  </a:lnTo>
                  <a:cubicBezTo>
                    <a:pt x="821079" y="708694"/>
                    <a:pt x="668883" y="653883"/>
                    <a:pt x="505056" y="653883"/>
                  </a:cubicBezTo>
                  <a:cubicBezTo>
                    <a:pt x="341229" y="653883"/>
                    <a:pt x="189033" y="708694"/>
                    <a:pt x="62784" y="802561"/>
                  </a:cubicBezTo>
                  <a:lnTo>
                    <a:pt x="0" y="859571"/>
                  </a:lnTo>
                  <a:lnTo>
                    <a:pt x="35641" y="737174"/>
                  </a:lnTo>
                  <a:cubicBezTo>
                    <a:pt x="116629" y="522578"/>
                    <a:pt x="275568" y="289192"/>
                    <a:pt x="505056" y="0"/>
                  </a:cubicBezTo>
                  <a:close/>
                </a:path>
              </a:pathLst>
            </a:custGeom>
            <a:solidFill>
              <a:srgbClr val="02A44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007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7833060A-05CE-46B1-98BC-DEDCF6D62EDC}"/>
                </a:ext>
              </a:extLst>
            </p:cNvPr>
            <p:cNvSpPr/>
            <p:nvPr/>
          </p:nvSpPr>
          <p:spPr>
            <a:xfrm>
              <a:off x="3466539" y="322280"/>
              <a:ext cx="553957" cy="382023"/>
            </a:xfrm>
            <a:custGeom>
              <a:avLst/>
              <a:gdLst>
                <a:gd name="connsiteX0" fmla="*/ 280301 w 553957"/>
                <a:gd name="connsiteY0" fmla="*/ 0 h 382023"/>
                <a:gd name="connsiteX1" fmla="*/ 439074 w 553957"/>
                <a:gd name="connsiteY1" fmla="*/ 207009 h 382023"/>
                <a:gd name="connsiteX2" fmla="*/ 553957 w 553957"/>
                <a:gd name="connsiteY2" fmla="*/ 372455 h 382023"/>
                <a:gd name="connsiteX3" fmla="*/ 443305 w 553957"/>
                <a:gd name="connsiteY3" fmla="*/ 343228 h 382023"/>
                <a:gd name="connsiteX4" fmla="*/ 293515 w 553957"/>
                <a:gd name="connsiteY4" fmla="*/ 330380 h 382023"/>
                <a:gd name="connsiteX5" fmla="*/ 280301 w 553957"/>
                <a:gd name="connsiteY5" fmla="*/ 331513 h 382023"/>
                <a:gd name="connsiteX6" fmla="*/ 280300 w 553957"/>
                <a:gd name="connsiteY6" fmla="*/ 0 h 382023"/>
                <a:gd name="connsiteX7" fmla="*/ 280300 w 553957"/>
                <a:gd name="connsiteY7" fmla="*/ 331514 h 382023"/>
                <a:gd name="connsiteX8" fmla="*/ 143726 w 553957"/>
                <a:gd name="connsiteY8" fmla="*/ 343228 h 382023"/>
                <a:gd name="connsiteX9" fmla="*/ 4211 w 553957"/>
                <a:gd name="connsiteY9" fmla="*/ 380078 h 382023"/>
                <a:gd name="connsiteX10" fmla="*/ 0 w 553957"/>
                <a:gd name="connsiteY10" fmla="*/ 382023 h 382023"/>
                <a:gd name="connsiteX11" fmla="*/ 121528 w 553957"/>
                <a:gd name="connsiteY11" fmla="*/ 207009 h 382023"/>
                <a:gd name="connsiteX12" fmla="*/ 280300 w 553957"/>
                <a:gd name="connsiteY12" fmla="*/ 0 h 38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3957" h="382023">
                  <a:moveTo>
                    <a:pt x="280301" y="0"/>
                  </a:moveTo>
                  <a:cubicBezTo>
                    <a:pt x="337673" y="72298"/>
                    <a:pt x="390636" y="141108"/>
                    <a:pt x="439074" y="207009"/>
                  </a:cubicBezTo>
                  <a:lnTo>
                    <a:pt x="553957" y="372455"/>
                  </a:lnTo>
                  <a:lnTo>
                    <a:pt x="443305" y="343228"/>
                  </a:lnTo>
                  <a:cubicBezTo>
                    <a:pt x="394921" y="334804"/>
                    <a:pt x="344825" y="330380"/>
                    <a:pt x="293515" y="330380"/>
                  </a:cubicBezTo>
                  <a:lnTo>
                    <a:pt x="280301" y="331513"/>
                  </a:lnTo>
                  <a:close/>
                  <a:moveTo>
                    <a:pt x="280300" y="0"/>
                  </a:moveTo>
                  <a:lnTo>
                    <a:pt x="280300" y="331514"/>
                  </a:lnTo>
                  <a:lnTo>
                    <a:pt x="143726" y="343228"/>
                  </a:lnTo>
                  <a:cubicBezTo>
                    <a:pt x="95342" y="351653"/>
                    <a:pt x="48672" y="364077"/>
                    <a:pt x="4211" y="380078"/>
                  </a:cubicBezTo>
                  <a:lnTo>
                    <a:pt x="0" y="382023"/>
                  </a:lnTo>
                  <a:lnTo>
                    <a:pt x="121528" y="207009"/>
                  </a:lnTo>
                  <a:cubicBezTo>
                    <a:pt x="169965" y="141108"/>
                    <a:pt x="222928" y="72298"/>
                    <a:pt x="280300" y="0"/>
                  </a:cubicBezTo>
                  <a:close/>
                </a:path>
              </a:pathLst>
            </a:custGeom>
            <a:solidFill>
              <a:srgbClr val="08B54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007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xmlns="" id="{906F85B9-42A6-4D83-87FF-876C5BF06675}"/>
              </a:ext>
            </a:extLst>
          </p:cNvPr>
          <p:cNvGrpSpPr/>
          <p:nvPr/>
        </p:nvGrpSpPr>
        <p:grpSpPr>
          <a:xfrm rot="9078286" flipV="1">
            <a:off x="9651409" y="5656463"/>
            <a:ext cx="671143" cy="739308"/>
            <a:chOff x="3212000" y="311291"/>
            <a:chExt cx="1063039" cy="174112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7ED681FF-6008-43BC-A0F0-E1389815E619}"/>
                </a:ext>
              </a:extLst>
            </p:cNvPr>
            <p:cNvSpPr/>
            <p:nvPr/>
          </p:nvSpPr>
          <p:spPr>
            <a:xfrm>
              <a:off x="3212000" y="311291"/>
              <a:ext cx="1063039" cy="1741123"/>
            </a:xfrm>
            <a:custGeom>
              <a:avLst/>
              <a:gdLst>
                <a:gd name="connsiteX0" fmla="*/ 745739 w 1491479"/>
                <a:gd name="connsiteY0" fmla="*/ 0 h 2442853"/>
                <a:gd name="connsiteX1" fmla="*/ 745739 w 1491479"/>
                <a:gd name="connsiteY1" fmla="*/ 840798 h 2442853"/>
                <a:gd name="connsiteX2" fmla="*/ 745740 w 1491479"/>
                <a:gd name="connsiteY2" fmla="*/ 840798 h 2442853"/>
                <a:gd name="connsiteX3" fmla="*/ 745740 w 1491479"/>
                <a:gd name="connsiteY3" fmla="*/ 0 h 2442853"/>
                <a:gd name="connsiteX4" fmla="*/ 1406734 w 1491479"/>
                <a:gd name="connsiteY4" fmla="*/ 1910393 h 2442853"/>
                <a:gd name="connsiteX5" fmla="*/ 1388550 w 1491479"/>
                <a:gd name="connsiteY5" fmla="*/ 1952423 h 2442853"/>
                <a:gd name="connsiteX6" fmla="*/ 1388243 w 1491479"/>
                <a:gd name="connsiteY6" fmla="*/ 1953558 h 2442853"/>
                <a:gd name="connsiteX7" fmla="*/ 1386129 w 1491479"/>
                <a:gd name="connsiteY7" fmla="*/ 1958020 h 2442853"/>
                <a:gd name="connsiteX8" fmla="*/ 1354123 w 1491479"/>
                <a:gd name="connsiteY8" fmla="*/ 2032000 h 2442853"/>
                <a:gd name="connsiteX9" fmla="*/ 1351081 w 1491479"/>
                <a:gd name="connsiteY9" fmla="*/ 2032000 h 2442853"/>
                <a:gd name="connsiteX10" fmla="*/ 1323773 w 1491479"/>
                <a:gd name="connsiteY10" fmla="*/ 2089642 h 2442853"/>
                <a:gd name="connsiteX11" fmla="*/ 743946 w 1491479"/>
                <a:gd name="connsiteY11" fmla="*/ 2442853 h 2442853"/>
                <a:gd name="connsiteX12" fmla="*/ 99649 w 1491479"/>
                <a:gd name="connsiteY12" fmla="*/ 1953558 h 2442853"/>
                <a:gd name="connsiteX13" fmla="*/ 93331 w 1491479"/>
                <a:gd name="connsiteY13" fmla="*/ 1930239 h 2442853"/>
                <a:gd name="connsiteX14" fmla="*/ 84745 w 1491479"/>
                <a:gd name="connsiteY14" fmla="*/ 1910393 h 2442853"/>
                <a:gd name="connsiteX15" fmla="*/ 745739 w 1491479"/>
                <a:gd name="connsiteY15" fmla="*/ 0 h 2442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91479" h="2442853">
                  <a:moveTo>
                    <a:pt x="745739" y="0"/>
                  </a:moveTo>
                  <a:lnTo>
                    <a:pt x="745739" y="840798"/>
                  </a:lnTo>
                  <a:lnTo>
                    <a:pt x="745740" y="840798"/>
                  </a:lnTo>
                  <a:lnTo>
                    <a:pt x="745740" y="0"/>
                  </a:lnTo>
                  <a:cubicBezTo>
                    <a:pt x="1389698" y="811492"/>
                    <a:pt x="1637730" y="1309790"/>
                    <a:pt x="1406734" y="1910393"/>
                  </a:cubicBezTo>
                  <a:lnTo>
                    <a:pt x="1388550" y="1952423"/>
                  </a:lnTo>
                  <a:lnTo>
                    <a:pt x="1388243" y="1953558"/>
                  </a:lnTo>
                  <a:lnTo>
                    <a:pt x="1386129" y="1958020"/>
                  </a:lnTo>
                  <a:lnTo>
                    <a:pt x="1354123" y="2032000"/>
                  </a:lnTo>
                  <a:lnTo>
                    <a:pt x="1351081" y="2032000"/>
                  </a:lnTo>
                  <a:lnTo>
                    <a:pt x="1323773" y="2089642"/>
                  </a:lnTo>
                  <a:cubicBezTo>
                    <a:pt x="1198113" y="2302744"/>
                    <a:pt x="985311" y="2442853"/>
                    <a:pt x="743946" y="2442853"/>
                  </a:cubicBezTo>
                  <a:cubicBezTo>
                    <a:pt x="454309" y="2442853"/>
                    <a:pt x="205801" y="2241096"/>
                    <a:pt x="99649" y="1953558"/>
                  </a:cubicBezTo>
                  <a:lnTo>
                    <a:pt x="93331" y="1930239"/>
                  </a:lnTo>
                  <a:lnTo>
                    <a:pt x="84745" y="1910393"/>
                  </a:lnTo>
                  <a:cubicBezTo>
                    <a:pt x="-146251" y="1309790"/>
                    <a:pt x="101781" y="811492"/>
                    <a:pt x="745739" y="0"/>
                  </a:cubicBezTo>
                  <a:close/>
                </a:path>
              </a:pathLst>
            </a:custGeom>
            <a:solidFill>
              <a:srgbClr val="00914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007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CD564F8F-11A0-4532-8DD5-E9318D281C45}"/>
                </a:ext>
              </a:extLst>
            </p:cNvPr>
            <p:cNvSpPr/>
            <p:nvPr/>
          </p:nvSpPr>
          <p:spPr>
            <a:xfrm>
              <a:off x="3232242" y="322280"/>
              <a:ext cx="1010113" cy="859572"/>
            </a:xfrm>
            <a:custGeom>
              <a:avLst/>
              <a:gdLst>
                <a:gd name="connsiteX0" fmla="*/ 505056 w 1010113"/>
                <a:gd name="connsiteY0" fmla="*/ 0 h 859572"/>
                <a:gd name="connsiteX1" fmla="*/ 505056 w 1010113"/>
                <a:gd name="connsiteY1" fmla="*/ 599272 h 859572"/>
                <a:gd name="connsiteX2" fmla="*/ 505057 w 1010113"/>
                <a:gd name="connsiteY2" fmla="*/ 599272 h 859572"/>
                <a:gd name="connsiteX3" fmla="*/ 505057 w 1010113"/>
                <a:gd name="connsiteY3" fmla="*/ 0 h 859572"/>
                <a:gd name="connsiteX4" fmla="*/ 974472 w 1010113"/>
                <a:gd name="connsiteY4" fmla="*/ 737174 h 859572"/>
                <a:gd name="connsiteX5" fmla="*/ 1010113 w 1010113"/>
                <a:gd name="connsiteY5" fmla="*/ 859572 h 859572"/>
                <a:gd name="connsiteX6" fmla="*/ 947328 w 1010113"/>
                <a:gd name="connsiteY6" fmla="*/ 802561 h 859572"/>
                <a:gd name="connsiteX7" fmla="*/ 505056 w 1010113"/>
                <a:gd name="connsiteY7" fmla="*/ 653883 h 859572"/>
                <a:gd name="connsiteX8" fmla="*/ 62784 w 1010113"/>
                <a:gd name="connsiteY8" fmla="*/ 802561 h 859572"/>
                <a:gd name="connsiteX9" fmla="*/ 0 w 1010113"/>
                <a:gd name="connsiteY9" fmla="*/ 859571 h 859572"/>
                <a:gd name="connsiteX10" fmla="*/ 35641 w 1010113"/>
                <a:gd name="connsiteY10" fmla="*/ 737174 h 859572"/>
                <a:gd name="connsiteX11" fmla="*/ 505056 w 1010113"/>
                <a:gd name="connsiteY11" fmla="*/ 0 h 859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10113" h="859572">
                  <a:moveTo>
                    <a:pt x="505056" y="0"/>
                  </a:moveTo>
                  <a:lnTo>
                    <a:pt x="505056" y="599272"/>
                  </a:lnTo>
                  <a:lnTo>
                    <a:pt x="505057" y="599272"/>
                  </a:lnTo>
                  <a:lnTo>
                    <a:pt x="505057" y="0"/>
                  </a:lnTo>
                  <a:cubicBezTo>
                    <a:pt x="734545" y="289192"/>
                    <a:pt x="893484" y="522578"/>
                    <a:pt x="974472" y="737174"/>
                  </a:cubicBezTo>
                  <a:lnTo>
                    <a:pt x="1010113" y="859572"/>
                  </a:lnTo>
                  <a:lnTo>
                    <a:pt x="947328" y="802561"/>
                  </a:lnTo>
                  <a:cubicBezTo>
                    <a:pt x="821079" y="708694"/>
                    <a:pt x="668883" y="653883"/>
                    <a:pt x="505056" y="653883"/>
                  </a:cubicBezTo>
                  <a:cubicBezTo>
                    <a:pt x="341229" y="653883"/>
                    <a:pt x="189033" y="708694"/>
                    <a:pt x="62784" y="802561"/>
                  </a:cubicBezTo>
                  <a:lnTo>
                    <a:pt x="0" y="859571"/>
                  </a:lnTo>
                  <a:lnTo>
                    <a:pt x="35641" y="737174"/>
                  </a:lnTo>
                  <a:cubicBezTo>
                    <a:pt x="116629" y="522578"/>
                    <a:pt x="275568" y="289192"/>
                    <a:pt x="505056" y="0"/>
                  </a:cubicBezTo>
                  <a:close/>
                </a:path>
              </a:pathLst>
            </a:custGeom>
            <a:solidFill>
              <a:srgbClr val="02A44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007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E23C51C1-F2A0-415C-A6DB-A173FADE19CF}"/>
                </a:ext>
              </a:extLst>
            </p:cNvPr>
            <p:cNvSpPr/>
            <p:nvPr/>
          </p:nvSpPr>
          <p:spPr>
            <a:xfrm>
              <a:off x="3466539" y="322280"/>
              <a:ext cx="553957" cy="382023"/>
            </a:xfrm>
            <a:custGeom>
              <a:avLst/>
              <a:gdLst>
                <a:gd name="connsiteX0" fmla="*/ 280301 w 553957"/>
                <a:gd name="connsiteY0" fmla="*/ 0 h 382023"/>
                <a:gd name="connsiteX1" fmla="*/ 439074 w 553957"/>
                <a:gd name="connsiteY1" fmla="*/ 207009 h 382023"/>
                <a:gd name="connsiteX2" fmla="*/ 553957 w 553957"/>
                <a:gd name="connsiteY2" fmla="*/ 372455 h 382023"/>
                <a:gd name="connsiteX3" fmla="*/ 443305 w 553957"/>
                <a:gd name="connsiteY3" fmla="*/ 343228 h 382023"/>
                <a:gd name="connsiteX4" fmla="*/ 293515 w 553957"/>
                <a:gd name="connsiteY4" fmla="*/ 330380 h 382023"/>
                <a:gd name="connsiteX5" fmla="*/ 280301 w 553957"/>
                <a:gd name="connsiteY5" fmla="*/ 331513 h 382023"/>
                <a:gd name="connsiteX6" fmla="*/ 280300 w 553957"/>
                <a:gd name="connsiteY6" fmla="*/ 0 h 382023"/>
                <a:gd name="connsiteX7" fmla="*/ 280300 w 553957"/>
                <a:gd name="connsiteY7" fmla="*/ 331514 h 382023"/>
                <a:gd name="connsiteX8" fmla="*/ 143726 w 553957"/>
                <a:gd name="connsiteY8" fmla="*/ 343228 h 382023"/>
                <a:gd name="connsiteX9" fmla="*/ 4211 w 553957"/>
                <a:gd name="connsiteY9" fmla="*/ 380078 h 382023"/>
                <a:gd name="connsiteX10" fmla="*/ 0 w 553957"/>
                <a:gd name="connsiteY10" fmla="*/ 382023 h 382023"/>
                <a:gd name="connsiteX11" fmla="*/ 121528 w 553957"/>
                <a:gd name="connsiteY11" fmla="*/ 207009 h 382023"/>
                <a:gd name="connsiteX12" fmla="*/ 280300 w 553957"/>
                <a:gd name="connsiteY12" fmla="*/ 0 h 38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3957" h="382023">
                  <a:moveTo>
                    <a:pt x="280301" y="0"/>
                  </a:moveTo>
                  <a:cubicBezTo>
                    <a:pt x="337673" y="72298"/>
                    <a:pt x="390636" y="141108"/>
                    <a:pt x="439074" y="207009"/>
                  </a:cubicBezTo>
                  <a:lnTo>
                    <a:pt x="553957" y="372455"/>
                  </a:lnTo>
                  <a:lnTo>
                    <a:pt x="443305" y="343228"/>
                  </a:lnTo>
                  <a:cubicBezTo>
                    <a:pt x="394921" y="334804"/>
                    <a:pt x="344825" y="330380"/>
                    <a:pt x="293515" y="330380"/>
                  </a:cubicBezTo>
                  <a:lnTo>
                    <a:pt x="280301" y="331513"/>
                  </a:lnTo>
                  <a:close/>
                  <a:moveTo>
                    <a:pt x="280300" y="0"/>
                  </a:moveTo>
                  <a:lnTo>
                    <a:pt x="280300" y="331514"/>
                  </a:lnTo>
                  <a:lnTo>
                    <a:pt x="143726" y="343228"/>
                  </a:lnTo>
                  <a:cubicBezTo>
                    <a:pt x="95342" y="351653"/>
                    <a:pt x="48672" y="364077"/>
                    <a:pt x="4211" y="380078"/>
                  </a:cubicBezTo>
                  <a:lnTo>
                    <a:pt x="0" y="382023"/>
                  </a:lnTo>
                  <a:lnTo>
                    <a:pt x="121528" y="207009"/>
                  </a:lnTo>
                  <a:cubicBezTo>
                    <a:pt x="169965" y="141108"/>
                    <a:pt x="222928" y="72298"/>
                    <a:pt x="280300" y="0"/>
                  </a:cubicBezTo>
                  <a:close/>
                </a:path>
              </a:pathLst>
            </a:custGeom>
            <a:solidFill>
              <a:srgbClr val="08B54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007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9" name="TextBox 88"/>
          <p:cNvSpPr txBox="1"/>
          <p:nvPr/>
        </p:nvSpPr>
        <p:spPr>
          <a:xfrm>
            <a:off x="1441320" y="1258912"/>
            <a:ext cx="991307" cy="1323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1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endParaRPr kumimoji="0" lang="en-GB" sz="800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38" y="441080"/>
            <a:ext cx="3140869" cy="22073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490" y="1588403"/>
            <a:ext cx="2580828" cy="25118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491" y="441080"/>
            <a:ext cx="2757202" cy="273188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091" y="1644318"/>
            <a:ext cx="2772954" cy="239334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14914" y="573863"/>
            <a:ext cx="118624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 err="1" smtClean="0">
                <a:solidFill>
                  <a:srgbClr val="FF0000"/>
                </a:solidFill>
              </a:rPr>
              <a:t>স্বা</a:t>
            </a:r>
            <a:endParaRPr lang="en-US" sz="115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57946" y="2126585"/>
            <a:ext cx="5753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 smtClean="0">
                <a:solidFill>
                  <a:srgbClr val="FF0000"/>
                </a:solidFill>
              </a:rPr>
              <a:t>গ</a:t>
            </a:r>
            <a:endParaRPr lang="en-US" sz="115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53704" y="926002"/>
            <a:ext cx="159411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dirty="0">
                <a:solidFill>
                  <a:srgbClr val="FF0000"/>
                </a:solidFill>
              </a:rPr>
              <a:t>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75141" y="2010477"/>
            <a:ext cx="130471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 smtClean="0">
                <a:solidFill>
                  <a:srgbClr val="FF0000"/>
                </a:solidFill>
              </a:rPr>
              <a:t>ম</a:t>
            </a:r>
            <a:endParaRPr lang="en-US" sz="1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14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7" presetClass="entr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7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7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7" presetClass="entr" presetSubtype="4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7" presetClass="entr" presetSubtype="4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xmlns="" id="{9CF49FB3-ED5B-436B-B825-B86871EB1AD3}"/>
              </a:ext>
            </a:extLst>
          </p:cNvPr>
          <p:cNvSpPr/>
          <p:nvPr/>
        </p:nvSpPr>
        <p:spPr>
          <a:xfrm>
            <a:off x="0" y="24193"/>
            <a:ext cx="12192000" cy="6858000"/>
          </a:xfrm>
          <a:prstGeom prst="frame">
            <a:avLst>
              <a:gd name="adj1" fmla="val 3918"/>
            </a:avLst>
          </a:prstGeom>
          <a:gradFill flip="none" rotWithShape="1">
            <a:gsLst>
              <a:gs pos="26000">
                <a:srgbClr val="FFC000"/>
              </a:gs>
              <a:gs pos="66000">
                <a:srgbClr val="92D050"/>
              </a:gs>
              <a:gs pos="100000">
                <a:srgbClr val="E64AA7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005D401-5CE6-4B0A-9390-1DCE267D417F}"/>
              </a:ext>
            </a:extLst>
          </p:cNvPr>
          <p:cNvSpPr txBox="1"/>
          <p:nvPr/>
        </p:nvSpPr>
        <p:spPr>
          <a:xfrm>
            <a:off x="1362078" y="5241044"/>
            <a:ext cx="27930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latin typeface="NikoshBAN" panose="02000000000000000000" pitchFamily="2" charset="0"/>
                <a:cs typeface="NikoshBAN" panose="02000000000000000000" pitchFamily="2" charset="0"/>
              </a:rPr>
              <a:t>ঝর্ণা  </a:t>
            </a:r>
            <a:r>
              <a:rPr lang="en-US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2E223E6-80E7-4A38-86F3-81B7D2E3377D}"/>
              </a:ext>
            </a:extLst>
          </p:cNvPr>
          <p:cNvSpPr txBox="1"/>
          <p:nvPr/>
        </p:nvSpPr>
        <p:spPr>
          <a:xfrm>
            <a:off x="7265349" y="5245873"/>
            <a:ext cx="27930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latin typeface="NikoshBAN" panose="02000000000000000000" pitchFamily="2" charset="0"/>
                <a:cs typeface="NikoshBAN" panose="02000000000000000000" pitchFamily="2" charset="0"/>
              </a:rPr>
              <a:t>পানির কল   </a:t>
            </a:r>
            <a:r>
              <a:rPr lang="en-US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56F2372-D4AD-4824-86AA-1F2E7813F1C1}"/>
              </a:ext>
            </a:extLst>
          </p:cNvPr>
          <p:cNvSpPr txBox="1"/>
          <p:nvPr/>
        </p:nvSpPr>
        <p:spPr>
          <a:xfrm>
            <a:off x="3653837" y="489513"/>
            <a:ext cx="47224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 prst="angle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lvl="0" algn="ctr">
              <a:defRPr/>
            </a:pPr>
            <a:r>
              <a:rPr lang="en-US" sz="4400" b="1" kern="0" dirty="0" err="1">
                <a:ln w="11430"/>
                <a:solidFill>
                  <a:srgbClr val="6F05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পানির</a:t>
            </a:r>
            <a:r>
              <a:rPr lang="en-US" sz="4400" b="1" kern="0" dirty="0">
                <a:ln w="11430"/>
                <a:solidFill>
                  <a:srgbClr val="6F05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উ</a:t>
            </a:r>
            <a:r>
              <a:rPr lang="as-IN" sz="4400" b="1" kern="0" dirty="0">
                <a:ln w="11430"/>
                <a:solidFill>
                  <a:srgbClr val="6F05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ৎ</a:t>
            </a:r>
            <a:r>
              <a:rPr lang="en-US" sz="4400" b="1" kern="0" dirty="0">
                <a:ln w="11430"/>
                <a:solidFill>
                  <a:srgbClr val="6F05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স </a:t>
            </a:r>
            <a:endParaRPr lang="en-US" sz="4400" b="1" kern="0" dirty="0">
              <a:ln w="11430"/>
              <a:solidFill>
                <a:srgbClr val="6F056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899D540-C2BC-4AFB-B27F-60F8C6788B1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851" y="1476747"/>
            <a:ext cx="5292152" cy="341139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00206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F6EF8751-CC00-4B85-A33B-075BBD1D4D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95000" y="1576817"/>
            <a:ext cx="5251232" cy="33511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00206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1993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xmlns="" id="{411A2030-7EBD-4C03-8030-7E317C36F5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2159019"/>
              </p:ext>
            </p:extLst>
          </p:nvPr>
        </p:nvGraphicFramePr>
        <p:xfrm>
          <a:off x="2514600" y="381000"/>
          <a:ext cx="71628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Frame 9">
            <a:extLst>
              <a:ext uri="{FF2B5EF4-FFF2-40B4-BE49-F238E27FC236}">
                <a16:creationId xmlns:a16="http://schemas.microsoft.com/office/drawing/2014/main" xmlns="" id="{C4A16E28-F5B0-4287-B28C-FFA6C72ECFDD}"/>
              </a:ext>
            </a:extLst>
          </p:cNvPr>
          <p:cNvSpPr/>
          <p:nvPr/>
        </p:nvSpPr>
        <p:spPr>
          <a:xfrm>
            <a:off x="0" y="24193"/>
            <a:ext cx="12192000" cy="6858000"/>
          </a:xfrm>
          <a:prstGeom prst="frame">
            <a:avLst>
              <a:gd name="adj1" fmla="val 3224"/>
            </a:avLst>
          </a:prstGeom>
          <a:gradFill flip="none" rotWithShape="1">
            <a:gsLst>
              <a:gs pos="26000">
                <a:srgbClr val="FFC000"/>
              </a:gs>
              <a:gs pos="66000">
                <a:srgbClr val="92D050"/>
              </a:gs>
              <a:gs pos="100000">
                <a:srgbClr val="E64AA7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5F4849E-50BE-4AA2-8968-CE96BD3CD94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333" b="92889" l="346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2522" t="31583" r="4985" b="6461"/>
          <a:stretch/>
        </p:blipFill>
        <p:spPr>
          <a:xfrm rot="5400000">
            <a:off x="121502" y="3964726"/>
            <a:ext cx="2752726" cy="27290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F00EF6D-C9A3-4691-BB33-A5A77E70E60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333" b="92889" l="346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2522" t="31583" r="4985" b="6461"/>
          <a:stretch/>
        </p:blipFill>
        <p:spPr>
          <a:xfrm rot="16200000">
            <a:off x="9343908" y="221401"/>
            <a:ext cx="2752726" cy="272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65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01CD31-888C-4EB9-AC48-FC96ADF5B4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>
                                            <p:graphicEl>
                                              <a:dgm id="{8601CD31-888C-4EB9-AC48-FC96ADF5B4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4E65F1C-9835-4355-B4F7-C819F3585F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>
                                            <p:graphicEl>
                                              <a:dgm id="{74E65F1C-9835-4355-B4F7-C819F3585F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900A8FE-EB10-468C-B337-DB2988FED5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9">
                                            <p:graphicEl>
                                              <a:dgm id="{3900A8FE-EB10-468C-B337-DB2988FED5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A946C4D-5ED7-4461-A121-0CB0B39E34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9">
                                            <p:graphicEl>
                                              <a:dgm id="{5A946C4D-5ED7-4461-A121-0CB0B39E34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AA8AAEF-4077-4959-BB02-B59A292B69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9">
                                            <p:graphicEl>
                                              <a:dgm id="{1AA8AAEF-4077-4959-BB02-B59A292B69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9DB77C-7D53-4FCB-8D9C-2612F2AD39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9">
                                            <p:graphicEl>
                                              <a:dgm id="{BF9DB77C-7D53-4FCB-8D9C-2612F2AD39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0DA9C3-D79E-4BAB-8777-FCF1E94C6D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9">
                                            <p:graphicEl>
                                              <a:dgm id="{F00DA9C3-D79E-4BAB-8777-FCF1E94C6D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4FACAF9-D9AD-4069-B0F6-64432EDE6D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9">
                                            <p:graphicEl>
                                              <a:dgm id="{B4FACAF9-D9AD-4069-B0F6-64432EDE6D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05C8B3F-E3DB-464A-8C73-3AE7B57984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9">
                                            <p:graphicEl>
                                              <a:dgm id="{C05C8B3F-E3DB-464A-8C73-3AE7B57984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D22E857-B472-42E0-8A5B-154079F891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9">
                                            <p:graphicEl>
                                              <a:dgm id="{3D22E857-B472-42E0-8A5B-154079F891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C04B9B-742F-49E4-B2B4-255E9C2514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9">
                                            <p:graphicEl>
                                              <a:dgm id="{EEC04B9B-742F-49E4-B2B4-255E9C2514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9E7FB06-5124-4985-8251-374521B70E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9">
                                            <p:graphicEl>
                                              <a:dgm id="{B9E7FB06-5124-4985-8251-374521B70E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6BB4176-1E4A-4F67-B722-8396A54FA7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9">
                                            <p:graphicEl>
                                              <a:dgm id="{C6BB4176-1E4A-4F67-B722-8396A54FA7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1BA8CE6-C19F-4C47-894D-F61C47141C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9">
                                            <p:graphicEl>
                                              <a:dgm id="{61BA8CE6-C19F-4C47-894D-F61C47141C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129C73E-2EF5-43D4-A812-C17D3F469A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9">
                                            <p:graphicEl>
                                              <a:dgm id="{1129C73E-2EF5-43D4-A812-C17D3F469A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2D19098-B94F-475C-A929-B3D5912605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9">
                                            <p:graphicEl>
                                              <a:dgm id="{92D19098-B94F-475C-A929-B3D5912605B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2514CED-DBB8-4482-937E-E445B631FF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9">
                                            <p:graphicEl>
                                              <a:dgm id="{32514CED-DBB8-4482-937E-E445B631FF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84AAE72-CBA2-46DD-94A0-864057E833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9">
                                            <p:graphicEl>
                                              <a:dgm id="{A84AAE72-CBA2-46DD-94A0-864057E833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0EF9ADF-CAEA-428D-8FC0-D808003E57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2000"/>
                                        <p:tgtEl>
                                          <p:spTgt spid="9">
                                            <p:graphicEl>
                                              <a:dgm id="{60EF9ADF-CAEA-428D-8FC0-D808003E57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xmlns="" id="{9CF49FB3-ED5B-436B-B825-B86871EB1AD3}"/>
              </a:ext>
            </a:extLst>
          </p:cNvPr>
          <p:cNvSpPr/>
          <p:nvPr/>
        </p:nvSpPr>
        <p:spPr>
          <a:xfrm>
            <a:off x="0" y="24193"/>
            <a:ext cx="12192000" cy="6858000"/>
          </a:xfrm>
          <a:prstGeom prst="frame">
            <a:avLst>
              <a:gd name="adj1" fmla="val 3918"/>
            </a:avLst>
          </a:prstGeom>
          <a:gradFill flip="none" rotWithShape="1">
            <a:gsLst>
              <a:gs pos="26000">
                <a:srgbClr val="FFC000"/>
              </a:gs>
              <a:gs pos="66000">
                <a:srgbClr val="92D050"/>
              </a:gs>
              <a:gs pos="100000">
                <a:srgbClr val="E64AA7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C777E1F-9603-4F3D-AA31-35C195F78E22}"/>
              </a:ext>
            </a:extLst>
          </p:cNvPr>
          <p:cNvSpPr txBox="1"/>
          <p:nvPr/>
        </p:nvSpPr>
        <p:spPr>
          <a:xfrm>
            <a:off x="2423454" y="1902760"/>
            <a:ext cx="6846277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উ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ৎ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প্রকারভেদ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xmlns="" id="{B6564570-802F-46BC-A450-EB226D21A24B}"/>
              </a:ext>
            </a:extLst>
          </p:cNvPr>
          <p:cNvSpPr/>
          <p:nvPr/>
        </p:nvSpPr>
        <p:spPr>
          <a:xfrm>
            <a:off x="3136215" y="2610645"/>
            <a:ext cx="618980" cy="1198286"/>
          </a:xfrm>
          <a:prstGeom prst="downArrow">
            <a:avLst/>
          </a:prstGeom>
          <a:solidFill>
            <a:srgbClr val="A52B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xmlns="" id="{184EEF9C-1221-49E0-BB67-3DC179CAB515}"/>
              </a:ext>
            </a:extLst>
          </p:cNvPr>
          <p:cNvSpPr/>
          <p:nvPr/>
        </p:nvSpPr>
        <p:spPr>
          <a:xfrm>
            <a:off x="7506579" y="2610645"/>
            <a:ext cx="618980" cy="1198286"/>
          </a:xfrm>
          <a:prstGeom prst="downArrow">
            <a:avLst/>
          </a:prstGeom>
          <a:solidFill>
            <a:srgbClr val="A52B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C531300-2EA1-435A-8771-001F2ADD4E0E}"/>
              </a:ext>
            </a:extLst>
          </p:cNvPr>
          <p:cNvSpPr txBox="1"/>
          <p:nvPr/>
        </p:nvSpPr>
        <p:spPr>
          <a:xfrm>
            <a:off x="2123008" y="3893414"/>
            <a:ext cx="2663483" cy="132343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কৃতিক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উ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ৎ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A228674-B2E4-4626-90EF-2B515D44E24C}"/>
              </a:ext>
            </a:extLst>
          </p:cNvPr>
          <p:cNvSpPr txBox="1"/>
          <p:nvPr/>
        </p:nvSpPr>
        <p:spPr>
          <a:xfrm>
            <a:off x="6484328" y="3808932"/>
            <a:ext cx="2663483" cy="13234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ষের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উ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ৎ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23706AD-8483-4E3F-BB32-D548F1A2C8C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333" b="92889" l="346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2522" t="31583" r="4985" b="6461"/>
          <a:stretch/>
        </p:blipFill>
        <p:spPr>
          <a:xfrm rot="5400000">
            <a:off x="121502" y="3964726"/>
            <a:ext cx="2752726" cy="272902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3A6114D4-31BA-4325-B9C8-716F6F1C2A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333" b="92889" l="346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2522" t="31583" r="4985" b="6461"/>
          <a:stretch/>
        </p:blipFill>
        <p:spPr>
          <a:xfrm rot="16200000">
            <a:off x="9343908" y="221401"/>
            <a:ext cx="2752726" cy="272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654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xmlns="" id="{9CF49FB3-ED5B-436B-B825-B86871EB1AD3}"/>
              </a:ext>
            </a:extLst>
          </p:cNvPr>
          <p:cNvSpPr/>
          <p:nvPr/>
        </p:nvSpPr>
        <p:spPr>
          <a:xfrm>
            <a:off x="0" y="24193"/>
            <a:ext cx="12192000" cy="6858000"/>
          </a:xfrm>
          <a:prstGeom prst="frame">
            <a:avLst>
              <a:gd name="adj1" fmla="val 1835"/>
            </a:avLst>
          </a:prstGeom>
          <a:gradFill flip="none" rotWithShape="1">
            <a:gsLst>
              <a:gs pos="26000">
                <a:srgbClr val="FFC000"/>
              </a:gs>
              <a:gs pos="66000">
                <a:srgbClr val="92D050"/>
              </a:gs>
              <a:gs pos="100000">
                <a:srgbClr val="E64AA7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65CB44B9-3AB8-4530-B705-4488E1B3DE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6479" y="1078810"/>
            <a:ext cx="3542791" cy="2191069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09D9300-2FBD-4DA4-9E8D-C4FC555114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4550" y="3791249"/>
            <a:ext cx="3713871" cy="2096616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1FBF8E4D-05DB-4546-AE69-AE3B0DAFA3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5885" y="3731935"/>
            <a:ext cx="3542791" cy="2155931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2B7E9D7E-ECC2-4DBF-8ADE-CD11E30448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377" y="3686885"/>
            <a:ext cx="3413760" cy="2191070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10638AD3-F826-418C-8398-00C2898DEA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23" y="1090904"/>
            <a:ext cx="3413760" cy="2168394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E00C6EEB-4D2F-4CE9-B006-D2DC82142E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4548" y="1080961"/>
            <a:ext cx="3731976" cy="2249408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F69747A-C3D7-429E-8397-41ECCB1122FD}"/>
              </a:ext>
            </a:extLst>
          </p:cNvPr>
          <p:cNvSpPr txBox="1"/>
          <p:nvPr/>
        </p:nvSpPr>
        <p:spPr>
          <a:xfrm>
            <a:off x="386274" y="3186702"/>
            <a:ext cx="3441111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বৃষ্টির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2697BC05-AC16-4399-ADAC-01F25D0BB3DA}"/>
              </a:ext>
            </a:extLst>
          </p:cNvPr>
          <p:cNvSpPr txBox="1"/>
          <p:nvPr/>
        </p:nvSpPr>
        <p:spPr>
          <a:xfrm>
            <a:off x="4155601" y="3277575"/>
            <a:ext cx="3731976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নদী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BDCBC1D-677D-4ADB-B795-0F943289DAD8}"/>
              </a:ext>
            </a:extLst>
          </p:cNvPr>
          <p:cNvSpPr txBox="1"/>
          <p:nvPr/>
        </p:nvSpPr>
        <p:spPr>
          <a:xfrm>
            <a:off x="8206479" y="3277575"/>
            <a:ext cx="3562196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সমুদ্র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ADDE0135-BAAB-401D-9342-BBAC5F1C5A81}"/>
              </a:ext>
            </a:extLst>
          </p:cNvPr>
          <p:cNvSpPr txBox="1"/>
          <p:nvPr/>
        </p:nvSpPr>
        <p:spPr>
          <a:xfrm>
            <a:off x="386272" y="5836501"/>
            <a:ext cx="3413760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খাল-বিল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F78BA5E8-E33E-40C1-B6A8-332A7723EA38}"/>
              </a:ext>
            </a:extLst>
          </p:cNvPr>
          <p:cNvSpPr txBox="1"/>
          <p:nvPr/>
        </p:nvSpPr>
        <p:spPr>
          <a:xfrm>
            <a:off x="4155601" y="5836502"/>
            <a:ext cx="3750923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latin typeface="NikoshBAN" panose="02000000000000000000" pitchFamily="2" charset="0"/>
                <a:cs typeface="NikoshBAN" panose="02000000000000000000" pitchFamily="2" charset="0"/>
              </a:rPr>
              <a:t>ঝর্ণা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0399B3E6-8027-4FE7-872B-4D02B23428B6}"/>
              </a:ext>
            </a:extLst>
          </p:cNvPr>
          <p:cNvSpPr txBox="1"/>
          <p:nvPr/>
        </p:nvSpPr>
        <p:spPr>
          <a:xfrm>
            <a:off x="413623" y="9196341"/>
            <a:ext cx="3413760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বৃষ্টির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42A8D9DD-36F3-400C-95A3-33268238D466}"/>
              </a:ext>
            </a:extLst>
          </p:cNvPr>
          <p:cNvSpPr txBox="1"/>
          <p:nvPr/>
        </p:nvSpPr>
        <p:spPr>
          <a:xfrm>
            <a:off x="8216182" y="5836502"/>
            <a:ext cx="3562196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B0B7CE52-7DB6-443D-A7A2-324D23BD68FF}"/>
              </a:ext>
            </a:extLst>
          </p:cNvPr>
          <p:cNvSpPr txBox="1"/>
          <p:nvPr/>
        </p:nvSpPr>
        <p:spPr>
          <a:xfrm>
            <a:off x="562061" y="9658006"/>
            <a:ext cx="3413760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বৃষ্টির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940E2E29-ACFA-4ECD-BF85-FC1A5905CED2}"/>
              </a:ext>
            </a:extLst>
          </p:cNvPr>
          <p:cNvSpPr txBox="1"/>
          <p:nvPr/>
        </p:nvSpPr>
        <p:spPr>
          <a:xfrm>
            <a:off x="1495169" y="326384"/>
            <a:ext cx="83902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কৃতিক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উ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ৎ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162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77BB358-5D19-4A33-B1A6-FB6FBF71397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333" b="92889" l="346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2522" t="31583" r="4985" b="6461"/>
          <a:stretch/>
        </p:blipFill>
        <p:spPr>
          <a:xfrm rot="5400000">
            <a:off x="121502" y="3964726"/>
            <a:ext cx="2752726" cy="27290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F9D3143-6A3C-41AF-B5A7-CE7C8296025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333" b="92889" l="346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2522" t="31583" r="4985" b="6461"/>
          <a:stretch/>
        </p:blipFill>
        <p:spPr>
          <a:xfrm rot="16200000">
            <a:off x="9229609" y="230926"/>
            <a:ext cx="2752726" cy="2729029"/>
          </a:xfrm>
          <a:prstGeom prst="rect">
            <a:avLst/>
          </a:prstGeom>
        </p:spPr>
      </p:pic>
      <p:sp>
        <p:nvSpPr>
          <p:cNvPr id="10" name="Frame 9">
            <a:extLst>
              <a:ext uri="{FF2B5EF4-FFF2-40B4-BE49-F238E27FC236}">
                <a16:creationId xmlns:a16="http://schemas.microsoft.com/office/drawing/2014/main" xmlns="" id="{C4A16E28-F5B0-4287-B28C-FFA6C72ECFDD}"/>
              </a:ext>
            </a:extLst>
          </p:cNvPr>
          <p:cNvSpPr/>
          <p:nvPr/>
        </p:nvSpPr>
        <p:spPr>
          <a:xfrm>
            <a:off x="0" y="24193"/>
            <a:ext cx="12192000" cy="6858000"/>
          </a:xfrm>
          <a:prstGeom prst="frame">
            <a:avLst>
              <a:gd name="adj1" fmla="val 3224"/>
            </a:avLst>
          </a:prstGeom>
          <a:gradFill flip="none" rotWithShape="1">
            <a:gsLst>
              <a:gs pos="26000">
                <a:srgbClr val="FFC000"/>
              </a:gs>
              <a:gs pos="66000">
                <a:srgbClr val="92D050"/>
              </a:gs>
              <a:gs pos="100000">
                <a:srgbClr val="E64AA7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xmlns="" id="{63547401-DE7D-453E-BEB7-3854A231AD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0692900"/>
              </p:ext>
            </p:extLst>
          </p:nvPr>
        </p:nvGraphicFramePr>
        <p:xfrm>
          <a:off x="2032000" y="719668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97512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FF4F95-48A5-4EC3-A962-41BFFF73E8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"/>
                                        <p:tgtEl>
                                          <p:spTgt spid="4">
                                            <p:graphicEl>
                                              <a:dgm id="{29FF4F95-48A5-4EC3-A962-41BFFF73E8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B863604-5968-417A-92CF-88426675E5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500"/>
                                        <p:tgtEl>
                                          <p:spTgt spid="4">
                                            <p:graphicEl>
                                              <a:dgm id="{AB863604-5968-417A-92CF-88426675E5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EDC8282-483A-4083-899A-A7D8EEFD20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500"/>
                                        <p:tgtEl>
                                          <p:spTgt spid="4">
                                            <p:graphicEl>
                                              <a:dgm id="{2EDC8282-483A-4083-899A-A7D8EEFD20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B698BF3-7666-4B28-AACB-942F0E385B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500"/>
                                        <p:tgtEl>
                                          <p:spTgt spid="4">
                                            <p:graphicEl>
                                              <a:dgm id="{4B698BF3-7666-4B28-AACB-942F0E385B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E7AC728-7AE6-4CE6-A962-6539DF6E35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1500"/>
                                        <p:tgtEl>
                                          <p:spTgt spid="4">
                                            <p:graphicEl>
                                              <a:dgm id="{3E7AC728-7AE6-4CE6-A962-6539DF6E35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216D051-534E-410E-A190-9626A9F502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500"/>
                                        <p:tgtEl>
                                          <p:spTgt spid="4">
                                            <p:graphicEl>
                                              <a:dgm id="{9216D051-534E-410E-A190-9626A9F502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E0AC0EA-A819-4705-A059-5EC366A922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1500"/>
                                        <p:tgtEl>
                                          <p:spTgt spid="4">
                                            <p:graphicEl>
                                              <a:dgm id="{AE0AC0EA-A819-4705-A059-5EC366A922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B1114A7-9C2A-4C65-AC16-D11E1AB23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1500"/>
                                        <p:tgtEl>
                                          <p:spTgt spid="4">
                                            <p:graphicEl>
                                              <a:dgm id="{4B1114A7-9C2A-4C65-AC16-D11E1AB23C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22F10FC-A2DA-49C2-BB52-2C82FEC9C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1500"/>
                                        <p:tgtEl>
                                          <p:spTgt spid="4">
                                            <p:graphicEl>
                                              <a:dgm id="{C22F10FC-A2DA-49C2-BB52-2C82FEC9CD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6CEA4B-8DE5-4D8B-A5B5-BA72F0604A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1500"/>
                                        <p:tgtEl>
                                          <p:spTgt spid="4">
                                            <p:graphicEl>
                                              <a:dgm id="{076CEA4B-8DE5-4D8B-A5B5-BA72F0604A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59AF3DB-332E-4155-851F-63727CD7D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1500"/>
                                        <p:tgtEl>
                                          <p:spTgt spid="4">
                                            <p:graphicEl>
                                              <a:dgm id="{B59AF3DB-332E-4155-851F-63727CD7D5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410D03B-E06D-461E-B3C2-6AAC0FD145E3}"/>
              </a:ext>
            </a:extLst>
          </p:cNvPr>
          <p:cNvSpPr txBox="1"/>
          <p:nvPr/>
        </p:nvSpPr>
        <p:spPr>
          <a:xfrm>
            <a:off x="2183131" y="468832"/>
            <a:ext cx="7475220" cy="769441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ষের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উ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ৎ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0ECA7A8-64C7-4C4E-9323-31885FECCAB1}"/>
              </a:ext>
            </a:extLst>
          </p:cNvPr>
          <p:cNvSpPr txBox="1"/>
          <p:nvPr/>
        </p:nvSpPr>
        <p:spPr>
          <a:xfrm>
            <a:off x="1015039" y="4681010"/>
            <a:ext cx="10348288" cy="1938992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র,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া,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ূপ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কল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থ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ও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া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ি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ুষের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উ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ৎস।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0E21544-7425-4D76-8694-FC08100AEFB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519" y="1427169"/>
            <a:ext cx="11302964" cy="2823634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Frame 15">
            <a:extLst>
              <a:ext uri="{FF2B5EF4-FFF2-40B4-BE49-F238E27FC236}">
                <a16:creationId xmlns:a16="http://schemas.microsoft.com/office/drawing/2014/main" xmlns="" id="{CA7C4247-098E-4FED-8D1B-7910C34A8D48}"/>
              </a:ext>
            </a:extLst>
          </p:cNvPr>
          <p:cNvSpPr/>
          <p:nvPr/>
        </p:nvSpPr>
        <p:spPr>
          <a:xfrm>
            <a:off x="0" y="24193"/>
            <a:ext cx="12192000" cy="6858000"/>
          </a:xfrm>
          <a:prstGeom prst="frame">
            <a:avLst>
              <a:gd name="adj1" fmla="val 3224"/>
            </a:avLst>
          </a:prstGeom>
          <a:gradFill flip="none" rotWithShape="1">
            <a:gsLst>
              <a:gs pos="26000">
                <a:srgbClr val="FFC000"/>
              </a:gs>
              <a:gs pos="66000">
                <a:srgbClr val="92D050"/>
              </a:gs>
              <a:gs pos="100000">
                <a:srgbClr val="E64AA7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2931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 tmFilter="0,0; .5, 1; 1, 1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508C330-F33E-4194-8242-FDCCF3522E3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333" b="92889" l="346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2522" t="31583" r="4985" b="6461"/>
          <a:stretch/>
        </p:blipFill>
        <p:spPr>
          <a:xfrm rot="5400000">
            <a:off x="121502" y="3964726"/>
            <a:ext cx="2752726" cy="272902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8FB572C-FF8E-49EB-9FD2-53508ED9D4E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333" b="92889" l="346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2522" t="31583" r="4985" b="6461"/>
          <a:stretch/>
        </p:blipFill>
        <p:spPr>
          <a:xfrm rot="16200000">
            <a:off x="9343908" y="221401"/>
            <a:ext cx="2752726" cy="2729029"/>
          </a:xfrm>
          <a:prstGeom prst="rect">
            <a:avLst/>
          </a:prstGeom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xmlns="" id="{4EF3CF7C-17E4-4B32-91A6-130524F2FF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123162"/>
              </p:ext>
            </p:extLst>
          </p:nvPr>
        </p:nvGraphicFramePr>
        <p:xfrm>
          <a:off x="2032000" y="82058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Frame 7">
            <a:extLst>
              <a:ext uri="{FF2B5EF4-FFF2-40B4-BE49-F238E27FC236}">
                <a16:creationId xmlns:a16="http://schemas.microsoft.com/office/drawing/2014/main" xmlns="" id="{5949FFCB-8564-4F69-94D5-7CCD20A1BFB1}"/>
              </a:ext>
            </a:extLst>
          </p:cNvPr>
          <p:cNvSpPr/>
          <p:nvPr/>
        </p:nvSpPr>
        <p:spPr>
          <a:xfrm>
            <a:off x="-38100" y="0"/>
            <a:ext cx="12192000" cy="6858000"/>
          </a:xfrm>
          <a:prstGeom prst="frame">
            <a:avLst>
              <a:gd name="adj1" fmla="val 3224"/>
            </a:avLst>
          </a:prstGeom>
          <a:gradFill flip="none" rotWithShape="1">
            <a:gsLst>
              <a:gs pos="26000">
                <a:srgbClr val="FFC000"/>
              </a:gs>
              <a:gs pos="66000">
                <a:srgbClr val="92D050"/>
              </a:gs>
              <a:gs pos="100000">
                <a:srgbClr val="E64AA7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0928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7978568-FC91-488B-AEBE-5DE0C11B96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7">
                                            <p:graphicEl>
                                              <a:dgm id="{27978568-FC91-488B-AEBE-5DE0C11B96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C611541-6026-49CC-BD9E-A21315264B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7">
                                            <p:graphicEl>
                                              <a:dgm id="{3C611541-6026-49CC-BD9E-A21315264B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8635CCA-6A0D-4797-8907-578B285C6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7">
                                            <p:graphicEl>
                                              <a:dgm id="{38635CCA-6A0D-4797-8907-578B285C6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827152A-71DA-471C-881C-D7F192CA7F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7">
                                            <p:graphicEl>
                                              <a:dgm id="{E827152A-71DA-471C-881C-D7F192CA7F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948F8DE-9629-473A-BA31-E1FDDBC6C5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1000"/>
                                        <p:tgtEl>
                                          <p:spTgt spid="7">
                                            <p:graphicEl>
                                              <a:dgm id="{4948F8DE-9629-473A-BA31-E1FDDBC6C5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36B96D5-B52A-4574-8E51-B0F7669535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000"/>
                                        <p:tgtEl>
                                          <p:spTgt spid="7">
                                            <p:graphicEl>
                                              <a:dgm id="{636B96D5-B52A-4574-8E51-B0F7669535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88E8755-723B-4FA5-8B97-CD22CF89B2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1000"/>
                                        <p:tgtEl>
                                          <p:spTgt spid="7">
                                            <p:graphicEl>
                                              <a:dgm id="{B88E8755-723B-4FA5-8B97-CD22CF89B2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DA4655-4A4B-44DA-A8BF-209D75F5B8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1000"/>
                                        <p:tgtEl>
                                          <p:spTgt spid="7">
                                            <p:graphicEl>
                                              <a:dgm id="{41DA4655-4A4B-44DA-A8BF-209D75F5B8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8BD353-528D-4384-8334-FA4472E92A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1000"/>
                                        <p:tgtEl>
                                          <p:spTgt spid="7">
                                            <p:graphicEl>
                                              <a:dgm id="{C58BD353-528D-4384-8334-FA4472E92A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413" y="1714500"/>
            <a:ext cx="6097587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2400"/>
            <a:ext cx="12192000" cy="721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2499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" y="0"/>
            <a:ext cx="12403931" cy="699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90500"/>
            <a:ext cx="11868150" cy="1790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" y="2495550"/>
            <a:ext cx="10420350" cy="3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92065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55563"/>
            <a:ext cx="12303126" cy="6969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29907"/>
            <a:ext cx="12303126" cy="6918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05200" y="571500"/>
            <a:ext cx="415290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মি</a:t>
            </a:r>
            <a:r>
              <a:rPr lang="en-US" sz="3200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মিঠা</a:t>
            </a:r>
            <a:r>
              <a:rPr lang="en-US" sz="32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 </a:t>
            </a:r>
            <a:r>
              <a:rPr lang="en-US" sz="3200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পানির</a:t>
            </a:r>
            <a:r>
              <a:rPr lang="en-US" sz="32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উৎস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58306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6">
                <a:lumMod val="60000"/>
                <a:lumOff val="40000"/>
              </a:schemeClr>
            </a:gs>
            <a:gs pos="83000">
              <a:srgbClr val="92D050"/>
            </a:gs>
            <a:gs pos="100000">
              <a:srgbClr val="00B0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16165" y="1566017"/>
            <a:ext cx="731837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cap="all" dirty="0" smtClean="0">
                <a:ln w="900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800" b="1" cap="all" dirty="0" err="1" smtClean="0">
                <a:ln w="900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" pitchFamily="2" charset="0"/>
                <a:cs typeface="Nikosh" pitchFamily="2" charset="0"/>
              </a:rPr>
              <a:t>ফারজানা</a:t>
            </a:r>
            <a:r>
              <a:rPr lang="en-US" sz="4800" b="1" cap="all" dirty="0" smtClean="0">
                <a:ln w="900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800" b="1" cap="all" dirty="0" err="1" smtClean="0">
                <a:ln w="900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" pitchFamily="2" charset="0"/>
                <a:cs typeface="Nikosh" pitchFamily="2" charset="0"/>
              </a:rPr>
              <a:t>আক্তার</a:t>
            </a:r>
            <a:r>
              <a:rPr lang="en-US" sz="4800" b="1" cap="all" dirty="0" smtClean="0">
                <a:ln w="900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800" b="1" cap="all" dirty="0" err="1" smtClean="0">
                <a:ln w="900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" pitchFamily="2" charset="0"/>
                <a:cs typeface="Nikosh" pitchFamily="2" charset="0"/>
              </a:rPr>
              <a:t>লিমা</a:t>
            </a:r>
            <a:endParaRPr lang="en-US" sz="4800" b="1" cap="all" dirty="0">
              <a:ln w="9000" cmpd="sng">
                <a:solidFill>
                  <a:srgbClr val="0000CC"/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  <a:latin typeface="Nikosh" pitchFamily="2" charset="0"/>
              <a:cs typeface="Nikosh" pitchFamily="2" charset="0"/>
            </a:endParaRPr>
          </a:p>
          <a:p>
            <a:pPr algn="ctr"/>
            <a:r>
              <a:rPr lang="en-US" sz="4800" b="1" cap="all" dirty="0" err="1">
                <a:ln w="900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" pitchFamily="2" charset="0"/>
                <a:cs typeface="Nikosh" pitchFamily="2" charset="0"/>
              </a:rPr>
              <a:t>সহকারী</a:t>
            </a:r>
            <a:r>
              <a:rPr lang="en-US" sz="4800" b="1" cap="all" dirty="0">
                <a:ln w="900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800" b="1" cap="all" dirty="0" err="1">
                <a:ln w="900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" pitchFamily="2" charset="0"/>
                <a:cs typeface="Nikosh" pitchFamily="2" charset="0"/>
              </a:rPr>
              <a:t>শিক্ষক</a:t>
            </a:r>
            <a:r>
              <a:rPr lang="en-US" sz="4800" b="1" cap="all" dirty="0">
                <a:ln w="900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" pitchFamily="2" charset="0"/>
                <a:cs typeface="Nikosh" pitchFamily="2" charset="0"/>
              </a:rPr>
              <a:t> </a:t>
            </a:r>
          </a:p>
          <a:p>
            <a:pPr algn="ctr"/>
            <a:r>
              <a:rPr lang="en-US" sz="4800" b="1" cap="all" dirty="0" err="1" smtClean="0">
                <a:ln w="900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" pitchFamily="2" charset="0"/>
                <a:cs typeface="Nikosh" pitchFamily="2" charset="0"/>
              </a:rPr>
              <a:t>বানিয়াফৈর</a:t>
            </a:r>
            <a:r>
              <a:rPr lang="en-US" sz="4800" b="1" cap="all" dirty="0" smtClean="0">
                <a:ln w="900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800" b="1" cap="all" dirty="0" err="1" smtClean="0">
                <a:ln w="900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" pitchFamily="2" charset="0"/>
                <a:cs typeface="Nikosh" pitchFamily="2" charset="0"/>
              </a:rPr>
              <a:t>সরকারি</a:t>
            </a:r>
            <a:r>
              <a:rPr lang="en-US" sz="4800" b="1" cap="all" dirty="0" smtClean="0">
                <a:ln w="900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800" b="1" cap="all" dirty="0" err="1">
                <a:ln w="900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" pitchFamily="2" charset="0"/>
                <a:cs typeface="Nikosh" pitchFamily="2" charset="0"/>
              </a:rPr>
              <a:t>প্রাথমিক</a:t>
            </a:r>
            <a:r>
              <a:rPr lang="en-US" sz="4800" b="1" cap="all" dirty="0">
                <a:ln w="900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800" b="1" cap="all" dirty="0" err="1">
                <a:ln w="900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" pitchFamily="2" charset="0"/>
                <a:cs typeface="Nikosh" pitchFamily="2" charset="0"/>
              </a:rPr>
              <a:t>বিদ্যালয়</a:t>
            </a:r>
            <a:r>
              <a:rPr lang="en-US" sz="4800" b="1" cap="all" dirty="0">
                <a:ln w="900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" pitchFamily="2" charset="0"/>
                <a:cs typeface="Nikosh" pitchFamily="2" charset="0"/>
              </a:rPr>
              <a:t>  </a:t>
            </a:r>
            <a:r>
              <a:rPr lang="en-US" sz="4800" b="1" cap="all" dirty="0" smtClean="0">
                <a:ln w="900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" pitchFamily="2" charset="0"/>
                <a:cs typeface="Nikosh" pitchFamily="2" charset="0"/>
              </a:rPr>
              <a:t> </a:t>
            </a:r>
          </a:p>
          <a:p>
            <a:pPr algn="ctr"/>
            <a:r>
              <a:rPr lang="en-US" sz="4800" b="1" cap="all" dirty="0" err="1" smtClean="0">
                <a:ln w="900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" pitchFamily="2" charset="0"/>
                <a:cs typeface="Nikosh" pitchFamily="2" charset="0"/>
              </a:rPr>
              <a:t>কালিহাতি</a:t>
            </a:r>
            <a:r>
              <a:rPr lang="en-US" sz="4800" b="1" cap="all" dirty="0" smtClean="0">
                <a:ln w="900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" pitchFamily="2" charset="0"/>
                <a:cs typeface="Nikosh" pitchFamily="2" charset="0"/>
              </a:rPr>
              <a:t> ,</a:t>
            </a:r>
            <a:r>
              <a:rPr lang="en-US" sz="4800" b="1" cap="all" dirty="0" err="1" smtClean="0">
                <a:ln w="900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" pitchFamily="2" charset="0"/>
                <a:cs typeface="Nikosh" pitchFamily="2" charset="0"/>
              </a:rPr>
              <a:t>টাঙ্গাইল</a:t>
            </a:r>
            <a:r>
              <a:rPr lang="en-US" sz="4800" b="1" cap="all" dirty="0" smtClean="0">
                <a:ln w="9000" cmpd="sng">
                  <a:solidFill>
                    <a:srgbClr val="0000CC"/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endParaRPr lang="en-US" sz="4800" b="1" cap="all" dirty="0">
              <a:ln w="9000" cmpd="sng">
                <a:solidFill>
                  <a:srgbClr val="0000CC"/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333" b="92889" l="3466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2522" t="31583"/>
          <a:stretch/>
        </p:blipFill>
        <p:spPr>
          <a:xfrm rot="5400000">
            <a:off x="-95024" y="3568157"/>
            <a:ext cx="3282519" cy="3328167"/>
          </a:xfrm>
          <a:prstGeom prst="rect">
            <a:avLst/>
          </a:prstGeom>
        </p:spPr>
      </p:pic>
      <p:sp>
        <p:nvSpPr>
          <p:cNvPr id="11" name="Frame 10">
            <a:extLst>
              <a:ext uri="{FF2B5EF4-FFF2-40B4-BE49-F238E27FC236}">
                <a16:creationId xmlns:a16="http://schemas.microsoft.com/office/drawing/2014/main" xmlns="" id="{AF808DAD-D5EB-4637-A23F-6E5525E7A3ED}"/>
              </a:ext>
            </a:extLst>
          </p:cNvPr>
          <p:cNvSpPr/>
          <p:nvPr/>
        </p:nvSpPr>
        <p:spPr>
          <a:xfrm>
            <a:off x="0" y="24193"/>
            <a:ext cx="12192000" cy="6858000"/>
          </a:xfrm>
          <a:prstGeom prst="frame">
            <a:avLst>
              <a:gd name="adj1" fmla="val 3918"/>
            </a:avLst>
          </a:prstGeom>
          <a:gradFill flip="none" rotWithShape="1">
            <a:gsLst>
              <a:gs pos="26000">
                <a:srgbClr val="FFC000"/>
              </a:gs>
              <a:gs pos="66000">
                <a:srgbClr val="92D050"/>
              </a:gs>
              <a:gs pos="100000">
                <a:srgbClr val="E64AA7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12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600"/>
                            </p:stCondLst>
                            <p:childTnLst>
                              <p:par>
                                <p:cTn id="1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tmFilter="0,0; .5, 1; 1, 1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700"/>
                            </p:stCondLst>
                            <p:childTnLst>
                              <p:par>
                                <p:cTn id="2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 tmFilter="0,0; .5, 1; 1, 1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700"/>
                            </p:stCondLst>
                            <p:childTnLst>
                              <p:par>
                                <p:cTn id="2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tmFilter="0,0; .5, 1; 1, 1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55563"/>
            <a:ext cx="12303126" cy="6969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254045"/>
            <a:ext cx="11582400" cy="25082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" y="2762250"/>
            <a:ext cx="4572000" cy="32956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512" y="2762250"/>
            <a:ext cx="4600575" cy="344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15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55563"/>
            <a:ext cx="12303126" cy="6969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342900"/>
            <a:ext cx="11601450" cy="6019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037037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55563"/>
            <a:ext cx="12303126" cy="6969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4" y="628650"/>
            <a:ext cx="3552825" cy="1295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" y="2986087"/>
            <a:ext cx="10267950" cy="33623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19150" y="1924050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আমরা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কি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কি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কাজে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পানি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ব্যবহার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করি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?</a:t>
            </a:r>
            <a:endParaRPr lang="en-US" sz="36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83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55563"/>
            <a:ext cx="12303126" cy="6969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76400" y="876300"/>
            <a:ext cx="9201150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chemeClr val="accent4"/>
                </a:solidFill>
                <a:latin typeface="Nikosh" pitchFamily="2" charset="0"/>
                <a:cs typeface="Nikosh" pitchFamily="2" charset="0"/>
              </a:rPr>
              <a:t>মুল্যায়ন</a:t>
            </a:r>
            <a:r>
              <a:rPr lang="en-US" sz="5400" b="1" dirty="0" smtClean="0">
                <a:solidFill>
                  <a:schemeClr val="accent4"/>
                </a:solidFill>
                <a:latin typeface="Nikosh" pitchFamily="2" charset="0"/>
                <a:cs typeface="Nikosh" pitchFamily="2" charset="0"/>
              </a:rPr>
              <a:t> :</a:t>
            </a:r>
          </a:p>
          <a:p>
            <a:r>
              <a:rPr lang="en-US" sz="4000" dirty="0" smtClean="0">
                <a:latin typeface="Nikosh" pitchFamily="2" charset="0"/>
                <a:cs typeface="Nikosh" pitchFamily="2" charset="0"/>
              </a:rPr>
              <a:t>১.পানি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কয়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ধরনের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?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কি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কি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?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কাকে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বলে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?</a:t>
            </a:r>
          </a:p>
          <a:p>
            <a:r>
              <a:rPr lang="en-US" sz="4000" dirty="0" smtClean="0">
                <a:latin typeface="Nikosh" pitchFamily="2" charset="0"/>
                <a:cs typeface="Nikosh" pitchFamily="2" charset="0"/>
              </a:rPr>
              <a:t>২.</a:t>
            </a:r>
            <a:r>
              <a:rPr lang="en-US" sz="40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>
                <a:latin typeface="Nikosh" pitchFamily="2" charset="0"/>
                <a:cs typeface="Nikosh" pitchFamily="2" charset="0"/>
              </a:rPr>
              <a:t>আমরা</a:t>
            </a:r>
            <a:r>
              <a:rPr lang="en-US" sz="40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>
                <a:latin typeface="Nikosh" pitchFamily="2" charset="0"/>
                <a:cs typeface="Nikosh" pitchFamily="2" charset="0"/>
              </a:rPr>
              <a:t>কি</a:t>
            </a:r>
            <a:r>
              <a:rPr lang="en-US" sz="40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>
                <a:latin typeface="Nikosh" pitchFamily="2" charset="0"/>
                <a:cs typeface="Nikosh" pitchFamily="2" charset="0"/>
              </a:rPr>
              <a:t>কি</a:t>
            </a:r>
            <a:r>
              <a:rPr lang="en-US" sz="40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>
                <a:latin typeface="Nikosh" pitchFamily="2" charset="0"/>
                <a:cs typeface="Nikosh" pitchFamily="2" charset="0"/>
              </a:rPr>
              <a:t>কাজে</a:t>
            </a:r>
            <a:r>
              <a:rPr lang="en-US" sz="40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>
                <a:latin typeface="Nikosh" pitchFamily="2" charset="0"/>
                <a:cs typeface="Nikosh" pitchFamily="2" charset="0"/>
              </a:rPr>
              <a:t>পানি</a:t>
            </a:r>
            <a:r>
              <a:rPr lang="en-US" sz="40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>
                <a:latin typeface="Nikosh" pitchFamily="2" charset="0"/>
                <a:cs typeface="Nikosh" pitchFamily="2" charset="0"/>
              </a:rPr>
              <a:t>ব্যবহার</a:t>
            </a:r>
            <a:r>
              <a:rPr lang="en-US" sz="40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>
                <a:latin typeface="Nikosh" pitchFamily="2" charset="0"/>
                <a:cs typeface="Nikosh" pitchFamily="2" charset="0"/>
              </a:rPr>
              <a:t>করি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?</a:t>
            </a:r>
          </a:p>
          <a:p>
            <a:endParaRPr lang="en-US" sz="4000" b="1" dirty="0">
              <a:latin typeface="Nikosh" pitchFamily="2" charset="0"/>
              <a:cs typeface="Nikosh" pitchFamily="2" charset="0"/>
            </a:endParaRPr>
          </a:p>
          <a:p>
            <a:endParaRPr lang="en-US" sz="4000" b="1" dirty="0" smtClean="0">
              <a:latin typeface="Nikosh" pitchFamily="2" charset="0"/>
              <a:cs typeface="Nikosh" pitchFamily="2" charset="0"/>
            </a:endParaRPr>
          </a:p>
          <a:p>
            <a:endParaRPr lang="en-US" sz="4000" b="1" dirty="0" smtClean="0">
              <a:latin typeface="Nikosh" pitchFamily="2" charset="0"/>
              <a:cs typeface="Nikosh" pitchFamily="2" charset="0"/>
            </a:endParaRPr>
          </a:p>
          <a:p>
            <a:pPr marL="742950" indent="-742950">
              <a:buAutoNum type="arabicPeriod"/>
            </a:pPr>
            <a:endParaRPr lang="en-US" sz="4000" b="1" dirty="0" smtClean="0">
              <a:latin typeface="Nikosh" pitchFamily="2" charset="0"/>
              <a:cs typeface="Nikosh" pitchFamily="2" charset="0"/>
            </a:endParaRPr>
          </a:p>
          <a:p>
            <a:endParaRPr lang="en-US" sz="4000" b="1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800350"/>
            <a:ext cx="9334500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01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4890486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90900" y="-285750"/>
            <a:ext cx="17697449" cy="75628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95700" y="2762250"/>
            <a:ext cx="809625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b="1" dirty="0" err="1">
                <a:ln w="11430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ধন্যবাদ</a:t>
            </a:r>
            <a:endParaRPr lang="en-US" sz="13800" b="1" dirty="0">
              <a:ln w="11430">
                <a:solidFill>
                  <a:schemeClr val="tx1"/>
                </a:solidFill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96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814339" y="482812"/>
            <a:ext cx="5994400" cy="6095999"/>
            <a:chOff x="228600" y="361950"/>
            <a:chExt cx="4495800" cy="457199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8600" y="361950"/>
              <a:ext cx="4495800" cy="4571999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906518" y="1918528"/>
              <a:ext cx="29718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 err="1" smtClean="0">
                  <a:ln w="12700" cmpd="sng">
                    <a:solidFill>
                      <a:srgbClr val="C00000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প্রাথমিক</a:t>
              </a:r>
              <a:r>
                <a:rPr lang="en-US" sz="5400" dirty="0" smtClean="0">
                  <a:ln w="12700" cmpd="sng">
                    <a:solidFill>
                      <a:srgbClr val="C00000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dirty="0" err="1" smtClean="0">
                  <a:ln w="12700" cmpd="sng">
                    <a:solidFill>
                      <a:srgbClr val="C00000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বিজ্ঞান</a:t>
              </a:r>
              <a:r>
                <a:rPr lang="en-US" sz="5400" smtClean="0">
                  <a:ln w="12700" cmpd="sng">
                    <a:solidFill>
                      <a:srgbClr val="C00000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ত</a:t>
              </a:r>
              <a:r>
                <a:rPr lang="as-IN" sz="5400" dirty="0">
                  <a:ln w="12700" cmpd="sng">
                    <a:solidFill>
                      <a:srgbClr val="C00000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ৃ</a:t>
              </a:r>
              <a:r>
                <a:rPr lang="en-US" sz="5400" dirty="0">
                  <a:ln w="12700" cmpd="sng">
                    <a:solidFill>
                      <a:srgbClr val="C00000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ত</a:t>
              </a:r>
              <a:r>
                <a:rPr lang="as-IN" sz="5400" dirty="0">
                  <a:ln w="12700" cmpd="sng">
                    <a:solidFill>
                      <a:srgbClr val="C00000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ী</a:t>
              </a:r>
              <a:r>
                <a:rPr lang="en-US" sz="5400" dirty="0">
                  <a:ln w="12700" cmpd="sng">
                    <a:solidFill>
                      <a:srgbClr val="C00000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য় </a:t>
              </a:r>
              <a:r>
                <a:rPr lang="en-US" sz="5400" dirty="0" err="1">
                  <a:ln w="12700" cmpd="sng">
                    <a:solidFill>
                      <a:srgbClr val="C00000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শ্রেণি</a:t>
              </a:r>
              <a:r>
                <a:rPr lang="en-US" sz="5400" dirty="0">
                  <a:ln w="12700" cmpd="sng">
                    <a:solidFill>
                      <a:srgbClr val="C00000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CB81F7C-3960-4402-AD0F-001E926FDB4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6605" y="1106823"/>
            <a:ext cx="3709840" cy="4847976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Frame 7">
            <a:extLst>
              <a:ext uri="{FF2B5EF4-FFF2-40B4-BE49-F238E27FC236}">
                <a16:creationId xmlns:a16="http://schemas.microsoft.com/office/drawing/2014/main" xmlns="" id="{995D4E7D-B108-4A0F-9DD5-6228B4ADA350}"/>
              </a:ext>
            </a:extLst>
          </p:cNvPr>
          <p:cNvSpPr/>
          <p:nvPr/>
        </p:nvSpPr>
        <p:spPr>
          <a:xfrm>
            <a:off x="0" y="24193"/>
            <a:ext cx="12192000" cy="6858000"/>
          </a:xfrm>
          <a:prstGeom prst="frame">
            <a:avLst>
              <a:gd name="adj1" fmla="val 3918"/>
            </a:avLst>
          </a:prstGeom>
          <a:gradFill flip="none" rotWithShape="1">
            <a:gsLst>
              <a:gs pos="26000">
                <a:srgbClr val="FFC000"/>
              </a:gs>
              <a:gs pos="66000">
                <a:srgbClr val="92D050"/>
              </a:gs>
              <a:gs pos="100000">
                <a:srgbClr val="E64AA7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65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rgbClr val="C00000">
                <a:shade val="30000"/>
                <a:satMod val="115000"/>
              </a:srgbClr>
            </a:gs>
            <a:gs pos="54000">
              <a:schemeClr val="accent3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200" y="107731"/>
            <a:ext cx="11785600" cy="6604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371236" y="1553919"/>
            <a:ext cx="626806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600" dirty="0">
                <a:ln w="1905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অধ্যায় </a:t>
            </a:r>
            <a:r>
              <a:rPr lang="en-US" sz="6600" dirty="0">
                <a:ln w="1905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-৭</a:t>
            </a:r>
            <a:r>
              <a:rPr lang="bn-IN" sz="6600" dirty="0">
                <a:ln w="1905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 </a:t>
            </a:r>
            <a:endParaRPr lang="en-US" sz="6600" dirty="0">
              <a:ln w="1905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Nikosh" pitchFamily="2" charset="0"/>
              <a:cs typeface="Nikosh" pitchFamily="2" charset="0"/>
            </a:endParaRPr>
          </a:p>
          <a:p>
            <a:pPr algn="ctr"/>
            <a:r>
              <a:rPr lang="en-US" sz="6600" dirty="0">
                <a:ln w="1905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 ( </a:t>
            </a:r>
            <a:r>
              <a:rPr lang="en-US" sz="6600" dirty="0" err="1">
                <a:ln w="1905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পানি</a:t>
            </a:r>
            <a:r>
              <a:rPr lang="en-US" sz="6600" dirty="0">
                <a:ln w="1905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6600" dirty="0" smtClean="0">
                <a:ln w="1905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" pitchFamily="2" charset="0"/>
                <a:cs typeface="Nikosh" pitchFamily="2" charset="0"/>
              </a:rPr>
              <a:t>)</a:t>
            </a:r>
            <a:endParaRPr lang="bn-IN" sz="6600" dirty="0">
              <a:ln w="1905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91916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618667142"/>
              </p:ext>
            </p:extLst>
          </p:nvPr>
        </p:nvGraphicFramePr>
        <p:xfrm>
          <a:off x="671137" y="468710"/>
          <a:ext cx="10776155" cy="5560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rame 4">
            <a:extLst>
              <a:ext uri="{FF2B5EF4-FFF2-40B4-BE49-F238E27FC236}">
                <a16:creationId xmlns:a16="http://schemas.microsoft.com/office/drawing/2014/main" xmlns="" id="{E07F93C2-C722-46BE-8C35-DA61A8FAACB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918"/>
            </a:avLst>
          </a:prstGeom>
          <a:solidFill>
            <a:schemeClr val="tx1"/>
          </a:solidFill>
          <a:ln w="762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1329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55563"/>
            <a:ext cx="12303126" cy="6969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57250" y="1638300"/>
            <a:ext cx="10896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 smtClean="0">
                <a:solidFill>
                  <a:schemeClr val="tx2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শিখনফল</a:t>
            </a:r>
            <a:endParaRPr lang="en-US" sz="7200" b="1" dirty="0" smtClean="0">
              <a:solidFill>
                <a:schemeClr val="tx2">
                  <a:lumMod val="50000"/>
                </a:schemeClr>
              </a:solidFill>
              <a:latin typeface="Nikosh" pitchFamily="2" charset="0"/>
              <a:cs typeface="Nikosh" pitchFamily="2" charset="0"/>
            </a:endParaRPr>
          </a:p>
          <a:p>
            <a:r>
              <a:rPr lang="en-US" sz="5400" dirty="0" smtClean="0">
                <a:solidFill>
                  <a:srgbClr val="1D12AE"/>
                </a:solidFill>
                <a:latin typeface="Nikosh" pitchFamily="2" charset="0"/>
                <a:cs typeface="Nikosh" pitchFamily="2" charset="0"/>
              </a:rPr>
              <a:t>৫.১.২ </a:t>
            </a:r>
            <a:r>
              <a:rPr lang="en-US" sz="5400" dirty="0" err="1" smtClean="0">
                <a:solidFill>
                  <a:srgbClr val="1D12AE"/>
                </a:solidFill>
                <a:latin typeface="Nikosh" pitchFamily="2" charset="0"/>
                <a:cs typeface="Nikosh" pitchFamily="2" charset="0"/>
              </a:rPr>
              <a:t>লবণাক্ততার</a:t>
            </a:r>
            <a:r>
              <a:rPr lang="en-US" sz="5400" dirty="0" smtClean="0">
                <a:solidFill>
                  <a:srgbClr val="1D12AE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5400" dirty="0" err="1" smtClean="0">
                <a:solidFill>
                  <a:srgbClr val="1D12AE"/>
                </a:solidFill>
                <a:latin typeface="Nikosh" pitchFamily="2" charset="0"/>
                <a:cs typeface="Nikosh" pitchFamily="2" charset="0"/>
              </a:rPr>
              <a:t>ভিত্তিতে</a:t>
            </a:r>
            <a:r>
              <a:rPr lang="en-US" sz="5400" dirty="0" smtClean="0">
                <a:solidFill>
                  <a:srgbClr val="1D12AE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5400" dirty="0" err="1" smtClean="0">
                <a:solidFill>
                  <a:srgbClr val="1D12AE"/>
                </a:solidFill>
                <a:latin typeface="Nikosh" pitchFamily="2" charset="0"/>
                <a:cs typeface="Nikosh" pitchFamily="2" charset="0"/>
              </a:rPr>
              <a:t>পানির</a:t>
            </a:r>
            <a:r>
              <a:rPr lang="en-US" sz="5400" dirty="0" smtClean="0">
                <a:solidFill>
                  <a:srgbClr val="1D12AE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5400" dirty="0" err="1" smtClean="0">
                <a:solidFill>
                  <a:srgbClr val="1D12AE"/>
                </a:solidFill>
                <a:latin typeface="Nikosh" pitchFamily="2" charset="0"/>
                <a:cs typeface="Nikosh" pitchFamily="2" charset="0"/>
              </a:rPr>
              <a:t>শ্রেণিকরণ</a:t>
            </a:r>
            <a:r>
              <a:rPr lang="en-US" sz="5400" dirty="0" smtClean="0">
                <a:solidFill>
                  <a:srgbClr val="1D12AE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5400" dirty="0" err="1" smtClean="0">
                <a:solidFill>
                  <a:srgbClr val="1D12AE"/>
                </a:solidFill>
                <a:latin typeface="Nikosh" pitchFamily="2" charset="0"/>
                <a:cs typeface="Nikosh" pitchFamily="2" charset="0"/>
              </a:rPr>
              <a:t>করতে</a:t>
            </a:r>
            <a:r>
              <a:rPr lang="en-US" sz="5400" dirty="0" smtClean="0">
                <a:solidFill>
                  <a:srgbClr val="1D12AE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5400" dirty="0" err="1" smtClean="0">
                <a:solidFill>
                  <a:srgbClr val="1D12AE"/>
                </a:solidFill>
                <a:latin typeface="Nikosh" pitchFamily="2" charset="0"/>
                <a:cs typeface="Nikosh" pitchFamily="2" charset="0"/>
              </a:rPr>
              <a:t>পারবে</a:t>
            </a:r>
            <a:endParaRPr lang="en-US" sz="5400" dirty="0">
              <a:solidFill>
                <a:srgbClr val="1D12AE"/>
              </a:solidFill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25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55563"/>
            <a:ext cx="12303126" cy="6969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66900" y="1695450"/>
            <a:ext cx="87439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 smtClean="0">
                <a:solidFill>
                  <a:schemeClr val="accent6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কুশল</a:t>
            </a:r>
            <a:r>
              <a:rPr lang="en-US" sz="8000" b="1" dirty="0" smtClean="0">
                <a:solidFill>
                  <a:schemeClr val="accent6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8000" b="1" dirty="0" err="1" smtClean="0">
                <a:solidFill>
                  <a:schemeClr val="accent6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বিনিময়</a:t>
            </a:r>
            <a:r>
              <a:rPr lang="en-US" sz="8000" b="1" dirty="0" smtClean="0">
                <a:solidFill>
                  <a:schemeClr val="accent6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 ও </a:t>
            </a:r>
            <a:r>
              <a:rPr lang="en-US" sz="8000" b="1" dirty="0" err="1" smtClean="0">
                <a:solidFill>
                  <a:schemeClr val="accent6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পূর্বের</a:t>
            </a:r>
            <a:r>
              <a:rPr lang="en-US" sz="8000" b="1" dirty="0" smtClean="0">
                <a:solidFill>
                  <a:schemeClr val="accent6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8000" b="1" dirty="0" err="1" smtClean="0">
                <a:solidFill>
                  <a:schemeClr val="accent6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পাঠ</a:t>
            </a:r>
            <a:r>
              <a:rPr lang="en-US" sz="8000" b="1" dirty="0" smtClean="0">
                <a:solidFill>
                  <a:schemeClr val="accent6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8000" b="1" dirty="0" err="1" smtClean="0">
                <a:solidFill>
                  <a:schemeClr val="accent6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পর্যালোচনা</a:t>
            </a:r>
            <a:endParaRPr lang="en-US" sz="8000" b="1" dirty="0">
              <a:solidFill>
                <a:schemeClr val="accent6">
                  <a:lumMod val="50000"/>
                </a:schemeClr>
              </a:solidFill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36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xmlns="" id="{9CF49FB3-ED5B-436B-B825-B86871EB1AD3}"/>
              </a:ext>
            </a:extLst>
          </p:cNvPr>
          <p:cNvSpPr/>
          <p:nvPr/>
        </p:nvSpPr>
        <p:spPr>
          <a:xfrm>
            <a:off x="0" y="24193"/>
            <a:ext cx="12192000" cy="6858000"/>
          </a:xfrm>
          <a:prstGeom prst="frame">
            <a:avLst>
              <a:gd name="adj1" fmla="val 3918"/>
            </a:avLst>
          </a:prstGeom>
          <a:gradFill flip="none" rotWithShape="1">
            <a:gsLst>
              <a:gs pos="26000">
                <a:srgbClr val="FFC000"/>
              </a:gs>
              <a:gs pos="66000">
                <a:srgbClr val="92D050"/>
              </a:gs>
              <a:gs pos="100000">
                <a:srgbClr val="E64AA7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Picture 2" descr="Rain | Definition &amp; Facts | Britannica">
            <a:extLst>
              <a:ext uri="{FF2B5EF4-FFF2-40B4-BE49-F238E27FC236}">
                <a16:creationId xmlns:a16="http://schemas.microsoft.com/office/drawing/2014/main" xmlns="" id="{DD7B8640-70A2-4BC3-8CF7-32FBABF87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045" y="1258954"/>
            <a:ext cx="4811431" cy="1731381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38DA97C-0C1C-4FB8-99D1-4D15C58C83A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13157" y="1258954"/>
            <a:ext cx="4732637" cy="1731381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A84B42E-5ED2-4A5F-88A6-A7ABA7707DC9}"/>
              </a:ext>
            </a:extLst>
          </p:cNvPr>
          <p:cNvSpPr txBox="1"/>
          <p:nvPr/>
        </p:nvSpPr>
        <p:spPr>
          <a:xfrm>
            <a:off x="3653837" y="489513"/>
            <a:ext cx="47224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 prst="angle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normalizeH="0" baseline="0" noProof="0" dirty="0" err="1">
                <a:ln w="11430"/>
                <a:solidFill>
                  <a:srgbClr val="6F05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Nikosh" pitchFamily="2" charset="0"/>
                <a:cs typeface="Nikosh" pitchFamily="2" charset="0"/>
              </a:rPr>
              <a:t>পানি</a:t>
            </a:r>
            <a:r>
              <a:rPr lang="en-US" sz="4400" b="1" kern="0" dirty="0">
                <a:ln w="11430"/>
                <a:solidFill>
                  <a:srgbClr val="6F05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র উ</a:t>
            </a:r>
            <a:r>
              <a:rPr lang="as-IN" sz="4400" b="1" kern="0" dirty="0">
                <a:ln w="11430"/>
                <a:solidFill>
                  <a:srgbClr val="6F05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ৎ</a:t>
            </a:r>
            <a:r>
              <a:rPr lang="en-US" sz="4400" b="1" kern="0" dirty="0">
                <a:ln w="11430"/>
                <a:solidFill>
                  <a:srgbClr val="6F05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স </a:t>
            </a:r>
            <a:endParaRPr kumimoji="0" lang="en-US" sz="4400" b="1" i="0" u="none" strike="noStrike" kern="0" normalizeH="0" baseline="0" noProof="0" dirty="0">
              <a:ln w="11430"/>
              <a:solidFill>
                <a:srgbClr val="6F056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Nikosh" pitchFamily="2" charset="0"/>
              <a:cs typeface="Nikosh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73643" y="3083861"/>
            <a:ext cx="864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বৃষ্টি</a:t>
            </a:r>
            <a:endParaRPr lang="en-US" sz="36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47686" y="3083861"/>
            <a:ext cx="20635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পুকুর</a:t>
            </a:r>
            <a:endParaRPr lang="en-US" sz="4000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60430783-5BE9-4375-9341-0F1D96006F0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1525" y="3966520"/>
            <a:ext cx="5048251" cy="1865870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C92CB4D6-812F-4EA2-BA29-08E08B470CA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13157" y="3966519"/>
            <a:ext cx="5222271" cy="1865871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5" name="TextBox 14"/>
          <p:cNvSpPr txBox="1"/>
          <p:nvPr/>
        </p:nvSpPr>
        <p:spPr>
          <a:xfrm>
            <a:off x="2466956" y="5873115"/>
            <a:ext cx="528073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Nikosh" pitchFamily="2" charset="0"/>
                <a:cs typeface="Nikosh" pitchFamily="2" charset="0"/>
              </a:rPr>
              <a:t>কুয়ার</a:t>
            </a:r>
            <a:r>
              <a:rPr lang="en-US" sz="4000" b="1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dirty="0" err="1">
                <a:latin typeface="Nikosh" pitchFamily="2" charset="0"/>
                <a:cs typeface="Nikosh" pitchFamily="2" charset="0"/>
              </a:rPr>
              <a:t>পানি</a:t>
            </a:r>
            <a:r>
              <a:rPr lang="en-US" sz="4000" b="1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 </a:t>
            </a:r>
            <a:r>
              <a:rPr lang="bn-IN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871254" y="5980671"/>
            <a:ext cx="43207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Nikosh" pitchFamily="2" charset="0"/>
                <a:cs typeface="Nikosh" pitchFamily="2" charset="0"/>
              </a:rPr>
              <a:t>নলকূপের</a:t>
            </a:r>
            <a:r>
              <a:rPr lang="en-US" sz="3600" b="1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b="1" dirty="0" err="1">
                <a:latin typeface="Nikosh" pitchFamily="2" charset="0"/>
                <a:cs typeface="Nikosh" pitchFamily="2" charset="0"/>
              </a:rPr>
              <a:t>পানি</a:t>
            </a:r>
            <a:r>
              <a:rPr lang="en-US" sz="3600" b="1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 </a:t>
            </a:r>
            <a:r>
              <a:rPr lang="bn-IN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965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xmlns="" id="{9CF49FB3-ED5B-436B-B825-B86871EB1AD3}"/>
              </a:ext>
            </a:extLst>
          </p:cNvPr>
          <p:cNvSpPr/>
          <p:nvPr/>
        </p:nvSpPr>
        <p:spPr>
          <a:xfrm>
            <a:off x="0" y="24193"/>
            <a:ext cx="12192000" cy="6858000"/>
          </a:xfrm>
          <a:prstGeom prst="frame">
            <a:avLst>
              <a:gd name="adj1" fmla="val 3918"/>
            </a:avLst>
          </a:prstGeom>
          <a:gradFill flip="none" rotWithShape="1">
            <a:gsLst>
              <a:gs pos="26000">
                <a:srgbClr val="FFC000"/>
              </a:gs>
              <a:gs pos="66000">
                <a:srgbClr val="92D050"/>
              </a:gs>
              <a:gs pos="100000">
                <a:srgbClr val="E64AA7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005D401-5CE6-4B0A-9390-1DCE267D417F}"/>
              </a:ext>
            </a:extLst>
          </p:cNvPr>
          <p:cNvSpPr txBox="1"/>
          <p:nvPr/>
        </p:nvSpPr>
        <p:spPr>
          <a:xfrm>
            <a:off x="1362078" y="5241044"/>
            <a:ext cx="27930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latin typeface="NikoshBAN" panose="02000000000000000000" pitchFamily="2" charset="0"/>
                <a:cs typeface="NikoshBAN" panose="02000000000000000000" pitchFamily="2" charset="0"/>
              </a:rPr>
              <a:t>নদী </a:t>
            </a:r>
            <a:r>
              <a:rPr lang="en-US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2E223E6-80E7-4A38-86F3-81B7D2E3377D}"/>
              </a:ext>
            </a:extLst>
          </p:cNvPr>
          <p:cNvSpPr txBox="1"/>
          <p:nvPr/>
        </p:nvSpPr>
        <p:spPr>
          <a:xfrm>
            <a:off x="7265349" y="5245872"/>
            <a:ext cx="27930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latin typeface="NikoshBAN" panose="02000000000000000000" pitchFamily="2" charset="0"/>
                <a:cs typeface="NikoshBAN" panose="02000000000000000000" pitchFamily="2" charset="0"/>
              </a:rPr>
              <a:t>সমুদ্র </a:t>
            </a:r>
            <a:r>
              <a:rPr lang="en-US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3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56F2372-D4AD-4824-86AA-1F2E7813F1C1}"/>
              </a:ext>
            </a:extLst>
          </p:cNvPr>
          <p:cNvSpPr txBox="1"/>
          <p:nvPr/>
        </p:nvSpPr>
        <p:spPr>
          <a:xfrm>
            <a:off x="3653837" y="489513"/>
            <a:ext cx="4722400" cy="144655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 prst="angle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400" b="1" kern="0" dirty="0" err="1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পানির</a:t>
            </a:r>
            <a:r>
              <a:rPr lang="en-US" sz="4400" b="1" kern="0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উ</a:t>
            </a:r>
            <a:r>
              <a:rPr lang="as-IN" sz="4400" b="1" kern="0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ৎ</a:t>
            </a:r>
            <a:r>
              <a:rPr lang="en-US" sz="4400" b="1" kern="0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স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kern="0" dirty="0" smtClean="0">
                <a:ln w="11430"/>
                <a:solidFill>
                  <a:srgbClr val="6F05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kumimoji="0" lang="en-US" sz="4400" b="1" i="0" u="none" strike="noStrike" kern="0" normalizeH="0" baseline="0" noProof="0" dirty="0">
              <a:ln w="11430"/>
              <a:solidFill>
                <a:srgbClr val="6F056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A3C0465-D3E0-4CC7-A20D-0D019082B6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5607" y="1967899"/>
            <a:ext cx="5214687" cy="292220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CC0DD686-3B54-401E-B056-F10C1640626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8691" y="1967899"/>
            <a:ext cx="4922979" cy="292220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2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638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1967</TotalTime>
  <Words>276</Words>
  <Application>Microsoft Office PowerPoint</Application>
  <PresentationFormat>Custom</PresentationFormat>
  <Paragraphs>73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HP</cp:lastModifiedBy>
  <cp:revision>267</cp:revision>
  <dcterms:created xsi:type="dcterms:W3CDTF">2021-07-18T14:12:29Z</dcterms:created>
  <dcterms:modified xsi:type="dcterms:W3CDTF">2026-07-12T14:22:22Z</dcterms:modified>
</cp:coreProperties>
</file>