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17" r:id="rId3"/>
    <p:sldId id="259" r:id="rId4"/>
    <p:sldId id="265" r:id="rId5"/>
    <p:sldId id="270" r:id="rId6"/>
    <p:sldId id="273" r:id="rId7"/>
    <p:sldId id="309" r:id="rId8"/>
    <p:sldId id="318" r:id="rId9"/>
    <p:sldId id="327" r:id="rId10"/>
    <p:sldId id="329" r:id="rId11"/>
    <p:sldId id="308" r:id="rId12"/>
    <p:sldId id="293" r:id="rId13"/>
    <p:sldId id="32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7"/>
      </p:cViewPr>
      <p:guideLst>
        <p:guide orient="horz" pos="2106"/>
        <p:guide pos="38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6470E-B3B9-49E0-9229-8B89249B0FB8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481B0-E202-407E-B2D9-3AEB6273B52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620713"/>
            <a:ext cx="10943167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1843088"/>
            <a:ext cx="10949517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67000" y="1828800"/>
            <a:ext cx="6858000" cy="213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আলোচনার বিষয় </a:t>
            </a:r>
            <a:b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b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Characteristies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of good governance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516"/>
            <a:ext cx="12268200" cy="6835484"/>
          </a:xfrm>
          <a:prstGeom prst="rect">
            <a:avLst/>
          </a:prstGeom>
        </p:spPr>
      </p:pic>
      <p:sp>
        <p:nvSpPr>
          <p:cNvPr id="4" name="Star: 5 Points 3"/>
          <p:cNvSpPr/>
          <p:nvPr/>
        </p:nvSpPr>
        <p:spPr>
          <a:xfrm>
            <a:off x="1905000" y="4495800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1441450"/>
            <a:ext cx="2641600" cy="424878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447800" y="2095500"/>
            <a:ext cx="3276600" cy="1600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2388559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২য়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6466"/>
    </mc:Choice>
    <mc:Fallback>
      <p:transition advTm="4646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8200" y="1143000"/>
            <a:ext cx="1626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667000"/>
            <a:ext cx="9347200" cy="2717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কত </a:t>
            </a:r>
            <a:r>
              <a:rPr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সালে </a:t>
            </a:r>
            <a:r>
              <a:rPr lang="en-US"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তিনি </a:t>
            </a:r>
            <a:r>
              <a:rPr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ডেপুটি ম্যাজিস্ট্রেট</a:t>
            </a:r>
            <a:r>
              <a:rPr lang="en-US"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ছিলেন ?</a:t>
            </a:r>
            <a:endParaRPr lang="en-US" sz="4265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কত 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সালে ব্রিটিশ</a:t>
            </a: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সরকার তাকে </a:t>
            </a:r>
            <a:r>
              <a:rPr lang="en-US"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‘বঙ্গীয় ব্যবস্থাপক’ </a:t>
            </a: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সভার একজন সদস্য হিসেবে মনোনীত করেন ?</a:t>
            </a:r>
            <a:endParaRPr lang="en-US" sz="4265"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265" dirty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তার প্রতিষ্ঠিত প্রতিষ্ঠানটির নাম কী ছিল ?</a:t>
            </a:r>
            <a:endParaRPr lang="en-US" sz="4265" dirty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-609600"/>
            <a:ext cx="41656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  <a:t>   </a:t>
            </a: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  <a:t>বাড়ির কাজ </a:t>
            </a:r>
            <a:endParaRPr lang="en-US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438400"/>
            <a:ext cx="11176000" cy="2844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en-US" sz="480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     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লতিফের বর্ণাঢ্য জীবনের বর্ণনা দাও । </a:t>
            </a: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 algn="ctr"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 algn="ctr"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9jpg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9000" y="1828800"/>
            <a:ext cx="5796915" cy="3806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0" y="76200"/>
            <a:ext cx="38100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-228600"/>
            <a:ext cx="10363200" cy="1524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b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5335" dirty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পত্র-অধ্যায় -৩ (রাজনৈতিক ব্যক্তিত্ব) </a:t>
            </a: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   </a:t>
            </a:r>
            <a:endParaRPr lang="en-US" sz="3735" dirty="0">
              <a:solidFill>
                <a:srgbClr val="002060"/>
              </a:solidFill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2209800"/>
            <a:ext cx="10769600" cy="2641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নবাব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আব্দুল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লতিফ</a:t>
            </a:r>
            <a:endParaRPr lang="en-US" alt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-211"/>
            <a:ext cx="8229600" cy="1524000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নিচের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  <a:t>  ছবিটি  লক্ষ্য করি </a:t>
            </a:r>
            <a:b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iyam Rupali" panose="02000500000000020004" pitchFamily="2" charset="0"/>
                <a:cs typeface="Siyam Rupali" panose="02000500000000020004" pitchFamily="2" charset="0"/>
              </a:rPr>
            </a:br>
            <a:endParaRPr lang="en-US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4450" y="5257588"/>
            <a:ext cx="46736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735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altLang="en-US" sz="3735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</a:t>
            </a:r>
            <a:endParaRPr lang="en-US" sz="373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nobab abdu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6270" y="1524000"/>
            <a:ext cx="3489325" cy="3489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-456565"/>
            <a:ext cx="4470400" cy="1524000"/>
          </a:xfrm>
        </p:spPr>
        <p:txBody>
          <a:bodyPr/>
          <a:lstStyle/>
          <a:p>
            <a:pPr algn="ctr"/>
            <a: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  <a:t>   </a:t>
            </a: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br>
              <a:rPr lang="en-US" dirty="0">
                <a:latin typeface="Siyam Rupali" panose="02000500000000020004" pitchFamily="2" charset="0"/>
                <a:cs typeface="Siyam Rupali" panose="02000500000000020004" pitchFamily="2" charset="0"/>
              </a:rPr>
            </a:b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শিখন ফল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16000" y="2108200"/>
            <a:ext cx="10261600" cy="27025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35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জীবনী বর্ণনা করতে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    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pPr>
              <a:buNone/>
            </a:pPr>
            <a:endParaRPr lang="en-US" sz="3200" dirty="0">
              <a:latin typeface="Siyam Rupali" panose="02000500000000020004" pitchFamily="2" charset="0"/>
              <a:cs typeface="Siyam Rupali" panose="02000500000000020004" pitchFamily="2" charset="0"/>
            </a:endParaRPr>
          </a:p>
          <a:p>
            <a:endParaRPr lang="en-US" dirty="0">
              <a:latin typeface="Siyam Rupali" panose="02000500000000020004" pitchFamily="2" charset="0"/>
              <a:cs typeface="Siyam Rupali" panose="0200050000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762000" y="1676400"/>
            <a:ext cx="6700520" cy="54864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 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ছিলেন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উনবিংশ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শতাব্দীর বাংলার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একজন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বিশিষ্ট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শিক্ষাবিদ,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সমাজ সংস্কারক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মুসলিম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সমাজের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নবজাগরণের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অন্যতম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অগ্রদূত।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আধুনিক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ইংরেজি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শিক্ষার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প্রসারে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তাঁর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অবদান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ইতিহাসে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বিশেষভাবে </a:t>
            </a:r>
            <a:r>
              <a:rPr lang="en-US" altLang="en-US" dirty="0">
                <a:latin typeface="NikoshBAN" panose="02000000000000000000" pitchFamily="2" charset="0"/>
                <a:cs typeface="NikoshBAN" panose="02000000000000000000" pitchFamily="2" charset="0"/>
              </a:rPr>
              <a:t>স্মরণীয়।</a:t>
            </a:r>
            <a:endParaRPr lang="en-US" alt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nawab-abdul-latif-06247246-f3d1-4ed2-a19d-927110c0268-resize-7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0" y="1613535"/>
            <a:ext cx="2778760" cy="350202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996950" y="1245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8305800" y="5638800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নবাব আব্দুল লতিফ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0"/>
            <a:ext cx="10430510" cy="296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265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জন্ম: মার্চ ১৮২৮ সালে, ফরিদপুর জেলার রামপুর গ্রামে।</a:t>
            </a:r>
            <a:endParaRPr lang="en-US" altLang="en-US" sz="3600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পিতা: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কাজী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ফকির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মোহাম্মদ।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শিক্ষা: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কলকাতায়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শেষে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কলকাতা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মাদ্রাসায়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উচ্চশিক্ষা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লাভ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করেন।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তিনি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আরবি,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ফারসি,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বাংলা,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ইংরেজি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ফরাসি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ভাষায়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দক্ষ </a:t>
            </a:r>
            <a:r>
              <a:rPr lang="en-US" alt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ছিলেন।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images (6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3352800"/>
            <a:ext cx="2326005" cy="2711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424815" y="1143000"/>
            <a:ext cx="11173460" cy="4192270"/>
          </a:xfrm>
          <a:prstGeom prst="rect">
            <a:avLst/>
          </a:prstGeom>
        </p:spPr>
        <p:txBody>
          <a:bodyPr wrap="square">
            <a:noAutofit/>
          </a:bodyPr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 b="0" i="0" u="sng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জীবনী (Life Sketch)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: নবাব আব্দুল লতিফ</a:t>
            </a:r>
            <a:r>
              <a:rPr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১৮২৮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সালে ফরিদপুর জেলার রামপুর গ্রামে জন্মগ্রহণ করেন। ছোটবেলা থেকেই তিনি অত্যন্ত মেধাবী ও মনোযোগী ছাত্র ছিলেন। অল্প সময়ের মধ্যেই তিনি </a:t>
            </a:r>
            <a:r>
              <a:rPr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ইংরেজি, আরবি, ফার্সি ও</a:t>
            </a:r>
            <a:r>
              <a:rPr lang="en-US"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উর্দু 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ভাষায় পাণ্ডিত্য অর্জন করেন। তিনি প্রথম জীবনে বিভিন্ন শিক্ষা প্রতিষ্ঠানে কিছুদিন শিক্ষকতা করেন এবং পরে </a:t>
            </a:r>
            <a:r>
              <a:rPr sz="3600" b="1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১৮৪৯ সালে ডেপুটি ম্যাজিস্ট্রেট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হিসেবে সরকারি চাকরিতে প্রবেশ করেন। </a:t>
            </a:r>
            <a:r>
              <a:rPr sz="3600" b="1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১৮৫৪ থেকে ১৮৬৭ সাল পর্যন্ত তিনি ডেপুটি কালেক্টর</a:t>
            </a: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হিসেবে দায়িত্ব পালন করেন । </a:t>
            </a:r>
            <a:endParaRPr lang="en-US" altLang="en-US"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424815" y="762000"/>
            <a:ext cx="11173460" cy="342011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sz="32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endParaRPr sz="32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  <a:p>
            <a:pPr algn="just" fontAlgn="base">
              <a:spcBef>
                <a:spcPct val="0"/>
              </a:spcBef>
              <a:spcAft>
                <a:spcPts val="500"/>
              </a:spcAft>
            </a:pPr>
            <a:r>
              <a:rPr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১৮৬২ সালে ব্রিটিশ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সরকার তাকে </a:t>
            </a:r>
            <a:r>
              <a:rPr lang="en-US"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‘বঙ্গীয় ব্যবস্থাপক’</a:t>
            </a:r>
            <a:r>
              <a:rPr 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সভার একজন সদস্য হিসেবে মনোনীত করেন । </a:t>
            </a:r>
            <a:r>
              <a:rPr lang="en-US" alt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১৮৬৩ সালে </a:t>
            </a:r>
            <a:r>
              <a:rPr lang="en-US" altLang="en-US"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“মুসলিম সাহিত্য সমিতি”</a:t>
            </a:r>
            <a:r>
              <a:rPr lang="en-US" alt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নামে তিনি একটি সাংস্কৃতিক প্রতিষ্ঠান স্থাপন করেন । ১৮৮০ সালে সরকার তাকে </a:t>
            </a:r>
            <a:r>
              <a:rPr lang="en-US" altLang="en-US"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‘নবাব’</a:t>
            </a:r>
            <a:r>
              <a:rPr lang="en-US" alt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 এবং পরে ‘</a:t>
            </a:r>
            <a:r>
              <a:rPr lang="en-US" altLang="en-US" sz="3600" b="0" i="0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নবাব বাহাদুর</a:t>
            </a:r>
            <a:r>
              <a:rPr lang="en-US" altLang="en-US" sz="3600" b="0" i="0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</a:rPr>
              <a:t>’ উপাধিতে ভূষিত করেন । </a:t>
            </a:r>
            <a:endParaRPr lang="en-US" altLang="en-US" sz="3600" b="0" i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8200" y="1295400"/>
            <a:ext cx="1626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743200"/>
            <a:ext cx="934720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265" dirty="0">
                <a:latin typeface="NikoshBAN" panose="02000000000000000000" pitchFamily="2" charset="0"/>
                <a:cs typeface="NikoshBAN" panose="02000000000000000000" pitchFamily="2" charset="0"/>
                <a:sym typeface="+mn-ea"/>
              </a:rPr>
              <a:t> 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নবাব আব্দুল লতিফ</a:t>
            </a:r>
            <a:r>
              <a:rPr sz="4265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r>
              <a:rPr lang="en-US" sz="4265">
                <a:solidFill>
                  <a:schemeClr val="tx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কত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সালে জন্মগ্রহণ করেন</a:t>
            </a: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?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endParaRPr sz="4265"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নবাব আব্দুল লতিফ</a:t>
            </a:r>
            <a:r>
              <a:rPr sz="4265">
                <a:solidFill>
                  <a:schemeClr val="accent1"/>
                </a:solidFill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কোথায়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জন্মগ্রহণ </a:t>
            </a: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কোথায় ?</a:t>
            </a:r>
            <a:endParaRPr lang="en-US" sz="4265"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তার পিতার নাম কী ছিল ?</a:t>
            </a:r>
            <a:r>
              <a:rPr sz="4265">
                <a:latin typeface="NikoshBAN" panose="02000000000000000000" pitchFamily="2" charset="0"/>
                <a:ea typeface="Arial" panose="020B0604020202020204"/>
                <a:cs typeface="NikoshBAN" panose="02000000000000000000" pitchFamily="2" charset="0"/>
                <a:sym typeface="+mn-ea"/>
              </a:rPr>
              <a:t> </a:t>
            </a:r>
            <a:endParaRPr lang="en-US" sz="4265" dirty="0">
              <a:solidFill>
                <a:schemeClr val="tx1"/>
              </a:solidFill>
              <a:latin typeface="NikoshBAN" panose="02000000000000000000" pitchFamily="2" charset="0"/>
              <a:ea typeface="Arial" panose="020B0604020202020204"/>
              <a:cs typeface="NikoshBAN" panose="02000000000000000000" pitchFamily="2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1846</Words>
  <Application>WPS Presentation</Application>
  <PresentationFormat>On-screen Show (4:3)</PresentationFormat>
  <Paragraphs>57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SimSun</vt:lpstr>
      <vt:lpstr>Wingdings</vt:lpstr>
      <vt:lpstr>NikoshBAN</vt:lpstr>
      <vt:lpstr>Siyam Rupali</vt:lpstr>
      <vt:lpstr>Microsoft YaHei</vt:lpstr>
      <vt:lpstr>Arial Unicode MS</vt:lpstr>
      <vt:lpstr>Calibri</vt:lpstr>
      <vt:lpstr>Arial</vt:lpstr>
      <vt:lpstr>Times New Roman</vt:lpstr>
      <vt:lpstr>Wingdings</vt:lpstr>
      <vt:lpstr>Orange Waves</vt:lpstr>
      <vt:lpstr>আজকের আলোচনার বিষয়  সুশাসনের বৈশিষ্ট্য Characteristies of good governance  </vt:lpstr>
      <vt:lpstr>  দ্বিতীয় পত্র-অধ্যায় -৩ (রাজনৈতিক ব্যক্তিত্ব)      </vt:lpstr>
      <vt:lpstr>  নিচের  ছবিটি  লক্ষ্য করি  </vt:lpstr>
      <vt:lpstr>        শিখন ফল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বাড়ির কাজ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USER</cp:lastModifiedBy>
  <cp:revision>114</cp:revision>
  <dcterms:created xsi:type="dcterms:W3CDTF">2006-08-16T00:00:00Z</dcterms:created>
  <dcterms:modified xsi:type="dcterms:W3CDTF">2026-07-12T15:50:43Z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ED48A553663141C3A553A3DDFB692CCF_12</vt:lpwstr>
  </property>
  <property fmtid="{D5CDD505-2E9C-101B-9397-08002B2CF9AE}" pid="3" name="KSOProductBuildVer">
    <vt:lpwstr>1033-12.2.0.21931</vt:lpwstr>
  </property>
</Properties>
</file>