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2"/>
  </p:notesMasterIdLst>
  <p:sldIdLst>
    <p:sldId id="278" r:id="rId5"/>
    <p:sldId id="279" r:id="rId6"/>
    <p:sldId id="258" r:id="rId7"/>
    <p:sldId id="268" r:id="rId8"/>
    <p:sldId id="263" r:id="rId9"/>
    <p:sldId id="272" r:id="rId10"/>
    <p:sldId id="273" r:id="rId11"/>
    <p:sldId id="277" r:id="rId12"/>
    <p:sldId id="264" r:id="rId13"/>
    <p:sldId id="269" r:id="rId14"/>
    <p:sldId id="260" r:id="rId15"/>
    <p:sldId id="270" r:id="rId16"/>
    <p:sldId id="259" r:id="rId17"/>
    <p:sldId id="276" r:id="rId18"/>
    <p:sldId id="275" r:id="rId19"/>
    <p:sldId id="280" r:id="rId20"/>
    <p:sldId id="28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-658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8ED36F-850A-4EB4-BA5D-E88107D4BD79}" type="doc">
      <dgm:prSet loTypeId="urn:microsoft.com/office/officeart/2005/8/layout/radial3" loCatId="cycle" qsTypeId="urn:microsoft.com/office/officeart/2005/8/quickstyle/simple1#4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537DB8FD-B81A-467F-8E2A-ACB1B19E923B}">
      <dgm:prSet phldrT="[Text]" phldr="0" custT="1"/>
      <dgm:spPr>
        <a:solidFill>
          <a:srgbClr val="FFFF00">
            <a:alpha val="50000"/>
          </a:srgbClr>
        </a:solidFill>
      </dgm:spPr>
      <dgm:t>
        <a:bodyPr/>
        <a:lstStyle/>
        <a:p>
          <a:r>
            <a:rPr lang="en-US" sz="3600" dirty="0" err="1">
              <a:latin typeface="Nikosh" panose="02000000000000000000" pitchFamily="2" charset="0"/>
              <a:cs typeface="Nikosh" panose="02000000000000000000" pitchFamily="2" charset="0"/>
            </a:rPr>
            <a:t>মাটির</a:t>
          </a:r>
          <a:r>
            <a:rPr lang="en-US" sz="36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>
              <a:latin typeface="Nikosh" panose="02000000000000000000" pitchFamily="2" charset="0"/>
              <a:cs typeface="Nikosh" panose="02000000000000000000" pitchFamily="2" charset="0"/>
            </a:rPr>
            <a:t>ব্যবহার</a:t>
          </a:r>
          <a:endParaRPr lang="en-US" sz="3600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4C187CF6-82AE-47D6-9E0E-B99B3717F664}" type="parTrans" cxnId="{180E50F9-31B7-4B2B-B9AA-5C5CB9BA75E1}">
      <dgm:prSet/>
      <dgm:spPr/>
      <dgm:t>
        <a:bodyPr/>
        <a:lstStyle/>
        <a:p>
          <a:endParaRPr lang="en-US"/>
        </a:p>
      </dgm:t>
    </dgm:pt>
    <dgm:pt modelId="{4B1E684C-B5E6-4849-90D7-96D4DAD407F5}" type="sibTrans" cxnId="{180E50F9-31B7-4B2B-B9AA-5C5CB9BA75E1}">
      <dgm:prSet/>
      <dgm:spPr/>
      <dgm:t>
        <a:bodyPr/>
        <a:lstStyle/>
        <a:p>
          <a:endParaRPr lang="en-US"/>
        </a:p>
      </dgm:t>
    </dgm:pt>
    <dgm:pt modelId="{8C589521-5B65-4F67-B903-D588AF71E434}">
      <dgm:prSet phldrT="[Text]" phldr="0" custT="1"/>
      <dgm:spPr>
        <a:solidFill>
          <a:srgbClr val="FF0000">
            <a:alpha val="50000"/>
          </a:srgbClr>
        </a:solidFill>
      </dgm:spPr>
      <dgm:t>
        <a:bodyPr/>
        <a:lstStyle/>
        <a:p>
          <a:r>
            <a:rPr lang="en-US" sz="3200" dirty="0">
              <a:latin typeface="Nikosh" panose="02000000000000000000" pitchFamily="2" charset="0"/>
              <a:cs typeface="Nikosh" panose="02000000000000000000" pitchFamily="2" charset="0"/>
            </a:rPr>
            <a:t>-</a:t>
          </a:r>
        </a:p>
      </dgm:t>
    </dgm:pt>
    <dgm:pt modelId="{DF192439-B451-4E1B-B1CF-051B7CB72947}" type="parTrans" cxnId="{06D7CEAE-549E-4C85-B73C-80081E21D41A}">
      <dgm:prSet/>
      <dgm:spPr/>
      <dgm:t>
        <a:bodyPr/>
        <a:lstStyle/>
        <a:p>
          <a:endParaRPr lang="en-US"/>
        </a:p>
      </dgm:t>
    </dgm:pt>
    <dgm:pt modelId="{7A018DDF-FC91-46B8-AF8F-4BDA1D60837F}" type="sibTrans" cxnId="{06D7CEAE-549E-4C85-B73C-80081E21D41A}">
      <dgm:prSet/>
      <dgm:spPr/>
      <dgm:t>
        <a:bodyPr/>
        <a:lstStyle/>
        <a:p>
          <a:endParaRPr lang="en-US"/>
        </a:p>
      </dgm:t>
    </dgm:pt>
    <dgm:pt modelId="{B4A4FA2C-0ADA-4C70-8D70-5282B4BEF46F}">
      <dgm:prSet phldrT="[Text]" phldr="0" custT="1"/>
      <dgm:spPr>
        <a:solidFill>
          <a:schemeClr val="accent2">
            <a:lumMod val="75000"/>
            <a:alpha val="50000"/>
          </a:schemeClr>
        </a:solidFill>
      </dgm:spPr>
      <dgm:t>
        <a:bodyPr/>
        <a:lstStyle/>
        <a:p>
          <a:r>
            <a:rPr lang="en-US" sz="3600" dirty="0">
              <a:latin typeface="Nikosh" panose="02000000000000000000" pitchFamily="2" charset="0"/>
              <a:cs typeface="Nikosh" panose="02000000000000000000" pitchFamily="2" charset="0"/>
            </a:rPr>
            <a:t>-</a:t>
          </a:r>
        </a:p>
      </dgm:t>
    </dgm:pt>
    <dgm:pt modelId="{836D231C-8053-4EFA-AD64-EC318BA633FA}" type="parTrans" cxnId="{8D7C842A-0D87-430F-A735-DA0C2D92F736}">
      <dgm:prSet/>
      <dgm:spPr/>
      <dgm:t>
        <a:bodyPr/>
        <a:lstStyle/>
        <a:p>
          <a:endParaRPr lang="en-US"/>
        </a:p>
      </dgm:t>
    </dgm:pt>
    <dgm:pt modelId="{F2D6451F-9043-49DA-BCA7-FD043E9573E2}" type="sibTrans" cxnId="{8D7C842A-0D87-430F-A735-DA0C2D92F736}">
      <dgm:prSet/>
      <dgm:spPr/>
      <dgm:t>
        <a:bodyPr/>
        <a:lstStyle/>
        <a:p>
          <a:endParaRPr lang="en-US"/>
        </a:p>
      </dgm:t>
    </dgm:pt>
    <dgm:pt modelId="{EF34E1FC-AF98-4F61-9978-4E2091F8C163}">
      <dgm:prSet phldrT="[Text]" phldr="0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en-US" sz="3600" dirty="0">
              <a:latin typeface="Nikosh" panose="02000000000000000000" pitchFamily="2" charset="0"/>
              <a:cs typeface="Nikosh" panose="02000000000000000000" pitchFamily="2" charset="0"/>
            </a:rPr>
            <a:t>-</a:t>
          </a:r>
        </a:p>
      </dgm:t>
    </dgm:pt>
    <dgm:pt modelId="{36FF75EE-BBBE-4019-89BB-24A65E7FF1BF}" type="parTrans" cxnId="{A53BFB31-4D31-4176-93D7-7F6362FEEF56}">
      <dgm:prSet/>
      <dgm:spPr/>
      <dgm:t>
        <a:bodyPr/>
        <a:lstStyle/>
        <a:p>
          <a:endParaRPr lang="en-US"/>
        </a:p>
      </dgm:t>
    </dgm:pt>
    <dgm:pt modelId="{70CD91F1-C632-4284-800A-6D8ABBA29A34}" type="sibTrans" cxnId="{A53BFB31-4D31-4176-93D7-7F6362FEEF56}">
      <dgm:prSet/>
      <dgm:spPr/>
      <dgm:t>
        <a:bodyPr/>
        <a:lstStyle/>
        <a:p>
          <a:endParaRPr lang="en-US"/>
        </a:p>
      </dgm:t>
    </dgm:pt>
    <dgm:pt modelId="{CA8EF690-0CCA-4D49-9B53-C9997AB891C7}">
      <dgm:prSet phldrT="[Text]" phldr="0" custT="1"/>
      <dgm:spPr>
        <a:solidFill>
          <a:schemeClr val="accent6">
            <a:lumMod val="75000"/>
            <a:alpha val="50000"/>
          </a:schemeClr>
        </a:solidFill>
      </dgm:spPr>
      <dgm:t>
        <a:bodyPr/>
        <a:lstStyle/>
        <a:p>
          <a:r>
            <a:rPr lang="en-US" sz="3600" dirty="0">
              <a:latin typeface="Nikosh" panose="02000000000000000000" pitchFamily="2" charset="0"/>
              <a:cs typeface="Nikosh" panose="02000000000000000000" pitchFamily="2" charset="0"/>
            </a:rPr>
            <a:t>-</a:t>
          </a:r>
        </a:p>
      </dgm:t>
    </dgm:pt>
    <dgm:pt modelId="{1FFABCBD-9498-4B17-BA8A-4D11A56EA95F}" type="parTrans" cxnId="{612B3367-FA27-47EE-A25D-B1F707969DB0}">
      <dgm:prSet/>
      <dgm:spPr/>
      <dgm:t>
        <a:bodyPr/>
        <a:lstStyle/>
        <a:p>
          <a:endParaRPr lang="en-US"/>
        </a:p>
      </dgm:t>
    </dgm:pt>
    <dgm:pt modelId="{D697960D-35F1-4A15-8D9C-86DFAA5E4334}" type="sibTrans" cxnId="{612B3367-FA27-47EE-A25D-B1F707969DB0}">
      <dgm:prSet/>
      <dgm:spPr/>
      <dgm:t>
        <a:bodyPr/>
        <a:lstStyle/>
        <a:p>
          <a:endParaRPr lang="en-US"/>
        </a:p>
      </dgm:t>
    </dgm:pt>
    <dgm:pt modelId="{1D497087-A192-45E1-B024-37E73F3EF939}" type="pres">
      <dgm:prSet presAssocID="{4E8ED36F-850A-4EB4-BA5D-E88107D4BD7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474CA5E-C64C-40DD-A006-55F11DB51F5E}" type="pres">
      <dgm:prSet presAssocID="{4E8ED36F-850A-4EB4-BA5D-E88107D4BD79}" presName="radial" presStyleCnt="0">
        <dgm:presLayoutVars>
          <dgm:animLvl val="ctr"/>
        </dgm:presLayoutVars>
      </dgm:prSet>
      <dgm:spPr/>
    </dgm:pt>
    <dgm:pt modelId="{66731FA9-EF5A-49CF-800D-B92F2129FFD3}" type="pres">
      <dgm:prSet presAssocID="{537DB8FD-B81A-467F-8E2A-ACB1B19E923B}" presName="centerShape" presStyleLbl="vennNode1" presStyleIdx="0" presStyleCnt="5" custScaleX="80304" custScaleY="63463" custLinFactNeighborX="2062" custLinFactNeighborY="1606"/>
      <dgm:spPr/>
      <dgm:t>
        <a:bodyPr/>
        <a:lstStyle/>
        <a:p>
          <a:endParaRPr lang="en-US"/>
        </a:p>
      </dgm:t>
    </dgm:pt>
    <dgm:pt modelId="{9278C2DA-2956-46A8-9B47-96A04811E292}" type="pres">
      <dgm:prSet presAssocID="{8C589521-5B65-4F67-B903-D588AF71E434}" presName="node" presStyleLbl="vennNode1" presStyleIdx="1" presStyleCnt="5" custScaleX="147271" custScaleY="112222" custRadScaleRad="88857" custRadScaleInc="-30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35A955-74CC-4AA3-A4D9-084B135B867D}" type="pres">
      <dgm:prSet presAssocID="{B4A4FA2C-0ADA-4C70-8D70-5282B4BEF46F}" presName="node" presStyleLbl="vennNode1" presStyleIdx="2" presStyleCnt="5" custScaleX="132923" custScaleY="132191" custRadScaleRad="123142" custRadScaleInc="-37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5A9198-E6D1-4A3E-B3F4-3173B66ACE0E}" type="pres">
      <dgm:prSet presAssocID="{EF34E1FC-AF98-4F61-9978-4E2091F8C163}" presName="node" presStyleLbl="vennNode1" presStyleIdx="3" presStyleCnt="5" custScaleX="136362" custScaleY="111100" custRadScaleRad="95557" custRadScaleInc="7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CA7ECA-2B18-46B7-BE67-CACC381FF6F5}" type="pres">
      <dgm:prSet presAssocID="{CA8EF690-0CCA-4D49-9B53-C9997AB891C7}" presName="node" presStyleLbl="vennNode1" presStyleIdx="4" presStyleCnt="5" custScaleX="129223" custScaleY="131342" custRadScaleRad="112340" custRadScaleInc="-8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2D3E96-CD59-4384-9D7E-ACC01C105BB8}" type="presOf" srcId="{537DB8FD-B81A-467F-8E2A-ACB1B19E923B}" destId="{66731FA9-EF5A-49CF-800D-B92F2129FFD3}" srcOrd="0" destOrd="0" presId="urn:microsoft.com/office/officeart/2005/8/layout/radial3"/>
    <dgm:cxn modelId="{8D7C842A-0D87-430F-A735-DA0C2D92F736}" srcId="{537DB8FD-B81A-467F-8E2A-ACB1B19E923B}" destId="{B4A4FA2C-0ADA-4C70-8D70-5282B4BEF46F}" srcOrd="1" destOrd="0" parTransId="{836D231C-8053-4EFA-AD64-EC318BA633FA}" sibTransId="{F2D6451F-9043-49DA-BCA7-FD043E9573E2}"/>
    <dgm:cxn modelId="{8A4C69B6-B45D-497D-A7DE-5D7967A8288B}" type="presOf" srcId="{B4A4FA2C-0ADA-4C70-8D70-5282B4BEF46F}" destId="{D635A955-74CC-4AA3-A4D9-084B135B867D}" srcOrd="0" destOrd="0" presId="urn:microsoft.com/office/officeart/2005/8/layout/radial3"/>
    <dgm:cxn modelId="{D18B7A3F-1CB5-41B0-9044-A022359F8656}" type="presOf" srcId="{CA8EF690-0CCA-4D49-9B53-C9997AB891C7}" destId="{22CA7ECA-2B18-46B7-BE67-CACC381FF6F5}" srcOrd="0" destOrd="0" presId="urn:microsoft.com/office/officeart/2005/8/layout/radial3"/>
    <dgm:cxn modelId="{06D7CEAE-549E-4C85-B73C-80081E21D41A}" srcId="{537DB8FD-B81A-467F-8E2A-ACB1B19E923B}" destId="{8C589521-5B65-4F67-B903-D588AF71E434}" srcOrd="0" destOrd="0" parTransId="{DF192439-B451-4E1B-B1CF-051B7CB72947}" sibTransId="{7A018DDF-FC91-46B8-AF8F-4BDA1D60837F}"/>
    <dgm:cxn modelId="{BE7B63DC-016A-403F-84A0-14D95A1F505C}" type="presOf" srcId="{4E8ED36F-850A-4EB4-BA5D-E88107D4BD79}" destId="{1D497087-A192-45E1-B024-37E73F3EF939}" srcOrd="0" destOrd="0" presId="urn:microsoft.com/office/officeart/2005/8/layout/radial3"/>
    <dgm:cxn modelId="{A53BFB31-4D31-4176-93D7-7F6362FEEF56}" srcId="{537DB8FD-B81A-467F-8E2A-ACB1B19E923B}" destId="{EF34E1FC-AF98-4F61-9978-4E2091F8C163}" srcOrd="2" destOrd="0" parTransId="{36FF75EE-BBBE-4019-89BB-24A65E7FF1BF}" sibTransId="{70CD91F1-C632-4284-800A-6D8ABBA29A34}"/>
    <dgm:cxn modelId="{001B3086-5955-4889-95F4-8698BF2978E2}" type="presOf" srcId="{8C589521-5B65-4F67-B903-D588AF71E434}" destId="{9278C2DA-2956-46A8-9B47-96A04811E292}" srcOrd="0" destOrd="0" presId="urn:microsoft.com/office/officeart/2005/8/layout/radial3"/>
    <dgm:cxn modelId="{612B3367-FA27-47EE-A25D-B1F707969DB0}" srcId="{537DB8FD-B81A-467F-8E2A-ACB1B19E923B}" destId="{CA8EF690-0CCA-4D49-9B53-C9997AB891C7}" srcOrd="3" destOrd="0" parTransId="{1FFABCBD-9498-4B17-BA8A-4D11A56EA95F}" sibTransId="{D697960D-35F1-4A15-8D9C-86DFAA5E4334}"/>
    <dgm:cxn modelId="{180E50F9-31B7-4B2B-B9AA-5C5CB9BA75E1}" srcId="{4E8ED36F-850A-4EB4-BA5D-E88107D4BD79}" destId="{537DB8FD-B81A-467F-8E2A-ACB1B19E923B}" srcOrd="0" destOrd="0" parTransId="{4C187CF6-82AE-47D6-9E0E-B99B3717F664}" sibTransId="{4B1E684C-B5E6-4849-90D7-96D4DAD407F5}"/>
    <dgm:cxn modelId="{F20509C9-CEE7-4356-9BFA-4AE92364C9D2}" type="presOf" srcId="{EF34E1FC-AF98-4F61-9978-4E2091F8C163}" destId="{345A9198-E6D1-4A3E-B3F4-3173B66ACE0E}" srcOrd="0" destOrd="0" presId="urn:microsoft.com/office/officeart/2005/8/layout/radial3"/>
    <dgm:cxn modelId="{631206AE-9D38-4E1C-9589-8D54B79533B3}" type="presParOf" srcId="{1D497087-A192-45E1-B024-37E73F3EF939}" destId="{1474CA5E-C64C-40DD-A006-55F11DB51F5E}" srcOrd="0" destOrd="0" presId="urn:microsoft.com/office/officeart/2005/8/layout/radial3"/>
    <dgm:cxn modelId="{455033AD-44F0-4B89-B565-601C1D8F5FEC}" type="presParOf" srcId="{1474CA5E-C64C-40DD-A006-55F11DB51F5E}" destId="{66731FA9-EF5A-49CF-800D-B92F2129FFD3}" srcOrd="0" destOrd="0" presId="urn:microsoft.com/office/officeart/2005/8/layout/radial3"/>
    <dgm:cxn modelId="{B5337619-71AD-4E9A-B3FF-EC8E38EA56AC}" type="presParOf" srcId="{1474CA5E-C64C-40DD-A006-55F11DB51F5E}" destId="{9278C2DA-2956-46A8-9B47-96A04811E292}" srcOrd="1" destOrd="0" presId="urn:microsoft.com/office/officeart/2005/8/layout/radial3"/>
    <dgm:cxn modelId="{03E31E96-214B-4D87-871B-B740F27532FF}" type="presParOf" srcId="{1474CA5E-C64C-40DD-A006-55F11DB51F5E}" destId="{D635A955-74CC-4AA3-A4D9-084B135B867D}" srcOrd="2" destOrd="0" presId="urn:microsoft.com/office/officeart/2005/8/layout/radial3"/>
    <dgm:cxn modelId="{E7907E5E-8223-4CDE-88D2-0CBC41E83E5B}" type="presParOf" srcId="{1474CA5E-C64C-40DD-A006-55F11DB51F5E}" destId="{345A9198-E6D1-4A3E-B3F4-3173B66ACE0E}" srcOrd="3" destOrd="0" presId="urn:microsoft.com/office/officeart/2005/8/layout/radial3"/>
    <dgm:cxn modelId="{AF78BE39-5DD7-4CC4-8737-135638E2CD71}" type="presParOf" srcId="{1474CA5E-C64C-40DD-A006-55F11DB51F5E}" destId="{22CA7ECA-2B18-46B7-BE67-CACC381FF6F5}" srcOrd="4" destOrd="0" presId="urn:microsoft.com/office/officeart/2005/8/layout/radial3"/>
  </dgm:cxnLst>
  <dgm:bg>
    <a:solidFill>
      <a:schemeClr val="accent5">
        <a:lumMod val="40000"/>
        <a:lumOff val="60000"/>
      </a:schemeClr>
    </a:solidFill>
  </dgm:bg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8ED36F-850A-4EB4-BA5D-E88107D4BD79}" type="doc">
      <dgm:prSet loTypeId="urn:microsoft.com/office/officeart/2005/8/layout/radial3" loCatId="cycle" qsTypeId="urn:microsoft.com/office/officeart/2005/8/quickstyle/simple1#5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537DB8FD-B81A-467F-8E2A-ACB1B19E923B}">
      <dgm:prSet phldrT="[Text]" phldr="0" custT="1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lang="en-US" sz="3600" dirty="0" err="1">
              <a:latin typeface="Nikosh" panose="02000000000000000000" pitchFamily="2" charset="0"/>
              <a:cs typeface="Nikosh" panose="02000000000000000000" pitchFamily="2" charset="0"/>
            </a:rPr>
            <a:t>মাটির</a:t>
          </a:r>
          <a:r>
            <a:rPr lang="en-US" sz="36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>
              <a:latin typeface="Nikosh" panose="02000000000000000000" pitchFamily="2" charset="0"/>
              <a:cs typeface="Nikosh" panose="02000000000000000000" pitchFamily="2" charset="0"/>
            </a:rPr>
            <a:t>ব্যবহার</a:t>
          </a:r>
          <a:endParaRPr lang="en-US" sz="3600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4C187CF6-82AE-47D6-9E0E-B99B3717F664}" type="parTrans" cxnId="{180E50F9-31B7-4B2B-B9AA-5C5CB9BA75E1}">
      <dgm:prSet/>
      <dgm:spPr/>
      <dgm:t>
        <a:bodyPr/>
        <a:lstStyle/>
        <a:p>
          <a:endParaRPr lang="en-US"/>
        </a:p>
      </dgm:t>
    </dgm:pt>
    <dgm:pt modelId="{4B1E684C-B5E6-4849-90D7-96D4DAD407F5}" type="sibTrans" cxnId="{180E50F9-31B7-4B2B-B9AA-5C5CB9BA75E1}">
      <dgm:prSet/>
      <dgm:spPr/>
      <dgm:t>
        <a:bodyPr/>
        <a:lstStyle/>
        <a:p>
          <a:endParaRPr lang="en-US"/>
        </a:p>
      </dgm:t>
    </dgm:pt>
    <dgm:pt modelId="{8C589521-5B65-4F67-B903-D588AF71E434}">
      <dgm:prSet phldrT="[Text]" phldr="0" custT="1"/>
      <dgm:spPr>
        <a:solidFill>
          <a:srgbClr val="FF0000">
            <a:alpha val="50000"/>
          </a:srgbClr>
        </a:solidFill>
      </dgm:spPr>
      <dgm:t>
        <a:bodyPr/>
        <a:lstStyle/>
        <a:p>
          <a:r>
            <a:rPr lang="en-US" sz="3200" dirty="0" err="1">
              <a:latin typeface="Nikosh" panose="02000000000000000000" pitchFamily="2" charset="0"/>
              <a:cs typeface="Nikosh" panose="02000000000000000000" pitchFamily="2" charset="0"/>
            </a:rPr>
            <a:t>কৃষিকাজে</a:t>
          </a:r>
          <a:endParaRPr lang="en-US" sz="3200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DF192439-B451-4E1B-B1CF-051B7CB72947}" type="parTrans" cxnId="{06D7CEAE-549E-4C85-B73C-80081E21D41A}">
      <dgm:prSet/>
      <dgm:spPr/>
      <dgm:t>
        <a:bodyPr/>
        <a:lstStyle/>
        <a:p>
          <a:endParaRPr lang="en-US"/>
        </a:p>
      </dgm:t>
    </dgm:pt>
    <dgm:pt modelId="{7A018DDF-FC91-46B8-AF8F-4BDA1D60837F}" type="sibTrans" cxnId="{06D7CEAE-549E-4C85-B73C-80081E21D41A}">
      <dgm:prSet/>
      <dgm:spPr/>
      <dgm:t>
        <a:bodyPr/>
        <a:lstStyle/>
        <a:p>
          <a:endParaRPr lang="en-US"/>
        </a:p>
      </dgm:t>
    </dgm:pt>
    <dgm:pt modelId="{B4A4FA2C-0ADA-4C70-8D70-5282B4BEF46F}">
      <dgm:prSet phldrT="[Text]" phldr="0" custT="1"/>
      <dgm:spPr>
        <a:solidFill>
          <a:schemeClr val="accent6">
            <a:lumMod val="75000"/>
            <a:alpha val="50000"/>
          </a:schemeClr>
        </a:solidFill>
      </dgm:spPr>
      <dgm:t>
        <a:bodyPr/>
        <a:lstStyle/>
        <a:p>
          <a:r>
            <a:rPr lang="en-US" sz="3600" dirty="0" err="1">
              <a:latin typeface="Nikosh" panose="02000000000000000000" pitchFamily="2" charset="0"/>
              <a:cs typeface="Nikosh" panose="02000000000000000000" pitchFamily="2" charset="0"/>
            </a:rPr>
            <a:t>বাড়ি</a:t>
          </a:r>
          <a:r>
            <a:rPr lang="en-US" sz="36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>
              <a:latin typeface="Nikosh" panose="02000000000000000000" pitchFamily="2" charset="0"/>
              <a:cs typeface="Nikosh" panose="02000000000000000000" pitchFamily="2" charset="0"/>
            </a:rPr>
            <a:t>তৈরিতে</a:t>
          </a:r>
          <a:endParaRPr lang="en-US" sz="3600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836D231C-8053-4EFA-AD64-EC318BA633FA}" type="parTrans" cxnId="{8D7C842A-0D87-430F-A735-DA0C2D92F736}">
      <dgm:prSet/>
      <dgm:spPr/>
      <dgm:t>
        <a:bodyPr/>
        <a:lstStyle/>
        <a:p>
          <a:endParaRPr lang="en-US"/>
        </a:p>
      </dgm:t>
    </dgm:pt>
    <dgm:pt modelId="{F2D6451F-9043-49DA-BCA7-FD043E9573E2}" type="sibTrans" cxnId="{8D7C842A-0D87-430F-A735-DA0C2D92F736}">
      <dgm:prSet/>
      <dgm:spPr/>
      <dgm:t>
        <a:bodyPr/>
        <a:lstStyle/>
        <a:p>
          <a:endParaRPr lang="en-US"/>
        </a:p>
      </dgm:t>
    </dgm:pt>
    <dgm:pt modelId="{EF34E1FC-AF98-4F61-9978-4E2091F8C163}">
      <dgm:prSet phldrT="[Text]" phldr="0" custT="1"/>
      <dgm:spPr>
        <a:solidFill>
          <a:srgbClr val="00B050">
            <a:alpha val="50000"/>
          </a:srgbClr>
        </a:solidFill>
      </dgm:spPr>
      <dgm:t>
        <a:bodyPr/>
        <a:lstStyle/>
        <a:p>
          <a:r>
            <a:rPr lang="en-US" sz="3600" dirty="0" err="1">
              <a:latin typeface="Nikosh" panose="02000000000000000000" pitchFamily="2" charset="0"/>
              <a:cs typeface="Nikosh" panose="02000000000000000000" pitchFamily="2" charset="0"/>
            </a:rPr>
            <a:t>পুতুল</a:t>
          </a:r>
          <a:r>
            <a:rPr lang="en-US" sz="36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>
              <a:latin typeface="Nikosh" panose="02000000000000000000" pitchFamily="2" charset="0"/>
              <a:cs typeface="Nikosh" panose="02000000000000000000" pitchFamily="2" charset="0"/>
            </a:rPr>
            <a:t>তৈরিতে</a:t>
          </a:r>
          <a:endParaRPr lang="en-US" sz="3600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36FF75EE-BBBE-4019-89BB-24A65E7FF1BF}" type="parTrans" cxnId="{A53BFB31-4D31-4176-93D7-7F6362FEEF56}">
      <dgm:prSet/>
      <dgm:spPr/>
      <dgm:t>
        <a:bodyPr/>
        <a:lstStyle/>
        <a:p>
          <a:endParaRPr lang="en-US"/>
        </a:p>
      </dgm:t>
    </dgm:pt>
    <dgm:pt modelId="{70CD91F1-C632-4284-800A-6D8ABBA29A34}" type="sibTrans" cxnId="{A53BFB31-4D31-4176-93D7-7F6362FEEF56}">
      <dgm:prSet/>
      <dgm:spPr/>
      <dgm:t>
        <a:bodyPr/>
        <a:lstStyle/>
        <a:p>
          <a:endParaRPr lang="en-US"/>
        </a:p>
      </dgm:t>
    </dgm:pt>
    <dgm:pt modelId="{CA8EF690-0CCA-4D49-9B53-C9997AB891C7}">
      <dgm:prSet phldrT="[Text]" phldr="0" custT="1"/>
      <dgm:spPr>
        <a:solidFill>
          <a:schemeClr val="accent2">
            <a:alpha val="50000"/>
          </a:schemeClr>
        </a:solidFill>
      </dgm:spPr>
      <dgm:t>
        <a:bodyPr/>
        <a:lstStyle/>
        <a:p>
          <a:r>
            <a:rPr lang="en-US" sz="3600" dirty="0" err="1">
              <a:latin typeface="Nikosh" panose="02000000000000000000" pitchFamily="2" charset="0"/>
              <a:cs typeface="Nikosh" panose="02000000000000000000" pitchFamily="2" charset="0"/>
            </a:rPr>
            <a:t>খেলনা</a:t>
          </a:r>
          <a:r>
            <a:rPr lang="en-US" sz="36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>
              <a:latin typeface="Nikosh" panose="02000000000000000000" pitchFamily="2" charset="0"/>
              <a:cs typeface="Nikosh" panose="02000000000000000000" pitchFamily="2" charset="0"/>
            </a:rPr>
            <a:t>তৈরিতে</a:t>
          </a:r>
          <a:endParaRPr lang="en-US" sz="3600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1FFABCBD-9498-4B17-BA8A-4D11A56EA95F}" type="parTrans" cxnId="{612B3367-FA27-47EE-A25D-B1F707969DB0}">
      <dgm:prSet/>
      <dgm:spPr/>
      <dgm:t>
        <a:bodyPr/>
        <a:lstStyle/>
        <a:p>
          <a:endParaRPr lang="en-US"/>
        </a:p>
      </dgm:t>
    </dgm:pt>
    <dgm:pt modelId="{D697960D-35F1-4A15-8D9C-86DFAA5E4334}" type="sibTrans" cxnId="{612B3367-FA27-47EE-A25D-B1F707969DB0}">
      <dgm:prSet/>
      <dgm:spPr/>
      <dgm:t>
        <a:bodyPr/>
        <a:lstStyle/>
        <a:p>
          <a:endParaRPr lang="en-US"/>
        </a:p>
      </dgm:t>
    </dgm:pt>
    <dgm:pt modelId="{1D497087-A192-45E1-B024-37E73F3EF939}" type="pres">
      <dgm:prSet presAssocID="{4E8ED36F-850A-4EB4-BA5D-E88107D4BD7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474CA5E-C64C-40DD-A006-55F11DB51F5E}" type="pres">
      <dgm:prSet presAssocID="{4E8ED36F-850A-4EB4-BA5D-E88107D4BD79}" presName="radial" presStyleCnt="0">
        <dgm:presLayoutVars>
          <dgm:animLvl val="ctr"/>
        </dgm:presLayoutVars>
      </dgm:prSet>
      <dgm:spPr/>
    </dgm:pt>
    <dgm:pt modelId="{66731FA9-EF5A-49CF-800D-B92F2129FFD3}" type="pres">
      <dgm:prSet presAssocID="{537DB8FD-B81A-467F-8E2A-ACB1B19E923B}" presName="centerShape" presStyleLbl="vennNode1" presStyleIdx="0" presStyleCnt="5" custScaleX="80304" custScaleY="70026" custLinFactNeighborX="2062" custLinFactNeighborY="1606"/>
      <dgm:spPr/>
      <dgm:t>
        <a:bodyPr/>
        <a:lstStyle/>
        <a:p>
          <a:endParaRPr lang="en-US"/>
        </a:p>
      </dgm:t>
    </dgm:pt>
    <dgm:pt modelId="{9278C2DA-2956-46A8-9B47-96A04811E292}" type="pres">
      <dgm:prSet presAssocID="{8C589521-5B65-4F67-B903-D588AF71E434}" presName="node" presStyleLbl="vennNode1" presStyleIdx="1" presStyleCnt="5" custScaleX="147271" custRadScaleRad="95325" custRadScaleInc="-27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35A955-74CC-4AA3-A4D9-084B135B867D}" type="pres">
      <dgm:prSet presAssocID="{B4A4FA2C-0ADA-4C70-8D70-5282B4BEF46F}" presName="node" presStyleLbl="vennNode1" presStyleIdx="2" presStyleCnt="5" custScaleX="152383" custScaleY="139729" custRadScaleRad="145906" custRadScaleInc="-33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5A9198-E6D1-4A3E-B3F4-3173B66ACE0E}" type="pres">
      <dgm:prSet presAssocID="{EF34E1FC-AF98-4F61-9978-4E2091F8C163}" presName="node" presStyleLbl="vennNode1" presStyleIdx="3" presStyleCnt="5" custScaleX="1363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CA7ECA-2B18-46B7-BE67-CACC381FF6F5}" type="pres">
      <dgm:prSet presAssocID="{CA8EF690-0CCA-4D49-9B53-C9997AB891C7}" presName="node" presStyleLbl="vennNode1" presStyleIdx="4" presStyleCnt="5" custScaleX="129223" custScaleY="131342" custRadScaleRad="1228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2D3E96-CD59-4384-9D7E-ACC01C105BB8}" type="presOf" srcId="{537DB8FD-B81A-467F-8E2A-ACB1B19E923B}" destId="{66731FA9-EF5A-49CF-800D-B92F2129FFD3}" srcOrd="0" destOrd="0" presId="urn:microsoft.com/office/officeart/2005/8/layout/radial3"/>
    <dgm:cxn modelId="{8D7C842A-0D87-430F-A735-DA0C2D92F736}" srcId="{537DB8FD-B81A-467F-8E2A-ACB1B19E923B}" destId="{B4A4FA2C-0ADA-4C70-8D70-5282B4BEF46F}" srcOrd="1" destOrd="0" parTransId="{836D231C-8053-4EFA-AD64-EC318BA633FA}" sibTransId="{F2D6451F-9043-49DA-BCA7-FD043E9573E2}"/>
    <dgm:cxn modelId="{8A4C69B6-B45D-497D-A7DE-5D7967A8288B}" type="presOf" srcId="{B4A4FA2C-0ADA-4C70-8D70-5282B4BEF46F}" destId="{D635A955-74CC-4AA3-A4D9-084B135B867D}" srcOrd="0" destOrd="0" presId="urn:microsoft.com/office/officeart/2005/8/layout/radial3"/>
    <dgm:cxn modelId="{D18B7A3F-1CB5-41B0-9044-A022359F8656}" type="presOf" srcId="{CA8EF690-0CCA-4D49-9B53-C9997AB891C7}" destId="{22CA7ECA-2B18-46B7-BE67-CACC381FF6F5}" srcOrd="0" destOrd="0" presId="urn:microsoft.com/office/officeart/2005/8/layout/radial3"/>
    <dgm:cxn modelId="{06D7CEAE-549E-4C85-B73C-80081E21D41A}" srcId="{537DB8FD-B81A-467F-8E2A-ACB1B19E923B}" destId="{8C589521-5B65-4F67-B903-D588AF71E434}" srcOrd="0" destOrd="0" parTransId="{DF192439-B451-4E1B-B1CF-051B7CB72947}" sibTransId="{7A018DDF-FC91-46B8-AF8F-4BDA1D60837F}"/>
    <dgm:cxn modelId="{BE7B63DC-016A-403F-84A0-14D95A1F505C}" type="presOf" srcId="{4E8ED36F-850A-4EB4-BA5D-E88107D4BD79}" destId="{1D497087-A192-45E1-B024-37E73F3EF939}" srcOrd="0" destOrd="0" presId="urn:microsoft.com/office/officeart/2005/8/layout/radial3"/>
    <dgm:cxn modelId="{A53BFB31-4D31-4176-93D7-7F6362FEEF56}" srcId="{537DB8FD-B81A-467F-8E2A-ACB1B19E923B}" destId="{EF34E1FC-AF98-4F61-9978-4E2091F8C163}" srcOrd="2" destOrd="0" parTransId="{36FF75EE-BBBE-4019-89BB-24A65E7FF1BF}" sibTransId="{70CD91F1-C632-4284-800A-6D8ABBA29A34}"/>
    <dgm:cxn modelId="{001B3086-5955-4889-95F4-8698BF2978E2}" type="presOf" srcId="{8C589521-5B65-4F67-B903-D588AF71E434}" destId="{9278C2DA-2956-46A8-9B47-96A04811E292}" srcOrd="0" destOrd="0" presId="urn:microsoft.com/office/officeart/2005/8/layout/radial3"/>
    <dgm:cxn modelId="{612B3367-FA27-47EE-A25D-B1F707969DB0}" srcId="{537DB8FD-B81A-467F-8E2A-ACB1B19E923B}" destId="{CA8EF690-0CCA-4D49-9B53-C9997AB891C7}" srcOrd="3" destOrd="0" parTransId="{1FFABCBD-9498-4B17-BA8A-4D11A56EA95F}" sibTransId="{D697960D-35F1-4A15-8D9C-86DFAA5E4334}"/>
    <dgm:cxn modelId="{180E50F9-31B7-4B2B-B9AA-5C5CB9BA75E1}" srcId="{4E8ED36F-850A-4EB4-BA5D-E88107D4BD79}" destId="{537DB8FD-B81A-467F-8E2A-ACB1B19E923B}" srcOrd="0" destOrd="0" parTransId="{4C187CF6-82AE-47D6-9E0E-B99B3717F664}" sibTransId="{4B1E684C-B5E6-4849-90D7-96D4DAD407F5}"/>
    <dgm:cxn modelId="{F20509C9-CEE7-4356-9BFA-4AE92364C9D2}" type="presOf" srcId="{EF34E1FC-AF98-4F61-9978-4E2091F8C163}" destId="{345A9198-E6D1-4A3E-B3F4-3173B66ACE0E}" srcOrd="0" destOrd="0" presId="urn:microsoft.com/office/officeart/2005/8/layout/radial3"/>
    <dgm:cxn modelId="{631206AE-9D38-4E1C-9589-8D54B79533B3}" type="presParOf" srcId="{1D497087-A192-45E1-B024-37E73F3EF939}" destId="{1474CA5E-C64C-40DD-A006-55F11DB51F5E}" srcOrd="0" destOrd="0" presId="urn:microsoft.com/office/officeart/2005/8/layout/radial3"/>
    <dgm:cxn modelId="{455033AD-44F0-4B89-B565-601C1D8F5FEC}" type="presParOf" srcId="{1474CA5E-C64C-40DD-A006-55F11DB51F5E}" destId="{66731FA9-EF5A-49CF-800D-B92F2129FFD3}" srcOrd="0" destOrd="0" presId="urn:microsoft.com/office/officeart/2005/8/layout/radial3"/>
    <dgm:cxn modelId="{B5337619-71AD-4E9A-B3FF-EC8E38EA56AC}" type="presParOf" srcId="{1474CA5E-C64C-40DD-A006-55F11DB51F5E}" destId="{9278C2DA-2956-46A8-9B47-96A04811E292}" srcOrd="1" destOrd="0" presId="urn:microsoft.com/office/officeart/2005/8/layout/radial3"/>
    <dgm:cxn modelId="{03E31E96-214B-4D87-871B-B740F27532FF}" type="presParOf" srcId="{1474CA5E-C64C-40DD-A006-55F11DB51F5E}" destId="{D635A955-74CC-4AA3-A4D9-084B135B867D}" srcOrd="2" destOrd="0" presId="urn:microsoft.com/office/officeart/2005/8/layout/radial3"/>
    <dgm:cxn modelId="{E7907E5E-8223-4CDE-88D2-0CBC41E83E5B}" type="presParOf" srcId="{1474CA5E-C64C-40DD-A006-55F11DB51F5E}" destId="{345A9198-E6D1-4A3E-B3F4-3173B66ACE0E}" srcOrd="3" destOrd="0" presId="urn:microsoft.com/office/officeart/2005/8/layout/radial3"/>
    <dgm:cxn modelId="{AF78BE39-5DD7-4CC4-8737-135638E2CD71}" type="presParOf" srcId="{1474CA5E-C64C-40DD-A006-55F11DB51F5E}" destId="{22CA7ECA-2B18-46B7-BE67-CACC381FF6F5}" srcOrd="4" destOrd="0" presId="urn:microsoft.com/office/officeart/2005/8/layout/radial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731FA9-EF5A-49CF-800D-B92F2129FFD3}">
      <dsp:nvSpPr>
        <dsp:cNvPr id="0" name=""/>
        <dsp:cNvSpPr/>
      </dsp:nvSpPr>
      <dsp:spPr bwMode="white">
        <a:xfrm>
          <a:off x="2034824" y="1102388"/>
          <a:ext cx="2606524" cy="260652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hemeClr val="lt1"/>
        </a:lnRef>
        <a:fillRef idx="1">
          <a:schemeClr val="accent1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latin typeface="Nikosh" panose="02000000000000000000" pitchFamily="2" charset="0"/>
              <a:cs typeface="Nikosh" panose="02000000000000000000" pitchFamily="2" charset="0"/>
            </a:rPr>
            <a:t>মাটির</a:t>
          </a:r>
          <a:r>
            <a:rPr lang="en-US" sz="36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>
              <a:latin typeface="Nikosh" panose="02000000000000000000" pitchFamily="2" charset="0"/>
              <a:cs typeface="Nikosh" panose="02000000000000000000" pitchFamily="2" charset="0"/>
            </a:rPr>
            <a:t>ব্যবহার</a:t>
          </a:r>
          <a:endParaRPr lang="en-US" sz="36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2034824" y="1102388"/>
        <a:ext cx="2606524" cy="2606524"/>
      </dsp:txXfrm>
    </dsp:sp>
    <dsp:sp modelId="{9278C2DA-2956-46A8-9B47-96A04811E292}">
      <dsp:nvSpPr>
        <dsp:cNvPr id="0" name=""/>
        <dsp:cNvSpPr/>
      </dsp:nvSpPr>
      <dsp:spPr bwMode="white">
        <a:xfrm>
          <a:off x="2548567" y="80765"/>
          <a:ext cx="1303262" cy="130326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hemeClr val="lt1"/>
        </a:lnRef>
        <a:fillRef idx="1">
          <a:schemeClr val="accent1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Nikosh" panose="02000000000000000000" pitchFamily="2" charset="0"/>
              <a:cs typeface="Nikosh" panose="02000000000000000000" pitchFamily="2" charset="0"/>
            </a:rPr>
            <a:t>-</a:t>
          </a:r>
        </a:p>
      </dsp:txBody>
      <dsp:txXfrm>
        <a:off x="2548567" y="80765"/>
        <a:ext cx="1303262" cy="1303262"/>
      </dsp:txXfrm>
    </dsp:sp>
    <dsp:sp modelId="{D635A955-74CC-4AA3-A4D9-084B135B867D}">
      <dsp:nvSpPr>
        <dsp:cNvPr id="0" name=""/>
        <dsp:cNvSpPr/>
      </dsp:nvSpPr>
      <dsp:spPr bwMode="white">
        <a:xfrm>
          <a:off x="5088066" y="1563522"/>
          <a:ext cx="1303262" cy="130326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hemeClr val="lt1"/>
        </a:lnRef>
        <a:fillRef idx="1">
          <a:schemeClr val="accent1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Nikosh" panose="02000000000000000000" pitchFamily="2" charset="0"/>
              <a:cs typeface="Nikosh" panose="02000000000000000000" pitchFamily="2" charset="0"/>
            </a:rPr>
            <a:t>-</a:t>
          </a:r>
        </a:p>
      </dsp:txBody>
      <dsp:txXfrm>
        <a:off x="5088066" y="1563522"/>
        <a:ext cx="1303262" cy="1303262"/>
      </dsp:txXfrm>
    </dsp:sp>
    <dsp:sp modelId="{345A9198-E6D1-4A3E-B3F4-3173B66ACE0E}">
      <dsp:nvSpPr>
        <dsp:cNvPr id="0" name=""/>
        <dsp:cNvSpPr/>
      </dsp:nvSpPr>
      <dsp:spPr bwMode="white">
        <a:xfrm>
          <a:off x="2619526" y="3388481"/>
          <a:ext cx="1303262" cy="130326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hemeClr val="lt1"/>
        </a:lnRef>
        <a:fillRef idx="1">
          <a:schemeClr val="accent1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Nikosh" panose="02000000000000000000" pitchFamily="2" charset="0"/>
              <a:cs typeface="Nikosh" panose="02000000000000000000" pitchFamily="2" charset="0"/>
            </a:rPr>
            <a:t>-</a:t>
          </a:r>
        </a:p>
      </dsp:txBody>
      <dsp:txXfrm>
        <a:off x="2619526" y="3388481"/>
        <a:ext cx="1303262" cy="1303262"/>
      </dsp:txXfrm>
    </dsp:sp>
    <dsp:sp modelId="{22CA7ECA-2B18-46B7-BE67-CACC381FF6F5}">
      <dsp:nvSpPr>
        <dsp:cNvPr id="0" name=""/>
        <dsp:cNvSpPr/>
      </dsp:nvSpPr>
      <dsp:spPr bwMode="white">
        <a:xfrm>
          <a:off x="538135" y="1694241"/>
          <a:ext cx="1303262" cy="130326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hemeClr val="lt1"/>
        </a:lnRef>
        <a:fillRef idx="1">
          <a:schemeClr val="accent1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Nikosh" panose="02000000000000000000" pitchFamily="2" charset="0"/>
              <a:cs typeface="Nikosh" panose="02000000000000000000" pitchFamily="2" charset="0"/>
            </a:rPr>
            <a:t>-</a:t>
          </a:r>
        </a:p>
      </dsp:txBody>
      <dsp:txXfrm>
        <a:off x="538135" y="1694241"/>
        <a:ext cx="1303262" cy="13032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731FA9-EF5A-49CF-800D-B92F2129FFD3}">
      <dsp:nvSpPr>
        <dsp:cNvPr id="0" name=""/>
        <dsp:cNvSpPr/>
      </dsp:nvSpPr>
      <dsp:spPr bwMode="white">
        <a:xfrm>
          <a:off x="2034824" y="1102388"/>
          <a:ext cx="2606524" cy="260652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hemeClr val="lt1"/>
        </a:lnRef>
        <a:fillRef idx="1">
          <a:schemeClr val="accent1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latin typeface="Nikosh" panose="02000000000000000000" pitchFamily="2" charset="0"/>
              <a:cs typeface="Nikosh" panose="02000000000000000000" pitchFamily="2" charset="0"/>
            </a:rPr>
            <a:t>মাটির</a:t>
          </a:r>
          <a:r>
            <a:rPr lang="en-US" sz="36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>
              <a:latin typeface="Nikosh" panose="02000000000000000000" pitchFamily="2" charset="0"/>
              <a:cs typeface="Nikosh" panose="02000000000000000000" pitchFamily="2" charset="0"/>
            </a:rPr>
            <a:t>ব্যবহার</a:t>
          </a:r>
          <a:endParaRPr lang="en-US" sz="36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2034824" y="1102388"/>
        <a:ext cx="2606524" cy="2606524"/>
      </dsp:txXfrm>
    </dsp:sp>
    <dsp:sp modelId="{9278C2DA-2956-46A8-9B47-96A04811E292}">
      <dsp:nvSpPr>
        <dsp:cNvPr id="0" name=""/>
        <dsp:cNvSpPr/>
      </dsp:nvSpPr>
      <dsp:spPr bwMode="white">
        <a:xfrm>
          <a:off x="2548567" y="80765"/>
          <a:ext cx="1303262" cy="130326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hemeClr val="lt1"/>
        </a:lnRef>
        <a:fillRef idx="1">
          <a:schemeClr val="accent1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latin typeface="Nikosh" panose="02000000000000000000" pitchFamily="2" charset="0"/>
              <a:cs typeface="Nikosh" panose="02000000000000000000" pitchFamily="2" charset="0"/>
            </a:rPr>
            <a:t>কৃষিকাজে</a:t>
          </a:r>
          <a:endParaRPr lang="en-US" sz="32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2548567" y="80765"/>
        <a:ext cx="1303262" cy="1303262"/>
      </dsp:txXfrm>
    </dsp:sp>
    <dsp:sp modelId="{D635A955-74CC-4AA3-A4D9-084B135B867D}">
      <dsp:nvSpPr>
        <dsp:cNvPr id="0" name=""/>
        <dsp:cNvSpPr/>
      </dsp:nvSpPr>
      <dsp:spPr bwMode="white">
        <a:xfrm>
          <a:off x="5088066" y="1563522"/>
          <a:ext cx="1303262" cy="130326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hemeClr val="lt1"/>
        </a:lnRef>
        <a:fillRef idx="1">
          <a:schemeClr val="accent1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latin typeface="Nikosh" panose="02000000000000000000" pitchFamily="2" charset="0"/>
              <a:cs typeface="Nikosh" panose="02000000000000000000" pitchFamily="2" charset="0"/>
            </a:rPr>
            <a:t>বাড়ি</a:t>
          </a:r>
          <a:r>
            <a:rPr lang="en-US" sz="36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>
              <a:latin typeface="Nikosh" panose="02000000000000000000" pitchFamily="2" charset="0"/>
              <a:cs typeface="Nikosh" panose="02000000000000000000" pitchFamily="2" charset="0"/>
            </a:rPr>
            <a:t>তৈরিতে</a:t>
          </a:r>
          <a:endParaRPr lang="en-US" sz="36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5088066" y="1563522"/>
        <a:ext cx="1303262" cy="1303262"/>
      </dsp:txXfrm>
    </dsp:sp>
    <dsp:sp modelId="{345A9198-E6D1-4A3E-B3F4-3173B66ACE0E}">
      <dsp:nvSpPr>
        <dsp:cNvPr id="0" name=""/>
        <dsp:cNvSpPr/>
      </dsp:nvSpPr>
      <dsp:spPr bwMode="white">
        <a:xfrm>
          <a:off x="2619526" y="3388481"/>
          <a:ext cx="1303262" cy="130326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hemeClr val="lt1"/>
        </a:lnRef>
        <a:fillRef idx="1">
          <a:schemeClr val="accent1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latin typeface="Nikosh" panose="02000000000000000000" pitchFamily="2" charset="0"/>
              <a:cs typeface="Nikosh" panose="02000000000000000000" pitchFamily="2" charset="0"/>
            </a:rPr>
            <a:t>পুতুল</a:t>
          </a:r>
          <a:r>
            <a:rPr lang="en-US" sz="36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>
              <a:latin typeface="Nikosh" panose="02000000000000000000" pitchFamily="2" charset="0"/>
              <a:cs typeface="Nikosh" panose="02000000000000000000" pitchFamily="2" charset="0"/>
            </a:rPr>
            <a:t>তৈরিতে</a:t>
          </a:r>
          <a:endParaRPr lang="en-US" sz="36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2619526" y="3388481"/>
        <a:ext cx="1303262" cy="1303262"/>
      </dsp:txXfrm>
    </dsp:sp>
    <dsp:sp modelId="{22CA7ECA-2B18-46B7-BE67-CACC381FF6F5}">
      <dsp:nvSpPr>
        <dsp:cNvPr id="0" name=""/>
        <dsp:cNvSpPr/>
      </dsp:nvSpPr>
      <dsp:spPr bwMode="white">
        <a:xfrm>
          <a:off x="538135" y="1694241"/>
          <a:ext cx="1303262" cy="130326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hemeClr val="lt1"/>
        </a:lnRef>
        <a:fillRef idx="1">
          <a:schemeClr val="accent1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latin typeface="Nikosh" panose="02000000000000000000" pitchFamily="2" charset="0"/>
              <a:cs typeface="Nikosh" panose="02000000000000000000" pitchFamily="2" charset="0"/>
            </a:rPr>
            <a:t>খেলনা</a:t>
          </a:r>
          <a:r>
            <a:rPr lang="en-US" sz="36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>
              <a:latin typeface="Nikosh" panose="02000000000000000000" pitchFamily="2" charset="0"/>
              <a:cs typeface="Nikosh" panose="02000000000000000000" pitchFamily="2" charset="0"/>
            </a:rPr>
            <a:t>তৈরিতে</a:t>
          </a:r>
          <a:endParaRPr lang="en-US" sz="36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538135" y="1694241"/>
        <a:ext cx="1303262" cy="13032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19F24-7094-4EE6-A7DA-562808FF790B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65C0FD-757F-4CDC-AACA-C1F356E12AC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867-40E5-44EC-A4A6-40F083338DB7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DFBE3-3558-48F8-A2A9-7ED6A3B37F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867-40E5-44EC-A4A6-40F083338DB7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DFBE3-3558-48F8-A2A9-7ED6A3B37F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867-40E5-44EC-A4A6-40F083338DB7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DFBE3-3558-48F8-A2A9-7ED6A3B37F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867-40E5-44EC-A4A6-40F083338DB7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DFBE3-3558-48F8-A2A9-7ED6A3B37F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867-40E5-44EC-A4A6-40F083338DB7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DFBE3-3558-48F8-A2A9-7ED6A3B37F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867-40E5-44EC-A4A6-40F083338DB7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DFBE3-3558-48F8-A2A9-7ED6A3B37F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867-40E5-44EC-A4A6-40F083338DB7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DFBE3-3558-48F8-A2A9-7ED6A3B37F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867-40E5-44EC-A4A6-40F083338DB7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DFBE3-3558-48F8-A2A9-7ED6A3B37F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867-40E5-44EC-A4A6-40F083338DB7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DFBE3-3558-48F8-A2A9-7ED6A3B37F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867-40E5-44EC-A4A6-40F083338DB7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DFBE3-3558-48F8-A2A9-7ED6A3B37F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867-40E5-44EC-A4A6-40F083338DB7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DFBE3-3558-48F8-A2A9-7ED6A3B37F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CE4867-40E5-44EC-A4A6-40F083338DB7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1DFBE3-3558-48F8-A2A9-7ED6A3B37F3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edg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11134"/>
            <a:ext cx="12192000" cy="6857999"/>
            <a:chOff x="0" y="1"/>
            <a:chExt cx="13004800" cy="731519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"/>
              <a:ext cx="13004800" cy="7315198"/>
            </a:xfrm>
            <a:prstGeom prst="rect">
              <a:avLst/>
            </a:prstGeom>
          </p:spPr>
        </p:pic>
        <p:pic>
          <p:nvPicPr>
            <p:cNvPr id="20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6357" y="2956358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9014" y="4907746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3228" y="4229982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1387" y="2621645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1082873" y="182761"/>
            <a:ext cx="10595372" cy="18305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8250" b="1" dirty="0" err="1" smtClean="0">
                <a:solidFill>
                  <a:srgbClr val="FFDE7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8250" b="1" dirty="0">
              <a:solidFill>
                <a:srgbClr val="FF99FF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7025" y="1826260"/>
            <a:ext cx="5768975" cy="9233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ঘরবাড়ি</a:t>
            </a:r>
            <a:r>
              <a:rPr lang="en-US" sz="54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5400" dirty="0" err="1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দালান</a:t>
            </a:r>
            <a:r>
              <a:rPr lang="en-US" sz="54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নির্মাণে</a:t>
            </a:r>
            <a:r>
              <a:rPr lang="" altLang="en-US" sz="5400" dirty="0" err="1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ঃ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21810" y="3055620"/>
            <a:ext cx="7741920" cy="341757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noAutofit/>
          </a:bodyPr>
          <a:lstStyle/>
          <a:p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মানুষ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মাটির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ওপর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ঘরবাড়ি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দালান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তৈরি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করে।ইট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বা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কংক্রিটের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মতো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নির্মাণসামগ্রী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তৈরিতে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মাটি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ব্যবহার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করা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হয়ে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থাকে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pic>
        <p:nvPicPr>
          <p:cNvPr id="6" name="Picture 5" descr="A person building a wall&#10;&#10;AI-generated content may be incorrect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25" y="3161209"/>
            <a:ext cx="3812042" cy="3311979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2404873" y="411480"/>
            <a:ext cx="5939028" cy="111188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en-US" sz="720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মাটির গুরুত্ব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276723" y="1429800"/>
            <a:ext cx="5247596" cy="706755"/>
          </a:xfrm>
          <a:prstGeom prst="rect">
            <a:avLst/>
          </a:prstGeom>
          <a:solidFill>
            <a:schemeClr val="accent6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Nikosh" panose="02000000000000000000" pitchFamily="2" charset="0"/>
                <a:cs typeface="Nikosh" panose="02000000000000000000" pitchFamily="2" charset="0"/>
              </a:rPr>
              <a:t>ফসল</a:t>
            </a:r>
            <a:r>
              <a:rPr lang="en-US" sz="40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latin typeface="Nikosh" panose="02000000000000000000" pitchFamily="2" charset="0"/>
                <a:cs typeface="Nikosh" panose="02000000000000000000" pitchFamily="2" charset="0"/>
              </a:rPr>
              <a:t>ফলানো</a:t>
            </a:r>
            <a:r>
              <a:rPr lang="en-US" sz="4000" b="1" dirty="0"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4000" b="1" dirty="0" err="1">
                <a:latin typeface="Nikosh" panose="02000000000000000000" pitchFamily="2" charset="0"/>
                <a:cs typeface="Nikosh" panose="02000000000000000000" pitchFamily="2" charset="0"/>
              </a:rPr>
              <a:t>খাদ্য</a:t>
            </a:r>
            <a:r>
              <a:rPr lang="en-US" sz="40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latin typeface="Nikosh" panose="02000000000000000000" pitchFamily="2" charset="0"/>
                <a:cs typeface="Nikosh" panose="02000000000000000000" pitchFamily="2" charset="0"/>
              </a:rPr>
              <a:t>তৈরিতে</a:t>
            </a:r>
            <a:r>
              <a:rPr lang="" altLang="en-US" sz="4000" b="1" dirty="0" err="1">
                <a:latin typeface="Nikosh" panose="02000000000000000000" pitchFamily="2" charset="0"/>
                <a:cs typeface="Nikosh" panose="02000000000000000000" pitchFamily="2" charset="0"/>
              </a:rPr>
              <a:t>ঃ 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43860" y="2233930"/>
            <a:ext cx="9138285" cy="439864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noAutofit/>
          </a:bodyPr>
          <a:lstStyle/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যে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খাবার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খাই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তার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অধিকাংশই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উদ্ভিদ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থেকে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আসে।উদ্ভিদ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মাটিতে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জন্মায়।উদ্ভিদের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বৃদ্ধির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জন্য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মাটি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প্রয়োজন।মাটি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উদ্ভিদের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জন্য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প্রয়োজনীয়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পানি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এবং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পুষ্টি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উপাদান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সরবরাহ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করে।মানুষ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খাবারের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জন্য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মাটিতে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শাকসবজি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ফসল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ফলায়।আমরা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খাদ্যের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জন্য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প্রাণীর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ওপরও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নির্ভরশীল।অনেক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প্রাণী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আবার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উদ্ভিদ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থেকে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তাদের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খাদ্য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পায়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pic>
        <p:nvPicPr>
          <p:cNvPr id="3" name="Picture 2" descr="A close-up of a plant&#10;&#10;AI-generated content may be incorrect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22" y="2790613"/>
            <a:ext cx="2428875" cy="3285594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3997325" y="332105"/>
            <a:ext cx="4466590" cy="100139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noAutofit/>
          </a:bodyPr>
          <a:lstStyle/>
          <a:p>
            <a:pPr algn="ctr"/>
            <a:r>
              <a:rPr lang="" altLang="en-US" sz="6000">
                <a:solidFill>
                  <a:srgbClr val="00B0F0"/>
                </a:solidFill>
              </a:rPr>
              <a:t>মাটির গুরুত্ব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48640" y="1957070"/>
            <a:ext cx="4474210" cy="744855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b">
            <a:normAutofit fontScale="950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dirty="0" err="1">
                <a:solidFill>
                  <a:srgbClr val="C00000"/>
                </a:solidFill>
                <a:latin typeface="Nikosh" panose="02000000000000000000" pitchFamily="2" charset="0"/>
                <a:ea typeface="+mj-ea"/>
                <a:cs typeface="Nikosh" panose="02000000000000000000" pitchFamily="2" charset="0"/>
              </a:rPr>
              <a:t>চারু</a:t>
            </a:r>
            <a:r>
              <a:rPr lang="en-US" sz="5200" dirty="0">
                <a:solidFill>
                  <a:srgbClr val="C00000"/>
                </a:solidFill>
                <a:latin typeface="Nikosh" panose="02000000000000000000" pitchFamily="2" charset="0"/>
                <a:ea typeface="+mj-ea"/>
                <a:cs typeface="Nikosh" panose="02000000000000000000" pitchFamily="2" charset="0"/>
              </a:rPr>
              <a:t> ও </a:t>
            </a:r>
            <a:r>
              <a:rPr lang="en-US" sz="5200" dirty="0" err="1">
                <a:solidFill>
                  <a:srgbClr val="C00000"/>
                </a:solidFill>
                <a:latin typeface="Nikosh" panose="02000000000000000000" pitchFamily="2" charset="0"/>
                <a:ea typeface="+mj-ea"/>
                <a:cs typeface="Nikosh" panose="02000000000000000000" pitchFamily="2" charset="0"/>
              </a:rPr>
              <a:t>কারুশিল্পে</a:t>
            </a:r>
            <a:r>
              <a:rPr lang="" altLang="en-US" sz="5200" dirty="0" err="1">
                <a:solidFill>
                  <a:srgbClr val="C00000"/>
                </a:solidFill>
                <a:latin typeface="Nikosh" panose="02000000000000000000" pitchFamily="2" charset="0"/>
                <a:ea typeface="+mj-ea"/>
                <a:cs typeface="Nikosh" panose="02000000000000000000" pitchFamily="2" charset="0"/>
              </a:rPr>
              <a:t>ঃ</a:t>
            </a:r>
            <a:endParaRPr lang="" altLang="en-US" sz="5200" kern="1200" dirty="0" err="1">
              <a:solidFill>
                <a:srgbClr val="C00000"/>
              </a:solidFill>
              <a:latin typeface="Nikosh" panose="02000000000000000000" pitchFamily="2" charset="0"/>
              <a:ea typeface="+mj-ea"/>
              <a:cs typeface="Nikosh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6376" y="3409241"/>
            <a:ext cx="3357159" cy="27859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5200" kern="1200" dirty="0">
              <a:solidFill>
                <a:schemeClr val="tx1"/>
              </a:solidFill>
              <a:latin typeface="Nikosh" panose="02000000000000000000" pitchFamily="2" charset="0"/>
              <a:ea typeface="+mj-ea"/>
              <a:cs typeface="Nikosh" panose="02000000000000000000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120640" y="3061970"/>
            <a:ext cx="6940550" cy="313372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মাটি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দিয়ে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বিভিন্ন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ধরনের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জিনিস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তৈরি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করা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হয়।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যেমনঃথালা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বাসন,ফুলদানি,গয়না,হাঁড়ি-পাতিল,বাটি,পুতুল,খেলনা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ইত্যাদি।এছাড়াও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বিভিন্ন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গৃহসজ্জার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সরঞ্জাম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তৈরি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করা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pic>
        <p:nvPicPr>
          <p:cNvPr id="4" name="Picture 3" descr="A person working on a large wheel&#10;&#10;AI-generated content may be incorrect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25" y="3061395"/>
            <a:ext cx="4572000" cy="313372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3200400" y="228600"/>
            <a:ext cx="5587238" cy="10147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en-US" sz="6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মাটির</a:t>
            </a:r>
            <a:r>
              <a:rPr lang="en-US" altLang="en-US" sz="6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গুরুত্ব</a:t>
            </a:r>
            <a:endParaRPr lang="en-US" sz="6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9855" y="4517390"/>
            <a:ext cx="11886565" cy="230695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মাটিতে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জন্মানো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বিভিন্ন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উদ্ভিদে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নানান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ধরনের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ফুল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ফুটে।ফুল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আমাদের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পৃথিবীকে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সুন্দর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করে।তাছাড়া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,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মানুষের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দৈনন্দিন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কর্মকান্ডের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ফলে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প্রচুর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প্রিমাণ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উৎপন্ন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হয়।এসব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বর্জ্য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মাটিতে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ফেলা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বা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মাটি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চাপা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দেওয়া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হয়।ফলে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ময়লা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আবর্জনা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এবং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দুর্গন্ধ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থেকে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রক্ষা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পাই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pic>
        <p:nvPicPr>
          <p:cNvPr id="9" name="Picture 8" descr="A group of cows grazing in a field&#10;&#10;AI-generated content may be incorrect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777" y="1432560"/>
            <a:ext cx="6542024" cy="293179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4470" y="572135"/>
            <a:ext cx="6153785" cy="70675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সুন্দর</a:t>
            </a:r>
            <a:r>
              <a:rPr lang="en-US" sz="4000" b="1" dirty="0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এবং</a:t>
            </a:r>
            <a:r>
              <a:rPr lang="en-US" sz="4000" b="1" dirty="0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দূষণমুক্ত</a:t>
            </a:r>
            <a:r>
              <a:rPr lang="en-US" sz="4000" b="1" dirty="0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পরিবেশ</a:t>
            </a:r>
            <a:r>
              <a:rPr lang="en-US" sz="4000" b="1" dirty="0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তৈরিতে</a:t>
            </a:r>
            <a:r>
              <a:rPr lang="" altLang="en-US" sz="4000" b="1" dirty="0" err="1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ঃ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7391400" y="110490"/>
            <a:ext cx="4669536" cy="10147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en-US" sz="600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মাটির গুরুত্ব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08856" y="324917"/>
            <a:ext cx="10506456" cy="12793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kern="1200" dirty="0">
              <a:solidFill>
                <a:schemeClr val="tx1"/>
              </a:solidFill>
              <a:latin typeface="Nikosh" panose="02000000000000000000" pitchFamily="2" charset="0"/>
              <a:ea typeface="+mj-ea"/>
              <a:cs typeface="Nikosh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1150" y="223520"/>
            <a:ext cx="7671562" cy="6451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" altLang="en-US" sz="3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১।</a:t>
            </a:r>
            <a:r>
              <a:rPr lang="en-US" sz="3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প্রশ্নঃ</a:t>
            </a:r>
            <a:r>
              <a:rPr lang="" altLang="en-US" sz="3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কেন</a:t>
            </a:r>
            <a:r>
              <a:rPr lang="en-US" sz="3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মাটি</a:t>
            </a:r>
            <a:r>
              <a:rPr lang="en-US" sz="3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আমাদের</a:t>
            </a:r>
            <a:r>
              <a:rPr lang="en-US" sz="3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কাছে</a:t>
            </a:r>
            <a:r>
              <a:rPr lang="en-US" sz="3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এতো</a:t>
            </a:r>
            <a:r>
              <a:rPr lang="en-US" sz="3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গুরুত্বপূর্ণ</a:t>
            </a:r>
            <a:r>
              <a:rPr lang="en-US" sz="3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6390" y="1075690"/>
            <a:ext cx="11519535" cy="193802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মাটি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আমাদের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জীবনে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অত্যন্ত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গুরুত্বপূর্ণ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কারণ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এটি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আমাদের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পরিবেশ,জীবনযাপন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টিকে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থাকার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সঙ্গে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সরাসরি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যুক্ত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।।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মাটি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শুধু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গাছের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জন্য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নয়,বরং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আমাদের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জীবন,সংস্কৃতি,অর্থনীতি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পরিবেশের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ভিত্তি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6390" y="3900805"/>
            <a:ext cx="6708140" cy="6451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" altLang="en-US" sz="3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২।</a:t>
            </a:r>
            <a:r>
              <a:rPr lang="en-US" sz="3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প্রশ্নঃ</a:t>
            </a:r>
            <a:r>
              <a:rPr lang="" altLang="en-US" sz="3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3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কীভাবে</a:t>
            </a:r>
            <a:r>
              <a:rPr lang="en-US" sz="3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মাটির</a:t>
            </a:r>
            <a:r>
              <a:rPr lang="en-US" sz="3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উপর</a:t>
            </a:r>
            <a:r>
              <a:rPr lang="en-US" sz="3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নির্ভরশীল</a:t>
            </a:r>
            <a:r>
              <a:rPr lang="en-US" sz="3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6390" y="4767580"/>
            <a:ext cx="11518900" cy="132207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মাটি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আমাদের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খাদ্য,বাসস্থান,পরিবেশ,জীবিকা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সংস্কৃতির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মূল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ভিত্তি।তাই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প্রত্যেকেই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ছোট-বড়ভাবে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মাটির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ওপর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নির্ভরশীল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1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8911" y="108584"/>
            <a:ext cx="11339069" cy="76924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sz="48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শিক্ষার্থীরা</a:t>
            </a:r>
            <a:r>
              <a:rPr lang="en-US" sz="48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তাদের</a:t>
            </a:r>
            <a:r>
              <a:rPr lang="en-US" sz="48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ধারণাগুলো</a:t>
            </a:r>
            <a:r>
              <a:rPr lang="en-US" sz="48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sz="48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ছকে</a:t>
            </a:r>
            <a:r>
              <a:rPr lang="en-US" sz="48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লিখবে</a:t>
            </a:r>
            <a:r>
              <a:rPr lang="en-US" sz="48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106424" y="932687"/>
          <a:ext cx="9701783" cy="2590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7017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2080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  <a:sym typeface="+mn-ea"/>
                        </a:rPr>
                        <a:t>মাটি</a:t>
                      </a:r>
                      <a:r>
                        <a:rPr lang="en-US" sz="4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  <a:sym typeface="+mn-ea"/>
                        </a:rPr>
                        <a:t> </a:t>
                      </a:r>
                      <a:r>
                        <a:rPr lang="en-US" sz="44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  <a:sym typeface="+mn-ea"/>
                        </a:rPr>
                        <a:t>না</a:t>
                      </a:r>
                      <a:r>
                        <a:rPr lang="en-US" sz="4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  <a:sym typeface="+mn-ea"/>
                        </a:rPr>
                        <a:t> </a:t>
                      </a:r>
                      <a:r>
                        <a:rPr lang="en-US" sz="44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  <a:sym typeface="+mn-ea"/>
                        </a:rPr>
                        <a:t>থাকলে</a:t>
                      </a:r>
                      <a:r>
                        <a:rPr lang="en-US" sz="4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  <a:sym typeface="+mn-ea"/>
                        </a:rPr>
                        <a:t> </a:t>
                      </a:r>
                      <a:r>
                        <a:rPr lang="en-US" sz="44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  <a:sym typeface="+mn-ea"/>
                        </a:rPr>
                        <a:t>কী</a:t>
                      </a:r>
                      <a:r>
                        <a:rPr lang="en-US" sz="4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  <a:sym typeface="+mn-ea"/>
                        </a:rPr>
                        <a:t> </a:t>
                      </a:r>
                      <a:r>
                        <a:rPr lang="en-US" sz="44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  <a:sym typeface="+mn-ea"/>
                        </a:rPr>
                        <a:t>হবে</a:t>
                      </a:r>
                      <a:r>
                        <a:rPr lang="en-US" sz="4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  <a:sym typeface="+mn-ea"/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3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3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35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203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035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99058" y="3444240"/>
          <a:ext cx="9713595" cy="3413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7135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806795">
                <a:tc>
                  <a:txBody>
                    <a:bodyPr/>
                    <a:lstStyle/>
                    <a:p>
                      <a:r>
                        <a:rPr lang="en-US" dirty="0"/>
                        <a:t>                           </a:t>
                      </a:r>
                      <a:r>
                        <a:rPr lang="en-US" sz="4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000" dirty="0" err="1">
                          <a:solidFill>
                            <a:srgbClr val="00206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মাটি</a:t>
                      </a:r>
                      <a:r>
                        <a:rPr lang="en-US" sz="4000" dirty="0">
                          <a:solidFill>
                            <a:srgbClr val="00206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000" dirty="0" err="1">
                          <a:solidFill>
                            <a:srgbClr val="00206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না</a:t>
                      </a:r>
                      <a:r>
                        <a:rPr lang="en-US" sz="4000" dirty="0">
                          <a:solidFill>
                            <a:srgbClr val="00206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000" dirty="0" err="1">
                          <a:solidFill>
                            <a:srgbClr val="00206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থাকলে</a:t>
                      </a:r>
                      <a:r>
                        <a:rPr lang="en-US" sz="4000" dirty="0">
                          <a:solidFill>
                            <a:srgbClr val="00206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000" dirty="0" err="1">
                          <a:solidFill>
                            <a:srgbClr val="00206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কী</a:t>
                      </a:r>
                      <a:r>
                        <a:rPr lang="en-US" sz="4000" dirty="0">
                          <a:solidFill>
                            <a:srgbClr val="00206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000" dirty="0" err="1">
                          <a:solidFill>
                            <a:srgbClr val="00206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হবে</a:t>
                      </a:r>
                      <a:r>
                        <a:rPr lang="en-US" sz="4000" dirty="0">
                          <a:solidFill>
                            <a:srgbClr val="00206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7982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১।</a:t>
                      </a:r>
                      <a:r>
                        <a:rPr lang="" alt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      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খাদ্য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উৎপাদন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বন্ধ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হয়ে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যাবে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7982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২।</a:t>
                      </a:r>
                      <a:r>
                        <a:rPr lang="" alt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      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পরিবেশে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বিপর্যয়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ঘটবে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7982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৩।</a:t>
                      </a:r>
                      <a:r>
                        <a:rPr lang="" alt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     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খরা,বন্যা,ভূমিধ্বসের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প্রকোপ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বাড়বে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07982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৪।</a:t>
                      </a:r>
                      <a:r>
                        <a:rPr lang="" alt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      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প্রাণী ও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অণুজীব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বিলুপ্ত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হবে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7982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৫।</a:t>
                      </a:r>
                      <a:r>
                        <a:rPr lang="" alt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     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বাসস্থান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নির্মাণ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হবে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অসম্ভব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1" y="5477638"/>
            <a:ext cx="10247356" cy="706755"/>
          </a:xfrm>
          <a:prstGeom prst="rect">
            <a:avLst/>
          </a:prstGeom>
          <a:solidFill>
            <a:srgbClr val="C00000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আমাদের জীবনে মাটির পাঁচটি গুরুত্ব লিখে আনবে।</a:t>
            </a:r>
          </a:p>
        </p:txBody>
      </p:sp>
      <p:pic>
        <p:nvPicPr>
          <p:cNvPr id="1026" name="Picture 2" descr="Premium Photo | Portrait of school kid boy siting on table doing homework,  happy child holding pencil writing, a boy drawing on white paper at the  table,elementary school and homeschooling concep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3232"/>
          <a:stretch>
            <a:fillRect/>
          </a:stretch>
        </p:blipFill>
        <p:spPr bwMode="auto">
          <a:xfrm>
            <a:off x="2503597" y="1443659"/>
            <a:ext cx="7274408" cy="381511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29895" y="588606"/>
            <a:ext cx="2532210" cy="78359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বাড়ির কাজ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547141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5422392"/>
            <a:ext cx="12192000" cy="13258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5360"/>
            <a:r>
              <a:rPr lang="" altLang="en-US" sz="6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</a:t>
            </a:r>
            <a:r>
              <a:rPr lang="as-IN" sz="6600" dirty="0" smtClean="0">
                <a:solidFill>
                  <a:srgbClr val="FFFF00"/>
                </a:solidFill>
                <a:latin typeface="NikoshBAN"/>
                <a:cs typeface="NikoshBAN"/>
              </a:rPr>
              <a:t>সবাই ভালো থেকো </a:t>
            </a:r>
            <a:r>
              <a:rPr lang="" altLang="en-US" sz="6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" altLang="en-US" sz="6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বিদায় </a:t>
            </a:r>
            <a:r>
              <a:rPr lang="" altLang="en-US" sz="7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4"/>
          <p:cNvSpPr txBox="1"/>
          <p:nvPr/>
        </p:nvSpPr>
        <p:spPr>
          <a:xfrm>
            <a:off x="5862849" y="242135"/>
            <a:ext cx="4530877" cy="1014730"/>
          </a:xfrm>
          <a:prstGeom prst="rect">
            <a:avLst/>
          </a:prstGeom>
          <a:solidFill>
            <a:srgbClr val="C00000"/>
          </a:solidFill>
          <a:ln w="38100">
            <a:solidFill>
              <a:srgbClr val="00FF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উপস্থাপনায়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10128" y="1446699"/>
            <a:ext cx="8665529" cy="2462213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r>
              <a:rPr lang="en-US" sz="4800" b="1" dirty="0" err="1" smtClean="0">
                <a:solidFill>
                  <a:srgbClr val="002060"/>
                </a:solidFill>
                <a:latin typeface="NikoshBAN"/>
                <a:cs typeface="Times New Roman" panose="02020603050405020304" pitchFamily="18" charset="0"/>
              </a:rPr>
              <a:t>মোঃজসিম</a:t>
            </a:r>
            <a:r>
              <a:rPr lang="en-US" sz="4800" b="1" dirty="0" smtClean="0">
                <a:solidFill>
                  <a:srgbClr val="002060"/>
                </a:solidFill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NikoshBAN"/>
                <a:cs typeface="Times New Roman" panose="02020603050405020304" pitchFamily="18" charset="0"/>
              </a:rPr>
              <a:t>উদ্দিন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dorshoLipi" panose="02000500020000020004" charset="0"/>
              <a:cs typeface="AdorshoLipi" panose="0200050002000002000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000" b="1" dirty="0">
                <a:solidFill>
                  <a:srgbClr val="FF0066"/>
                </a:solidFill>
                <a:latin typeface="AdorshoLipi" panose="02000500020000020004" charset="0"/>
                <a:cs typeface="AdorshoLipi" panose="02000500020000020004" charset="0"/>
              </a:rPr>
              <a:t>    </a:t>
            </a:r>
            <a:r>
              <a:rPr lang="en-US" sz="4000" b="1" dirty="0" err="1">
                <a:solidFill>
                  <a:srgbClr val="C00000"/>
                </a:solidFill>
                <a:latin typeface="AdorshoLipi" panose="02000500020000020004" charset="0"/>
                <a:cs typeface="AdorshoLipi" panose="02000500020000020004" charset="0"/>
              </a:rPr>
              <a:t>সহকারী</a:t>
            </a:r>
            <a:r>
              <a:rPr lang="en-US" sz="4000" b="1" dirty="0">
                <a:solidFill>
                  <a:srgbClr val="C00000"/>
                </a:solidFill>
                <a:latin typeface="AdorshoLipi" panose="02000500020000020004" charset="0"/>
                <a:cs typeface="AdorshoLipi" panose="0200050002000002000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dorshoLipi" panose="02000500020000020004" charset="0"/>
                <a:cs typeface="AdorshoLipi" panose="02000500020000020004" charset="0"/>
              </a:rPr>
              <a:t>শিক্ষক</a:t>
            </a:r>
            <a:endParaRPr lang="en-US" sz="4000" b="1" dirty="0" smtClean="0">
              <a:solidFill>
                <a:srgbClr val="C00000"/>
              </a:solidFill>
              <a:latin typeface="AdorshoLipi" panose="02000500020000020004" charset="0"/>
              <a:cs typeface="AdorshoLipi" panose="0200050002000002000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 err="1" smtClean="0">
                <a:solidFill>
                  <a:srgbClr val="002060"/>
                </a:solidFill>
                <a:latin typeface="AdorshoLipi" panose="02000500020000020004" charset="0"/>
                <a:cs typeface="AdorshoLipi" panose="02000500020000020004" charset="0"/>
              </a:rPr>
              <a:t>মহিষমারী</a:t>
            </a:r>
            <a:r>
              <a:rPr lang="en-US" sz="3200" b="1" dirty="0" smtClean="0">
                <a:solidFill>
                  <a:srgbClr val="002060"/>
                </a:solidFill>
                <a:latin typeface="AdorshoLipi" panose="02000500020000020004" charset="0"/>
                <a:cs typeface="AdorshoLipi" panose="0200050002000002000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dorshoLipi" panose="02000500020000020004" charset="0"/>
                <a:cs typeface="AdorshoLipi" panose="02000500020000020004" charset="0"/>
              </a:rPr>
              <a:t>সরকারি</a:t>
            </a:r>
            <a:r>
              <a:rPr lang="en-US" sz="3200" b="1" dirty="0" smtClean="0">
                <a:solidFill>
                  <a:srgbClr val="002060"/>
                </a:solidFill>
                <a:latin typeface="AdorshoLipi" panose="02000500020000020004" charset="0"/>
                <a:cs typeface="AdorshoLipi" panose="0200050002000002000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dorshoLipi" panose="02000500020000020004" charset="0"/>
                <a:cs typeface="AdorshoLipi" panose="02000500020000020004" charset="0"/>
              </a:rPr>
              <a:t>প্রাথমিক</a:t>
            </a:r>
            <a:r>
              <a:rPr lang="en-US" sz="3200" b="1" dirty="0" smtClean="0">
                <a:solidFill>
                  <a:srgbClr val="002060"/>
                </a:solidFill>
                <a:latin typeface="AdorshoLipi" panose="02000500020000020004" charset="0"/>
                <a:cs typeface="AdorshoLipi" panose="0200050002000002000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dorshoLipi" panose="02000500020000020004" charset="0"/>
                <a:cs typeface="AdorshoLipi" panose="02000500020000020004" charset="0"/>
              </a:rPr>
              <a:t>বিদ্যালয়</a:t>
            </a:r>
            <a:r>
              <a:rPr lang="en-US" sz="3200" b="1" dirty="0" smtClean="0">
                <a:solidFill>
                  <a:srgbClr val="002060"/>
                </a:solidFill>
                <a:latin typeface="AdorshoLipi" panose="02000500020000020004" charset="0"/>
                <a:cs typeface="AdorshoLipi" panose="02000500020000020004" charset="0"/>
              </a:rPr>
              <a:t>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dorshoLipi" panose="02000500020000020004" charset="0"/>
                <a:cs typeface="AdorshoLipi" panose="02000500020000020004" charset="0"/>
              </a:rPr>
              <a:t>মতলব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dorshoLipi" panose="02000500020000020004" charset="0"/>
                <a:cs typeface="AdorshoLipi" panose="0200050002000002000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dorshoLipi" panose="02000500020000020004" charset="0"/>
                <a:cs typeface="AdorshoLipi" panose="02000500020000020004" charset="0"/>
              </a:rPr>
              <a:t>উত্তর,চাঁদপুর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AdorshoLipi" panose="02000500020000020004" charset="0"/>
              <a:cs typeface="AdorshoLipi" panose="0200050002000002000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54" y="1017267"/>
            <a:ext cx="2555240" cy="25552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Vertical Scroll 12"/>
          <p:cNvSpPr/>
          <p:nvPr/>
        </p:nvSpPr>
        <p:spPr>
          <a:xfrm>
            <a:off x="0" y="5175504"/>
            <a:ext cx="12192000" cy="1682496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0644" y="798829"/>
            <a:ext cx="4680857" cy="82994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4800" b="1" dirty="0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পরিচিতি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38320" y="1930400"/>
            <a:ext cx="7694930" cy="332994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sz="44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শ্রেণিঃতৃতীয়</a:t>
            </a:r>
            <a:endParaRPr lang="en-US" sz="44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44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বিষয়ঃপ্রাথমিক</a:t>
            </a:r>
            <a:r>
              <a:rPr lang="en-US" sz="44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বিজ্ঞান</a:t>
            </a:r>
            <a:endParaRPr lang="en-US" sz="44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44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অধ্যায়ঃ ৮</a:t>
            </a:r>
          </a:p>
          <a:p>
            <a:pPr algn="ctr"/>
            <a:r>
              <a:rPr lang="en-US" sz="40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40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শিরোনামঃ</a:t>
            </a:r>
            <a:r>
              <a:rPr lang="en-US" sz="40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আমাদের</a:t>
            </a:r>
            <a:r>
              <a:rPr lang="en-US" sz="40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জীবনে</a:t>
            </a:r>
            <a:r>
              <a:rPr lang="en-US" sz="40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মাটির</a:t>
            </a:r>
            <a:r>
              <a:rPr lang="en-US" sz="40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গুরুত্ব</a:t>
            </a:r>
            <a:endParaRPr lang="en-US" sz="40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44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পৃষ্ঠা</a:t>
            </a:r>
            <a:r>
              <a:rPr lang="en-US" sz="44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নম্বরঃ১০৫-১০৭</a:t>
            </a:r>
          </a:p>
          <a:p>
            <a:endParaRPr lang="en-US" sz="44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dirty="0"/>
          </a:p>
        </p:txBody>
      </p:sp>
      <p:pic>
        <p:nvPicPr>
          <p:cNvPr id="7" name="Picture 6" descr="A book cover with images of people gardening&#10;&#10;AI-generated content may be incorrect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66" y="1335913"/>
            <a:ext cx="3650615" cy="431355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84280" y="472893"/>
            <a:ext cx="3853543" cy="156966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শিখনফল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81471" y="2286363"/>
            <a:ext cx="10428514" cy="378565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৫.২ 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পর্যবেক্ষণের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মাধ্যমে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মাটির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উপাদানো,বৈশিষ্ট্য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এবং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বিভিন্ন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ধরনের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মাটি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শস্যের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সম্পর্ক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জেনে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মাটির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গুরুত্ব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উপলব্ধি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করা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36" name="Freeform: Shape 3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907575" y="0"/>
            <a:ext cx="10345003" cy="6858000"/>
          </a:xfrm>
          <a:custGeom>
            <a:avLst/>
            <a:gdLst>
              <a:gd name="connsiteX0" fmla="*/ 7551973 w 9174595"/>
              <a:gd name="connsiteY0" fmla="*/ 0 h 6858000"/>
              <a:gd name="connsiteX1" fmla="*/ 5634635 w 9174595"/>
              <a:gd name="connsiteY1" fmla="*/ 0 h 6858000"/>
              <a:gd name="connsiteX2" fmla="*/ 5550590 w 9174595"/>
              <a:gd name="connsiteY2" fmla="*/ 0 h 6858000"/>
              <a:gd name="connsiteX3" fmla="*/ 5480986 w 9174595"/>
              <a:gd name="connsiteY3" fmla="*/ 0 h 6858000"/>
              <a:gd name="connsiteX4" fmla="*/ 4886240 w 9174595"/>
              <a:gd name="connsiteY4" fmla="*/ 0 h 6858000"/>
              <a:gd name="connsiteX5" fmla="*/ 4816638 w 9174595"/>
              <a:gd name="connsiteY5" fmla="*/ 0 h 6858000"/>
              <a:gd name="connsiteX6" fmla="*/ 4357958 w 9174595"/>
              <a:gd name="connsiteY6" fmla="*/ 0 h 6858000"/>
              <a:gd name="connsiteX7" fmla="*/ 4288354 w 9174595"/>
              <a:gd name="connsiteY7" fmla="*/ 0 h 6858000"/>
              <a:gd name="connsiteX8" fmla="*/ 3693608 w 9174595"/>
              <a:gd name="connsiteY8" fmla="*/ 0 h 6858000"/>
              <a:gd name="connsiteX9" fmla="*/ 3624006 w 9174595"/>
              <a:gd name="connsiteY9" fmla="*/ 0 h 6858000"/>
              <a:gd name="connsiteX10" fmla="*/ 3276448 w 9174595"/>
              <a:gd name="connsiteY10" fmla="*/ 0 h 6858000"/>
              <a:gd name="connsiteX11" fmla="*/ 1622622 w 9174595"/>
              <a:gd name="connsiteY11" fmla="*/ 0 h 6858000"/>
              <a:gd name="connsiteX12" fmla="*/ 1600504 w 9174595"/>
              <a:gd name="connsiteY12" fmla="*/ 14997 h 6858000"/>
              <a:gd name="connsiteX13" fmla="*/ 0 w 9174595"/>
              <a:gd name="connsiteY13" fmla="*/ 3621656 h 6858000"/>
              <a:gd name="connsiteX14" fmla="*/ 1873886 w 9174595"/>
              <a:gd name="connsiteY14" fmla="*/ 6374814 h 6858000"/>
              <a:gd name="connsiteX15" fmla="*/ 2390406 w 9174595"/>
              <a:gd name="connsiteY15" fmla="*/ 6780599 h 6858000"/>
              <a:gd name="connsiteX16" fmla="*/ 2502136 w 9174595"/>
              <a:gd name="connsiteY16" fmla="*/ 6858000 h 6858000"/>
              <a:gd name="connsiteX17" fmla="*/ 3276448 w 9174595"/>
              <a:gd name="connsiteY17" fmla="*/ 6858000 h 6858000"/>
              <a:gd name="connsiteX18" fmla="*/ 3624006 w 9174595"/>
              <a:gd name="connsiteY18" fmla="*/ 6858000 h 6858000"/>
              <a:gd name="connsiteX19" fmla="*/ 3693608 w 9174595"/>
              <a:gd name="connsiteY19" fmla="*/ 6858000 h 6858000"/>
              <a:gd name="connsiteX20" fmla="*/ 4288354 w 9174595"/>
              <a:gd name="connsiteY20" fmla="*/ 6858000 h 6858000"/>
              <a:gd name="connsiteX21" fmla="*/ 4357958 w 9174595"/>
              <a:gd name="connsiteY21" fmla="*/ 6858000 h 6858000"/>
              <a:gd name="connsiteX22" fmla="*/ 4816638 w 9174595"/>
              <a:gd name="connsiteY22" fmla="*/ 6858000 h 6858000"/>
              <a:gd name="connsiteX23" fmla="*/ 4886240 w 9174595"/>
              <a:gd name="connsiteY23" fmla="*/ 6858000 h 6858000"/>
              <a:gd name="connsiteX24" fmla="*/ 5480986 w 9174595"/>
              <a:gd name="connsiteY24" fmla="*/ 6858000 h 6858000"/>
              <a:gd name="connsiteX25" fmla="*/ 5550590 w 9174595"/>
              <a:gd name="connsiteY25" fmla="*/ 6858000 h 6858000"/>
              <a:gd name="connsiteX26" fmla="*/ 5634635 w 9174595"/>
              <a:gd name="connsiteY26" fmla="*/ 6858000 h 6858000"/>
              <a:gd name="connsiteX27" fmla="*/ 6672460 w 9174595"/>
              <a:gd name="connsiteY27" fmla="*/ 6858000 h 6858000"/>
              <a:gd name="connsiteX28" fmla="*/ 6784188 w 9174595"/>
              <a:gd name="connsiteY28" fmla="*/ 6780599 h 6858000"/>
              <a:gd name="connsiteX29" fmla="*/ 7300708 w 9174595"/>
              <a:gd name="connsiteY29" fmla="*/ 6374814 h 6858000"/>
              <a:gd name="connsiteX30" fmla="*/ 9174595 w 9174595"/>
              <a:gd name="connsiteY30" fmla="*/ 3621656 h 6858000"/>
              <a:gd name="connsiteX31" fmla="*/ 7574092 w 9174595"/>
              <a:gd name="connsiteY3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174595" h="6858000">
                <a:moveTo>
                  <a:pt x="7551973" y="0"/>
                </a:moveTo>
                <a:lnTo>
                  <a:pt x="5634635" y="0"/>
                </a:lnTo>
                <a:lnTo>
                  <a:pt x="5550590" y="0"/>
                </a:lnTo>
                <a:lnTo>
                  <a:pt x="5480986" y="0"/>
                </a:lnTo>
                <a:lnTo>
                  <a:pt x="4886240" y="0"/>
                </a:lnTo>
                <a:lnTo>
                  <a:pt x="4816638" y="0"/>
                </a:lnTo>
                <a:lnTo>
                  <a:pt x="4357958" y="0"/>
                </a:lnTo>
                <a:lnTo>
                  <a:pt x="4288354" y="0"/>
                </a:lnTo>
                <a:lnTo>
                  <a:pt x="3693608" y="0"/>
                </a:lnTo>
                <a:lnTo>
                  <a:pt x="3624006" y="0"/>
                </a:lnTo>
                <a:lnTo>
                  <a:pt x="3276448" y="0"/>
                </a:lnTo>
                <a:lnTo>
                  <a:pt x="1622622" y="0"/>
                </a:lnTo>
                <a:lnTo>
                  <a:pt x="1600504" y="14997"/>
                </a:lnTo>
                <a:cubicBezTo>
                  <a:pt x="573594" y="754641"/>
                  <a:pt x="0" y="2093192"/>
                  <a:pt x="0" y="3621656"/>
                </a:cubicBezTo>
                <a:cubicBezTo>
                  <a:pt x="0" y="4969131"/>
                  <a:pt x="928496" y="5602839"/>
                  <a:pt x="1873886" y="6374814"/>
                </a:cubicBezTo>
                <a:cubicBezTo>
                  <a:pt x="2046046" y="6515397"/>
                  <a:pt x="2216632" y="6653108"/>
                  <a:pt x="2390406" y="6780599"/>
                </a:cubicBezTo>
                <a:lnTo>
                  <a:pt x="2502136" y="6858000"/>
                </a:lnTo>
                <a:lnTo>
                  <a:pt x="3276448" y="6858000"/>
                </a:lnTo>
                <a:lnTo>
                  <a:pt x="3624006" y="6858000"/>
                </a:lnTo>
                <a:lnTo>
                  <a:pt x="3693608" y="6858000"/>
                </a:lnTo>
                <a:lnTo>
                  <a:pt x="4288354" y="6858000"/>
                </a:lnTo>
                <a:lnTo>
                  <a:pt x="4357958" y="6858000"/>
                </a:lnTo>
                <a:lnTo>
                  <a:pt x="4816638" y="6858000"/>
                </a:lnTo>
                <a:lnTo>
                  <a:pt x="4886240" y="6858000"/>
                </a:lnTo>
                <a:lnTo>
                  <a:pt x="5480986" y="6858000"/>
                </a:lnTo>
                <a:lnTo>
                  <a:pt x="5550590" y="6858000"/>
                </a:lnTo>
                <a:lnTo>
                  <a:pt x="5634635" y="6858000"/>
                </a:lnTo>
                <a:lnTo>
                  <a:pt x="6672460" y="6858000"/>
                </a:lnTo>
                <a:lnTo>
                  <a:pt x="6784188" y="6780599"/>
                </a:lnTo>
                <a:cubicBezTo>
                  <a:pt x="6957963" y="6653108"/>
                  <a:pt x="7128548" y="6515397"/>
                  <a:pt x="7300708" y="6374814"/>
                </a:cubicBezTo>
                <a:cubicBezTo>
                  <a:pt x="8246100" y="5602839"/>
                  <a:pt x="9174595" y="4969131"/>
                  <a:pt x="9174595" y="3621656"/>
                </a:cubicBezTo>
                <a:cubicBezTo>
                  <a:pt x="9174595" y="2093192"/>
                  <a:pt x="8601001" y="754641"/>
                  <a:pt x="7574092" y="14997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Freeform: Shape 3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708673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0" name="Freeform: Shape 3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547625" y="0"/>
            <a:ext cx="2209181" cy="6858000"/>
          </a:xfrm>
          <a:custGeom>
            <a:avLst/>
            <a:gdLst>
              <a:gd name="connsiteX0" fmla="*/ 955085 w 2209181"/>
              <a:gd name="connsiteY0" fmla="*/ 0 h 6858000"/>
              <a:gd name="connsiteX1" fmla="*/ 937727 w 2209181"/>
              <a:gd name="connsiteY1" fmla="*/ 0 h 6858000"/>
              <a:gd name="connsiteX2" fmla="*/ 963738 w 2209181"/>
              <a:gd name="connsiteY2" fmla="*/ 24346 h 6858000"/>
              <a:gd name="connsiteX3" fmla="*/ 2184004 w 2209181"/>
              <a:gd name="connsiteY3" fmla="*/ 3809420 h 6858000"/>
              <a:gd name="connsiteX4" fmla="*/ 218679 w 2209181"/>
              <a:gd name="connsiteY4" fmla="*/ 6681644 h 6858000"/>
              <a:gd name="connsiteX5" fmla="*/ 0 w 2209181"/>
              <a:gd name="connsiteY5" fmla="*/ 6858000 h 6858000"/>
              <a:gd name="connsiteX6" fmla="*/ 19349 w 2209181"/>
              <a:gd name="connsiteY6" fmla="*/ 6858000 h 6858000"/>
              <a:gd name="connsiteX7" fmla="*/ 236958 w 2209181"/>
              <a:gd name="connsiteY7" fmla="*/ 6682507 h 6858000"/>
              <a:gd name="connsiteX8" fmla="*/ 2202283 w 2209181"/>
              <a:gd name="connsiteY8" fmla="*/ 3810283 h 6858000"/>
              <a:gd name="connsiteX9" fmla="*/ 982018 w 2209181"/>
              <a:gd name="connsiteY9" fmla="*/ 2521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181" h="6858000">
                <a:moveTo>
                  <a:pt x="955085" y="0"/>
                </a:moveTo>
                <a:lnTo>
                  <a:pt x="937727" y="0"/>
                </a:lnTo>
                <a:lnTo>
                  <a:pt x="963738" y="24346"/>
                </a:lnTo>
                <a:cubicBezTo>
                  <a:pt x="1818009" y="885455"/>
                  <a:pt x="2251801" y="2269402"/>
                  <a:pt x="2184004" y="3809420"/>
                </a:cubicBezTo>
                <a:cubicBezTo>
                  <a:pt x="2120250" y="5257592"/>
                  <a:pt x="1181008" y="5895709"/>
                  <a:pt x="218679" y="6681644"/>
                </a:cubicBezTo>
                <a:lnTo>
                  <a:pt x="0" y="6858000"/>
                </a:lnTo>
                <a:lnTo>
                  <a:pt x="19349" y="6858000"/>
                </a:lnTo>
                <a:lnTo>
                  <a:pt x="236958" y="6682507"/>
                </a:lnTo>
                <a:cubicBezTo>
                  <a:pt x="1199288" y="5896573"/>
                  <a:pt x="2138530" y="5258455"/>
                  <a:pt x="2202283" y="3810283"/>
                </a:cubicBezTo>
                <a:cubicBezTo>
                  <a:pt x="2270080" y="2270266"/>
                  <a:pt x="1836289" y="886318"/>
                  <a:pt x="982018" y="2521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Picture 3" descr="A hand holding dirt in the dirt&#10;&#10;AI-generated content may be incorrect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459" r="15116" b="-1"/>
          <a:stretch>
            <a:fillRect/>
          </a:stretch>
        </p:blipFill>
        <p:spPr>
          <a:xfrm>
            <a:off x="2489835" y="300355"/>
            <a:ext cx="7259955" cy="4280535"/>
          </a:xfrm>
          <a:prstGeom prst="rect">
            <a:avLst/>
          </a:prstGeom>
        </p:spPr>
      </p:pic>
      <p:sp>
        <p:nvSpPr>
          <p:cNvPr id="42" name="Freeform: Shape 4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975235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4" name="Freeform: Shape 4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436349" y="0"/>
            <a:ext cx="2209181" cy="6858000"/>
          </a:xfrm>
          <a:custGeom>
            <a:avLst/>
            <a:gdLst>
              <a:gd name="connsiteX0" fmla="*/ 937727 w 2209181"/>
              <a:gd name="connsiteY0" fmla="*/ 0 h 6858000"/>
              <a:gd name="connsiteX1" fmla="*/ 955085 w 2209181"/>
              <a:gd name="connsiteY1" fmla="*/ 0 h 6858000"/>
              <a:gd name="connsiteX2" fmla="*/ 982018 w 2209181"/>
              <a:gd name="connsiteY2" fmla="*/ 25210 h 6858000"/>
              <a:gd name="connsiteX3" fmla="*/ 2202283 w 2209181"/>
              <a:gd name="connsiteY3" fmla="*/ 3810283 h 6858000"/>
              <a:gd name="connsiteX4" fmla="*/ 236958 w 2209181"/>
              <a:gd name="connsiteY4" fmla="*/ 6682507 h 6858000"/>
              <a:gd name="connsiteX5" fmla="*/ 19349 w 2209181"/>
              <a:gd name="connsiteY5" fmla="*/ 6858000 h 6858000"/>
              <a:gd name="connsiteX6" fmla="*/ 0 w 2209181"/>
              <a:gd name="connsiteY6" fmla="*/ 6858000 h 6858000"/>
              <a:gd name="connsiteX7" fmla="*/ 218679 w 2209181"/>
              <a:gd name="connsiteY7" fmla="*/ 6681644 h 6858000"/>
              <a:gd name="connsiteX8" fmla="*/ 2184004 w 2209181"/>
              <a:gd name="connsiteY8" fmla="*/ 3809420 h 6858000"/>
              <a:gd name="connsiteX9" fmla="*/ 963738 w 2209181"/>
              <a:gd name="connsiteY9" fmla="*/ 243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181" h="6858000">
                <a:moveTo>
                  <a:pt x="937727" y="0"/>
                </a:moveTo>
                <a:lnTo>
                  <a:pt x="955085" y="0"/>
                </a:lnTo>
                <a:lnTo>
                  <a:pt x="982018" y="25210"/>
                </a:lnTo>
                <a:cubicBezTo>
                  <a:pt x="1836289" y="886318"/>
                  <a:pt x="2270080" y="2270266"/>
                  <a:pt x="2202283" y="3810283"/>
                </a:cubicBezTo>
                <a:cubicBezTo>
                  <a:pt x="2138530" y="5258455"/>
                  <a:pt x="1199288" y="5896573"/>
                  <a:pt x="236958" y="6682507"/>
                </a:cubicBezTo>
                <a:lnTo>
                  <a:pt x="19349" y="6858000"/>
                </a:lnTo>
                <a:lnTo>
                  <a:pt x="0" y="6858000"/>
                </a:lnTo>
                <a:lnTo>
                  <a:pt x="218679" y="6681644"/>
                </a:lnTo>
                <a:cubicBezTo>
                  <a:pt x="1181008" y="5895709"/>
                  <a:pt x="2120250" y="5257592"/>
                  <a:pt x="2184004" y="3809420"/>
                </a:cubicBezTo>
                <a:cubicBezTo>
                  <a:pt x="2251801" y="2269402"/>
                  <a:pt x="1818009" y="885455"/>
                  <a:pt x="963738" y="24346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635" y="4743450"/>
            <a:ext cx="12192635" cy="193802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মাটি</a:t>
            </a:r>
            <a:r>
              <a:rPr lang="en-US" sz="6000" dirty="0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আমাদের</a:t>
            </a:r>
            <a:r>
              <a:rPr lang="en-US" sz="6000" dirty="0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জীবনে</a:t>
            </a:r>
            <a:r>
              <a:rPr lang="en-US" sz="6000" dirty="0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গুরুত্বপূর্ণ।আমরা</a:t>
            </a:r>
            <a:r>
              <a:rPr lang="en-US" sz="6000" dirty="0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দৈনন্দিন</a:t>
            </a:r>
            <a:r>
              <a:rPr lang="en-US" sz="6000" dirty="0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জীবনে</a:t>
            </a:r>
            <a:r>
              <a:rPr lang="en-US" sz="6000" dirty="0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বিভিন্ন</a:t>
            </a:r>
            <a:r>
              <a:rPr lang="en-US" sz="6000" dirty="0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কাজে</a:t>
            </a:r>
            <a:r>
              <a:rPr lang="en-US" sz="6000" dirty="0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মাটি</a:t>
            </a:r>
            <a:r>
              <a:rPr lang="en-US" sz="6000" dirty="0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ব্যবহার</a:t>
            </a:r>
            <a:r>
              <a:rPr lang="en-US" sz="6000" dirty="0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করি</a:t>
            </a:r>
            <a:r>
              <a:rPr lang="en-US" sz="6000" dirty="0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2445" y="413385"/>
            <a:ext cx="6087110" cy="64643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sz="6000" b="1" dirty="0" err="1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60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b="1" dirty="0" err="1">
                <a:latin typeface="Nikosh" panose="02000000000000000000" pitchFamily="2" charset="0"/>
                <a:cs typeface="Nikosh" panose="02000000000000000000" pitchFamily="2" charset="0"/>
              </a:rPr>
              <a:t>শিরোনাম</a:t>
            </a:r>
            <a:endParaRPr lang="en-US" sz="60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63040" y="1767712"/>
            <a:ext cx="9479407" cy="1323439"/>
          </a:xfrm>
          <a:prstGeom prst="rect">
            <a:avLst/>
          </a:prstGeom>
          <a:solidFill>
            <a:srgbClr val="C0000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000" b="1" cap="none" spc="0" dirty="0" err="1">
                <a:solidFill>
                  <a:srgbClr val="FFFF00"/>
                </a:solidFill>
                <a:effectLst/>
                <a:latin typeface="Aptos Light" panose="020F0502020204030204" pitchFamily="34" charset="0"/>
                <a:cs typeface="Nikosh" panose="02000000000000000000" pitchFamily="2" charset="0"/>
              </a:rPr>
              <a:t>আমাদের</a:t>
            </a:r>
            <a:r>
              <a:rPr lang="en-US" sz="8000" b="1" cap="none" spc="0" dirty="0">
                <a:solidFill>
                  <a:srgbClr val="FFFF00"/>
                </a:solidFill>
                <a:effectLst/>
                <a:latin typeface="Aptos Light" panose="020F0502020204030204" pitchFamily="34" charset="0"/>
                <a:cs typeface="Nikosh" panose="02000000000000000000" pitchFamily="2" charset="0"/>
              </a:rPr>
              <a:t> </a:t>
            </a:r>
            <a:r>
              <a:rPr lang="en-US" sz="8000" b="1" cap="none" spc="0" dirty="0" err="1">
                <a:solidFill>
                  <a:srgbClr val="FFFF00"/>
                </a:solidFill>
                <a:effectLst/>
                <a:latin typeface="Aptos Light" panose="020F0502020204030204" pitchFamily="34" charset="0"/>
                <a:cs typeface="Nikosh" panose="02000000000000000000" pitchFamily="2" charset="0"/>
              </a:rPr>
              <a:t>জীবনে</a:t>
            </a:r>
            <a:r>
              <a:rPr lang="en-US" sz="8000" b="1" cap="none" spc="0" dirty="0">
                <a:solidFill>
                  <a:srgbClr val="FFFF00"/>
                </a:solidFill>
                <a:effectLst/>
                <a:latin typeface="Aptos Light" panose="020F0502020204030204" pitchFamily="34" charset="0"/>
                <a:cs typeface="Nikosh" panose="02000000000000000000" pitchFamily="2" charset="0"/>
              </a:rPr>
              <a:t> </a:t>
            </a:r>
            <a:r>
              <a:rPr lang="en-US" sz="8000" b="1" cap="none" spc="0" dirty="0" err="1">
                <a:solidFill>
                  <a:srgbClr val="FFFF00"/>
                </a:solidFill>
                <a:effectLst/>
                <a:latin typeface="Aptos Light" panose="020F0502020204030204" pitchFamily="34" charset="0"/>
                <a:cs typeface="Nikosh" panose="02000000000000000000" pitchFamily="2" charset="0"/>
              </a:rPr>
              <a:t>মাটির</a:t>
            </a:r>
            <a:r>
              <a:rPr lang="en-US" sz="8000" b="1" cap="none" spc="0" dirty="0">
                <a:solidFill>
                  <a:srgbClr val="FFFF00"/>
                </a:solidFill>
                <a:effectLst/>
                <a:latin typeface="Aptos Light" panose="020F0502020204030204" pitchFamily="34" charset="0"/>
                <a:cs typeface="Nikosh" panose="02000000000000000000" pitchFamily="2" charset="0"/>
              </a:rPr>
              <a:t> </a:t>
            </a:r>
            <a:r>
              <a:rPr lang="en-US" sz="8000" b="1" cap="none" spc="0" dirty="0" err="1">
                <a:solidFill>
                  <a:srgbClr val="FFFF00"/>
                </a:solidFill>
                <a:effectLst/>
                <a:latin typeface="Aptos Light" panose="020F0502020204030204" pitchFamily="34" charset="0"/>
                <a:cs typeface="Nikosh" panose="02000000000000000000" pitchFamily="2" charset="0"/>
              </a:rPr>
              <a:t>গুরুত্ব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199" y="146305"/>
            <a:ext cx="10178143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কয়েকটি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দল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গঠন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করবে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6344" y="936729"/>
            <a:ext cx="10168997" cy="113877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দৈনন্দিন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জীবনে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কী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কী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কাজে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মাটি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ব্যবহার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করা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</a:p>
          <a:p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ধারণা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চিত্রটি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খাতায়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আঁকবে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ধারণাচিত্রে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মাটির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ব্যবহারগুলো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লিখবে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graphicFrame>
        <p:nvGraphicFramePr>
          <p:cNvPr id="12" name="Diagram 11"/>
          <p:cNvGraphicFramePr/>
          <p:nvPr/>
        </p:nvGraphicFramePr>
        <p:xfrm>
          <a:off x="2286000" y="2167128"/>
          <a:ext cx="6446520" cy="452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3655" y="653699"/>
            <a:ext cx="10178143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দৈনন্দিন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জীবনে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কী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কী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কাজে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মাটি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ব্যবহার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করা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হয়ঃ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graphicFrame>
        <p:nvGraphicFramePr>
          <p:cNvPr id="12" name="Diagram 11"/>
          <p:cNvGraphicFramePr/>
          <p:nvPr/>
        </p:nvGraphicFramePr>
        <p:xfrm>
          <a:off x="2231569" y="1632856"/>
          <a:ext cx="6542314" cy="4691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couple of women in saris&#10;&#10;AI-generated content may be incorrect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5929" r="7875" b="59301"/>
          <a:stretch>
            <a:fillRect/>
          </a:stretch>
        </p:blipFill>
        <p:spPr>
          <a:xfrm>
            <a:off x="344685" y="135146"/>
            <a:ext cx="1835941" cy="1820635"/>
          </a:xfrm>
          <a:prstGeom prst="rect">
            <a:avLst/>
          </a:prstGeom>
        </p:spPr>
      </p:pic>
      <p:sp>
        <p:nvSpPr>
          <p:cNvPr id="28" name="Arrow: Left 27"/>
          <p:cNvSpPr/>
          <p:nvPr/>
        </p:nvSpPr>
        <p:spPr>
          <a:xfrm>
            <a:off x="2411095" y="530225"/>
            <a:ext cx="7958455" cy="137858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কীভাবে</a:t>
            </a: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মাটির</a:t>
            </a: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উপর</a:t>
            </a: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নির্ভরশীল</a:t>
            </a: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</a:p>
        </p:txBody>
      </p:sp>
      <p:sp>
        <p:nvSpPr>
          <p:cNvPr id="31" name="Arrow: Right 30"/>
          <p:cNvSpPr/>
          <p:nvPr/>
        </p:nvSpPr>
        <p:spPr>
          <a:xfrm>
            <a:off x="338328" y="2072641"/>
            <a:ext cx="9271127" cy="1383792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3200" dirty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খাদ্যের</a:t>
            </a:r>
            <a:r>
              <a:rPr lang="en-US" sz="3200" dirty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জন্য</a:t>
            </a:r>
            <a:r>
              <a:rPr lang="en-US" sz="3200" dirty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উদ্ভিদের</a:t>
            </a:r>
            <a:r>
              <a:rPr lang="en-US" sz="3200" dirty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উপর</a:t>
            </a:r>
            <a:r>
              <a:rPr lang="en-US" sz="3200" dirty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নির্ভরশীল।এগুলো</a:t>
            </a:r>
            <a:r>
              <a:rPr lang="en-US" sz="3200" dirty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কোথায়</a:t>
            </a:r>
            <a:r>
              <a:rPr lang="en-US" sz="3200" dirty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জন্মে</a:t>
            </a:r>
            <a:r>
              <a:rPr lang="en-US" sz="3200" dirty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</a:p>
        </p:txBody>
      </p:sp>
      <p:pic>
        <p:nvPicPr>
          <p:cNvPr id="37" name="Picture 36" descr="A child with black hair wearing brown dress and yellow shirt&#10;&#10;AI-generated content may be incorrect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272" y="2072458"/>
            <a:ext cx="1952625" cy="201046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</p:pic>
      <p:pic>
        <p:nvPicPr>
          <p:cNvPr id="3" name="Picture 2" descr="A group of people working in a field&#10;&#10;AI-generated content may be incorrect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55" y="3669030"/>
            <a:ext cx="8291195" cy="309054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6F23928615D94E97C333F1A31FB99C" ma:contentTypeVersion="5" ma:contentTypeDescription="Create a new document." ma:contentTypeScope="" ma:versionID="96e13daab3bc69e98a83457222dffbfe">
  <xsd:schema xmlns:xsd="http://www.w3.org/2001/XMLSchema" xmlns:xs="http://www.w3.org/2001/XMLSchema" xmlns:p="http://schemas.microsoft.com/office/2006/metadata/properties" xmlns:ns3="7235d7e5-b238-43b8-a875-4e5b32a90d3a" targetNamespace="http://schemas.microsoft.com/office/2006/metadata/properties" ma:root="true" ma:fieldsID="147d6b0647c827a24f22117076d506ce" ns3:_="">
    <xsd:import namespace="7235d7e5-b238-43b8-a875-4e5b32a90d3a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35d7e5-b238-43b8-a875-4e5b32a90d3a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235d7e5-b238-43b8-a875-4e5b32a90d3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1FEB68-9A5F-4E55-8D73-F0EC0985B23A}">
  <ds:schemaRefs/>
</ds:datastoreItem>
</file>

<file path=customXml/itemProps2.xml><?xml version="1.0" encoding="utf-8"?>
<ds:datastoreItem xmlns:ds="http://schemas.openxmlformats.org/officeDocument/2006/customXml" ds:itemID="{7E243A90-9482-4073-9566-8E3A90871F92}">
  <ds:schemaRefs/>
</ds:datastoreItem>
</file>

<file path=customXml/itemProps3.xml><?xml version="1.0" encoding="utf-8"?>
<ds:datastoreItem xmlns:ds="http://schemas.openxmlformats.org/officeDocument/2006/customXml" ds:itemID="{E4962E9A-82E2-4E35-ADFB-E8EA5CD9E35E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55</TotalTime>
  <Words>442</Words>
  <Application>Microsoft Office PowerPoint</Application>
  <PresentationFormat>Custom</PresentationFormat>
  <Paragraphs>61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Pedp4 WPBX4125BLF092405117</dc:creator>
  <cp:lastModifiedBy>WALTON</cp:lastModifiedBy>
  <cp:revision>32</cp:revision>
  <dcterms:created xsi:type="dcterms:W3CDTF">2025-09-17T08:48:00Z</dcterms:created>
  <dcterms:modified xsi:type="dcterms:W3CDTF">2026-07-12T16:25:15Z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0x010100836F23928615D94E97C333F1A31FB99C</vt:lpwstr>
  </property>
  <property fmtid="{D5CDD505-2E9C-101B-9397-08002B2CF9AE}" pid="3" name="KSOProductBuildVer">
    <vt:lpwstr>1033-12.1.0.25862</vt:lpwstr>
  </property>
  <property fmtid="{D5CDD505-2E9C-101B-9397-08002B2CF9AE}" pid="4" name="ICV">
    <vt:lpwstr>171FA8E0EC61425FBC79570CA566A92E_12</vt:lpwstr>
  </property>
</Properties>
</file>