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72" r:id="rId6"/>
    <p:sldId id="260" r:id="rId7"/>
    <p:sldId id="271" r:id="rId8"/>
    <p:sldId id="273" r:id="rId9"/>
    <p:sldId id="262" r:id="rId10"/>
    <p:sldId id="274" r:id="rId11"/>
    <p:sldId id="266" r:id="rId12"/>
    <p:sldId id="265" r:id="rId13"/>
    <p:sldId id="264" r:id="rId14"/>
    <p:sldId id="269" r:id="rId15"/>
    <p:sldId id="270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70741-AF78-0225-B579-70CA965D5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F6D2B-76D0-86A6-78A2-1B434D969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76AC0-B7E0-2621-3EDE-E469ECB68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10AD1-FA2F-8B9F-E960-CBC30C41F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AAC09-FD48-6820-F471-F0C04B5BB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3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4AE20-A967-F690-680B-3C620F0A3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B09754-4C00-20CD-036F-2ACC170BE0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C3EB8-7BB1-FCD1-5085-93C4F9BCD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6C32D-C2E6-CD2D-C09F-8F4547F2C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2D1B8-CD74-A01A-B13E-76D1A48E8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532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E7D2FA-A336-266F-9AC3-9B3FA224C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839123-33C4-1C71-45C2-E7236C49B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7A726-F88B-1675-A4E3-52F56F74B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4CE4E6-1376-13D9-E6BD-FF8BBE1C8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B7F77-36A9-1ED8-3432-EAA4CDF2E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571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0C583-0710-191C-7748-B14E4ACA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69A4-DF8D-BECF-259A-EA85D1AB21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EA119-DE1E-ACAB-0F08-B6A8A1967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8CBB2-CB8A-6620-E9BE-12C3B5816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DF7F6-13B0-40F3-6755-656890C4F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74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7BD7D-B1BD-05AE-E065-9D5A5B7DA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99C23-C5B2-0351-2304-F5303B325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F7020-7763-0D51-6151-D5387447B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DEE33-AFE5-56B1-7310-538B38226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86F16-3EF0-9FA9-D8E0-AB6F168F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586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3DE4A-16C9-65D2-E981-2B53CD445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6A3B1-1D26-465E-7E7A-B684F29A6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0207D-B23C-E69D-99B9-1104FF6690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252A42-3D32-A95D-376D-8966498EE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7A5E7E-E2AB-195E-4EA0-042E6824D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B229E-5933-23FA-CBBA-A7BABBEEC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03A99-EFEE-6937-EC73-B05B0C114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14462-EC3C-DECF-B8A2-7149487F0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47FEA-7A22-1A37-C5F0-9CCA3016A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41D5F4-4C70-6AEC-F7EB-1B2284414B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BD7CE6-F7FE-FF82-C063-696D282AD7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C18D85-F8CE-B0D2-3B03-53CC0A67D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DB3748-666E-4B38-2350-D9C69618F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0A57DA-060C-EF69-FA3C-7158AFA1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1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CEC0A-16B6-4EFC-0078-91389D6D2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C29DBF-7337-FFE6-579B-CD99FC019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C063A6-9FA6-2246-7759-B664E3F93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32364A-C249-2372-B9A9-C168488C8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9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DA9F3C-048F-0812-6493-0F1CDF99A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94B3C1-1373-83CD-AE5A-A4D5C0733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D72296-6F4A-CD62-4C97-610A98622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35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5856B-066D-0C54-04EF-80A2D2D5F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025AB-5A7C-29D0-8CDE-E7AF47548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0CEDD-9305-0347-1220-B3504958E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C57C8-58D9-C005-E53D-999598BED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4571D-CA3A-EF63-10B6-9D4916357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4969F4-7437-B025-FF96-57EFFB91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5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CA45F-0F64-F739-7BDE-1F3A79C1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316977-6C53-AFDE-E0B2-886F02331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752D1-E243-D8DE-1951-AC099F15D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09E49A-26DC-BD1B-911B-9EB8E64EA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0D4148-D343-5735-FE73-9897655F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34B09-AAF1-964E-319B-5E347AF17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87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9E9936-C7EA-DC34-3D59-14D0C247E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03045-4D63-EC17-D537-CDA6AC0B9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78FE5-1C6B-22EA-1742-6C5044329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9762CB-2F7F-4278-B12C-01495C6614EA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CB9D5-1A18-A191-0E9B-B43268EF1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AC132-3063-660B-83ED-623D456F56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B577C3-82A1-4754-AA77-1A78E9387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2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11" Type="http://schemas.openxmlformats.org/officeDocument/2006/relationships/image" Target="../media/image12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F029BE8-F77C-FC2E-7F22-49F09C93F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3916BE2-BCE7-B871-E40D-19957D929162}"/>
              </a:ext>
            </a:extLst>
          </p:cNvPr>
          <p:cNvSpPr txBox="1"/>
          <p:nvPr/>
        </p:nvSpPr>
        <p:spPr>
          <a:xfrm>
            <a:off x="3396343" y="2155372"/>
            <a:ext cx="70974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9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250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9E375-0384-7F81-AA1A-4CD4035D6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0DB608E-767E-5502-F2E5-FE73A350E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392A01-3E53-AFC7-81F3-BB89B6848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72" y="2499693"/>
            <a:ext cx="2824843" cy="15784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C706E9-D790-85EB-92C1-94B207DC0C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284" y="590885"/>
            <a:ext cx="2912607" cy="169796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83F2BC-961E-DD87-16BB-7597891DE60C}"/>
              </a:ext>
            </a:extLst>
          </p:cNvPr>
          <p:cNvSpPr/>
          <p:nvPr/>
        </p:nvSpPr>
        <p:spPr>
          <a:xfrm>
            <a:off x="3985861" y="4452253"/>
            <a:ext cx="3187825" cy="112828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নিরাপদ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5C670B-31B9-9FDC-A42A-E43A53A620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58" y="768181"/>
            <a:ext cx="2017258" cy="32105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3D2198-85BA-4E39-0663-6A95596BB2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139" y="706888"/>
            <a:ext cx="2017259" cy="327183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0A313C-4DFD-C597-6DAF-F8E5AE6F56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188" y="706888"/>
            <a:ext cx="2017259" cy="327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0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E71DF-5C64-E075-9C5C-E63A91DEA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B797018-0AEC-84E1-21A3-E49768AFD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601"/>
            <a:ext cx="12192000" cy="68067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A6A17D-E428-F341-E6DB-0E31D39BE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032" y="493423"/>
            <a:ext cx="3614913" cy="187234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EBC4919-DDCE-E4E8-2F9C-D9221C63D063}"/>
              </a:ext>
            </a:extLst>
          </p:cNvPr>
          <p:cNvSpPr/>
          <p:nvPr/>
        </p:nvSpPr>
        <p:spPr>
          <a:xfrm>
            <a:off x="3147662" y="5266545"/>
            <a:ext cx="3340224" cy="86511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অনিরাপদ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90608C-91A8-0C5E-BE37-D8522B5A8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722" y="2646073"/>
            <a:ext cx="3340223" cy="22838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DE487B-328D-9229-B84C-39392DFB3D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804" y="493423"/>
            <a:ext cx="2945946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0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972D9-F465-DF11-E2EE-4B803BBE5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4272C3C-B0E8-1BF4-B9CC-803F4FEAC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4C3B7C3-2E26-2310-8A8F-6D094D36C2BE}"/>
              </a:ext>
            </a:extLst>
          </p:cNvPr>
          <p:cNvSpPr/>
          <p:nvPr/>
        </p:nvSpPr>
        <p:spPr>
          <a:xfrm>
            <a:off x="4592071" y="391887"/>
            <a:ext cx="2646930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ADBE330-8563-7D81-C489-06303BAE59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862531"/>
              </p:ext>
            </p:extLst>
          </p:nvPr>
        </p:nvGraphicFramePr>
        <p:xfrm>
          <a:off x="1676882" y="1534887"/>
          <a:ext cx="8838236" cy="32221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19118">
                  <a:extLst>
                    <a:ext uri="{9D8B030D-6E8A-4147-A177-3AD203B41FA5}">
                      <a16:colId xmlns:a16="http://schemas.microsoft.com/office/drawing/2014/main" val="1920496473"/>
                    </a:ext>
                  </a:extLst>
                </a:gridCol>
                <a:gridCol w="4419118">
                  <a:extLst>
                    <a:ext uri="{9D8B030D-6E8A-4147-A177-3AD203B41FA5}">
                      <a16:colId xmlns:a16="http://schemas.microsoft.com/office/drawing/2014/main" val="236749125"/>
                    </a:ext>
                  </a:extLst>
                </a:gridCol>
              </a:tblGrid>
              <a:tr h="1282193">
                <a:tc>
                  <a:txBody>
                    <a:bodyPr/>
                    <a:lstStyle/>
                    <a:p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</a:t>
                      </a:r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করার</a:t>
                      </a:r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উপযোগী</a:t>
                      </a:r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পানের</a:t>
                      </a:r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অযোগ্য</a:t>
                      </a:r>
                      <a:r>
                        <a:rPr lang="en-US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40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পানি</a:t>
                      </a:r>
                      <a:endParaRPr lang="en-US" sz="40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883411"/>
                  </a:ext>
                </a:extLst>
              </a:tr>
              <a:tr h="64665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231102"/>
                  </a:ext>
                </a:extLst>
              </a:tr>
              <a:tr h="64665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5573115"/>
                  </a:ext>
                </a:extLst>
              </a:tr>
              <a:tr h="64665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6874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7411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15275-CF8F-0B63-A064-FB3F4EB98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460A67B-66E8-998F-5143-BA4C31E45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376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D0EC22E-A89C-747B-12A2-5A4299ABAE1E}"/>
              </a:ext>
            </a:extLst>
          </p:cNvPr>
          <p:cNvSpPr/>
          <p:nvPr/>
        </p:nvSpPr>
        <p:spPr>
          <a:xfrm>
            <a:off x="2758677" y="145042"/>
            <a:ext cx="7256180" cy="4972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নম্বর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৮৩ ও ৮৪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25E4CF-BAC6-088C-7A26-C605DCCEE6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783016"/>
            <a:ext cx="4397829" cy="52591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87F809-A5DE-9CA0-C47D-9671FBEB6F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"/>
          <a:stretch>
            <a:fillRect/>
          </a:stretch>
        </p:blipFill>
        <p:spPr>
          <a:xfrm>
            <a:off x="6531429" y="783016"/>
            <a:ext cx="4539343" cy="5259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0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3A3FF-D231-C885-1566-FAFAEAED2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4A5705C-A546-804D-9735-A577685C4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ED00EB7-B764-7C16-5265-7F8D8DC373D6}"/>
              </a:ext>
            </a:extLst>
          </p:cNvPr>
          <p:cNvSpPr/>
          <p:nvPr/>
        </p:nvSpPr>
        <p:spPr>
          <a:xfrm>
            <a:off x="4592071" y="391887"/>
            <a:ext cx="2646930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D13A58C-B66A-A889-8F15-6D4F2EA5A4E0}"/>
              </a:ext>
            </a:extLst>
          </p:cNvPr>
          <p:cNvSpPr/>
          <p:nvPr/>
        </p:nvSpPr>
        <p:spPr>
          <a:xfrm>
            <a:off x="2164555" y="1817916"/>
            <a:ext cx="7991815" cy="26125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১।লবনাক্ত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২। ৪টি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মিঠা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অনিরাপদ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৪। ৩টি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উপযোগী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648229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A83BD-D6B2-4DD7-4DB9-E42BACC5E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E463F84-55A5-D6ED-854B-E38B634C25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FFA2C98-7658-947A-C042-22ED56174249}"/>
              </a:ext>
            </a:extLst>
          </p:cNvPr>
          <p:cNvSpPr/>
          <p:nvPr/>
        </p:nvSpPr>
        <p:spPr>
          <a:xfrm>
            <a:off x="4592071" y="391887"/>
            <a:ext cx="2646930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E7255E-CA9B-2DF9-5E82-A3B7C92F82A7}"/>
              </a:ext>
            </a:extLst>
          </p:cNvPr>
          <p:cNvSpPr/>
          <p:nvPr/>
        </p:nvSpPr>
        <p:spPr>
          <a:xfrm>
            <a:off x="2382269" y="1698173"/>
            <a:ext cx="7784988" cy="26125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৬টি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স্বাদু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মিঠা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আসবে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।।</a:t>
            </a:r>
          </a:p>
        </p:txBody>
      </p:sp>
    </p:spTree>
    <p:extLst>
      <p:ext uri="{BB962C8B-B14F-4D97-AF65-F5344CB8AC3E}">
        <p14:creationId xmlns:p14="http://schemas.microsoft.com/office/powerpoint/2010/main" val="3515407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272D6-B675-EABC-28C5-E347A42A1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339FCE70-9524-781F-3AB2-74E61D9DB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0679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B557014-D8AB-7558-38BE-A29ED13051D2}"/>
              </a:ext>
            </a:extLst>
          </p:cNvPr>
          <p:cNvSpPr/>
          <p:nvPr/>
        </p:nvSpPr>
        <p:spPr>
          <a:xfrm>
            <a:off x="3091543" y="1589314"/>
            <a:ext cx="5921828" cy="224245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03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C8B04A-3E33-5F52-6F2B-115E7CA5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169D286-F4D7-4C8B-A6BD-D05384C7F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39E8235E-135E-4261-8F54-2B316E493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610728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D4ED8EC3-4D57-4620-93CE-4E6661F09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343079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3BCB34A-2F40-4F41-8488-A134C1C15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5" y="340424"/>
            <a:ext cx="4630139" cy="5265795"/>
          </a:xfrm>
          <a:custGeom>
            <a:avLst/>
            <a:gdLst>
              <a:gd name="connsiteX0" fmla="*/ 0 w 4630139"/>
              <a:gd name="connsiteY0" fmla="*/ 0 h 5265795"/>
              <a:gd name="connsiteX1" fmla="*/ 4630139 w 4630139"/>
              <a:gd name="connsiteY1" fmla="*/ 0 h 5265795"/>
              <a:gd name="connsiteX2" fmla="*/ 4630139 w 4630139"/>
              <a:gd name="connsiteY2" fmla="*/ 5265795 h 5265795"/>
              <a:gd name="connsiteX3" fmla="*/ 0 w 4630139"/>
              <a:gd name="connsiteY3" fmla="*/ 5265795 h 526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0139" h="5265795">
                <a:moveTo>
                  <a:pt x="0" y="0"/>
                </a:moveTo>
                <a:lnTo>
                  <a:pt x="4630139" y="0"/>
                </a:lnTo>
                <a:lnTo>
                  <a:pt x="4630139" y="5265795"/>
                </a:lnTo>
                <a:lnTo>
                  <a:pt x="0" y="526579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person wearing a red head scarf&#10;&#10;AI-generated content may be incorrect.">
            <a:extLst>
              <a:ext uri="{FF2B5EF4-FFF2-40B4-BE49-F238E27FC236}">
                <a16:creationId xmlns:a16="http://schemas.microsoft.com/office/drawing/2014/main" id="{5B63FA2D-5311-F55F-5775-86822FCCF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6" r="8966"/>
          <a:stretch>
            <a:fillRect/>
          </a:stretch>
        </p:blipFill>
        <p:spPr>
          <a:xfrm>
            <a:off x="953086" y="983891"/>
            <a:ext cx="2711782" cy="3993126"/>
          </a:xfrm>
          <a:prstGeom prst="rect">
            <a:avLst/>
          </a:prstGeom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78382DC-4207-465E-B379-1E16448AA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1780" y="1071563"/>
            <a:ext cx="7290218" cy="5242298"/>
          </a:xfrm>
          <a:custGeom>
            <a:avLst/>
            <a:gdLst>
              <a:gd name="connsiteX0" fmla="*/ 0 w 7290218"/>
              <a:gd name="connsiteY0" fmla="*/ 0 h 5242298"/>
              <a:gd name="connsiteX1" fmla="*/ 7290218 w 7290218"/>
              <a:gd name="connsiteY1" fmla="*/ 0 h 5242298"/>
              <a:gd name="connsiteX2" fmla="*/ 7290218 w 7290218"/>
              <a:gd name="connsiteY2" fmla="*/ 5242298 h 5242298"/>
              <a:gd name="connsiteX3" fmla="*/ 0 w 7290218"/>
              <a:gd name="connsiteY3" fmla="*/ 5242298 h 5242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0218" h="5242298">
                <a:moveTo>
                  <a:pt x="0" y="0"/>
                </a:moveTo>
                <a:lnTo>
                  <a:pt x="7290218" y="0"/>
                </a:lnTo>
                <a:lnTo>
                  <a:pt x="7290218" y="5242298"/>
                </a:lnTo>
                <a:lnTo>
                  <a:pt x="0" y="524229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DC171D-8854-F037-A489-AD4A0AB63C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010" y="1976804"/>
            <a:ext cx="6020730" cy="34318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F349B6-32BF-1F27-2446-53FC98BCB2E6}"/>
              </a:ext>
            </a:extLst>
          </p:cNvPr>
          <p:cNvSpPr txBox="1"/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 err="1">
                <a:latin typeface="+mj-lt"/>
                <a:ea typeface="+mj-ea"/>
                <a:cs typeface="+mj-cs"/>
              </a:rPr>
              <a:t>শিক্ষক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latin typeface="+mj-lt"/>
                <a:ea typeface="+mj-ea"/>
                <a:cs typeface="+mj-cs"/>
              </a:rPr>
              <a:t>পরিচিতি</a:t>
            </a:r>
            <a:endParaRPr lang="en-US" sz="5400" b="1" dirty="0"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9D1EC0-0207-8AE3-F2F2-12061863C78C}"/>
              </a:ext>
            </a:extLst>
          </p:cNvPr>
          <p:cNvSpPr txBox="1"/>
          <p:nvPr/>
        </p:nvSpPr>
        <p:spPr>
          <a:xfrm>
            <a:off x="5519056" y="2441448"/>
            <a:ext cx="4811486" cy="2662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58196A-3B55-CA06-A4EB-EEA41CEFC5A3}"/>
              </a:ext>
            </a:extLst>
          </p:cNvPr>
          <p:cNvSpPr txBox="1"/>
          <p:nvPr/>
        </p:nvSpPr>
        <p:spPr>
          <a:xfrm>
            <a:off x="5695266" y="2210001"/>
            <a:ext cx="67683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গোলশান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চৌধুরী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বলরামপুর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বুড়িচং,কুমিল্লা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146323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A1E17-1AE3-AC87-51FA-7165056F5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83A56ED-6A18-AA9C-8443-7719DAF54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pic>
        <p:nvPicPr>
          <p:cNvPr id="3" name="Picture 2" descr="A book cover with images of people gardening&#10;&#10;AI-generated content may be incorrect.">
            <a:extLst>
              <a:ext uri="{FF2B5EF4-FFF2-40B4-BE49-F238E27FC236}">
                <a16:creationId xmlns:a16="http://schemas.microsoft.com/office/drawing/2014/main" id="{FA3808D4-65B4-7B17-05BE-39CDBABEFB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85" y="659162"/>
            <a:ext cx="4051610" cy="53441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7901C9-573A-DCD6-3973-3EB78CB99135}"/>
              </a:ext>
            </a:extLst>
          </p:cNvPr>
          <p:cNvSpPr txBox="1"/>
          <p:nvPr/>
        </p:nvSpPr>
        <p:spPr>
          <a:xfrm>
            <a:off x="5083629" y="228599"/>
            <a:ext cx="4680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পরিচিতি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1BAA99-7D27-1571-5ADB-C1D8C50B2D5B}"/>
              </a:ext>
            </a:extLst>
          </p:cNvPr>
          <p:cNvSpPr txBox="1"/>
          <p:nvPr/>
        </p:nvSpPr>
        <p:spPr>
          <a:xfrm>
            <a:off x="4385515" y="1207601"/>
            <a:ext cx="7315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শ্রেণিঃতৃতীয়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বিষয়ঃপ্রাথমিক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বিজ্ঞান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অধ্যায়ঃসাত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পাঠ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শিরোনামঃ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পানির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ধরন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পৃষ্ঠা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নম্বরঃ৮২-৮৩</a:t>
            </a:r>
          </a:p>
          <a:p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17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523BC-BD12-2512-F4C6-571E36283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D60F55A-FF46-9020-0C0B-3E4D102F93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55D0B08-E67D-DF4E-8F9A-6BDA386AB943}"/>
              </a:ext>
            </a:extLst>
          </p:cNvPr>
          <p:cNvSpPr/>
          <p:nvPr/>
        </p:nvSpPr>
        <p:spPr>
          <a:xfrm>
            <a:off x="4288972" y="250371"/>
            <a:ext cx="2862943" cy="8708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8DF9C10-F8F5-BF9E-B3EA-1AF1856F4A5C}"/>
              </a:ext>
            </a:extLst>
          </p:cNvPr>
          <p:cNvSpPr/>
          <p:nvPr/>
        </p:nvSpPr>
        <p:spPr>
          <a:xfrm>
            <a:off x="1257300" y="1371600"/>
            <a:ext cx="9677399" cy="35052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৫.১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অনুসন্ধানের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উৎস,ধরন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গুরুত্বপুর্ণ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হিসেবে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যথাযথ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ব্যবহারে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দায়িত্বশীল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হওয়া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86511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15B3E-0387-93C0-EB2B-50E09677E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1B452DF-5D7E-6CDC-DA30-1A29465D6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1023620-20B2-0C47-3DFB-D82E0F0F220F}"/>
              </a:ext>
            </a:extLst>
          </p:cNvPr>
          <p:cNvSpPr/>
          <p:nvPr/>
        </p:nvSpPr>
        <p:spPr>
          <a:xfrm>
            <a:off x="3507495" y="315686"/>
            <a:ext cx="5394722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B1547A6-149D-46BE-DE8A-226A3C2085AC}"/>
              </a:ext>
            </a:extLst>
          </p:cNvPr>
          <p:cNvSpPr/>
          <p:nvPr/>
        </p:nvSpPr>
        <p:spPr>
          <a:xfrm>
            <a:off x="610747" y="1389039"/>
            <a:ext cx="10970505" cy="42715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১।পানির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গুলোকে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২।পানির ৪টি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৩।৪টি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182022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EC947-5546-2644-1048-C21C7ED01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476130-1F91-F41E-15C1-F7EBE5C12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E2874A0-63C3-108F-70F6-4B4F9B61994E}"/>
              </a:ext>
            </a:extLst>
          </p:cNvPr>
          <p:cNvSpPr/>
          <p:nvPr/>
        </p:nvSpPr>
        <p:spPr>
          <a:xfrm>
            <a:off x="4228249" y="402772"/>
            <a:ext cx="3735501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103FED0-0F4B-A857-6DF7-58E4057C364B}"/>
              </a:ext>
            </a:extLst>
          </p:cNvPr>
          <p:cNvSpPr/>
          <p:nvPr/>
        </p:nvSpPr>
        <p:spPr>
          <a:xfrm>
            <a:off x="3977877" y="2819401"/>
            <a:ext cx="4600065" cy="8985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554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83764-4811-0141-8F03-5F313307E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4C51E96-58E0-7E81-EE5E-EE83783709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59067C-58AF-5BE1-D7ED-9B97FD0D1BA9}"/>
              </a:ext>
            </a:extLst>
          </p:cNvPr>
          <p:cNvSpPr/>
          <p:nvPr/>
        </p:nvSpPr>
        <p:spPr>
          <a:xfrm>
            <a:off x="436862" y="245912"/>
            <a:ext cx="11516512" cy="177883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আশপাশের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জায়গায়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পাই।এই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পানিকে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ভাগে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যায়।যথাঃ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1F90E88-2DEA-207C-58EF-0A47FF84DC18}"/>
              </a:ext>
            </a:extLst>
          </p:cNvPr>
          <p:cNvSpPr/>
          <p:nvPr/>
        </p:nvSpPr>
        <p:spPr>
          <a:xfrm>
            <a:off x="971123" y="2481943"/>
            <a:ext cx="10447991" cy="281939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0" indent="-1143000">
              <a:buFont typeface="Wingdings" panose="05000000000000000000" pitchFamily="2" charset="2"/>
              <a:buChar char="v"/>
            </a:pP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মিঠা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স্বাদু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143000" indent="-1143000">
              <a:buFont typeface="Wingdings" panose="05000000000000000000" pitchFamily="2" charset="2"/>
              <a:buChar char="v"/>
            </a:pP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লবনাক্ত</a:t>
            </a:r>
            <a:r>
              <a:rPr lang="en-US" sz="8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endParaRPr lang="en-US" sz="8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562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FED92-2EBB-3A5D-FD98-25D00FA6C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D9157D3-D6A1-BBA3-C57B-5B4C32624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067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856736-E641-1565-8FC2-2265864E14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52" y="1474593"/>
            <a:ext cx="2207665" cy="16410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8C654A-D259-B894-64DC-787AA1A25D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022" y="1379601"/>
            <a:ext cx="1997529" cy="16410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7DAE27-A3B4-E498-0F42-6EC4303D49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58" y="3432399"/>
            <a:ext cx="2094499" cy="2024743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330C83D-5B59-29E8-0F66-90320A5F8E0B}"/>
              </a:ext>
            </a:extLst>
          </p:cNvPr>
          <p:cNvSpPr/>
          <p:nvPr/>
        </p:nvSpPr>
        <p:spPr>
          <a:xfrm>
            <a:off x="3595668" y="298851"/>
            <a:ext cx="5602761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স্বাদু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মিঠা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উৎস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3EB647-2381-C67A-49B3-C731401854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106" y="1372538"/>
            <a:ext cx="1866900" cy="1743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9840A3-2B0A-CB39-D733-D9A4F65863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161" y="3540243"/>
            <a:ext cx="2431925" cy="17430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1E3AD7B-8DC7-39F2-A978-9FD5E3A697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296" y="1372538"/>
            <a:ext cx="2207665" cy="17430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406F50-5D8C-6463-50C8-0D5BADFF62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442" y="3508598"/>
            <a:ext cx="1997529" cy="18723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13DE734-34F7-019E-1A8C-CF33E42F7C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785" y="3475608"/>
            <a:ext cx="2094499" cy="18723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A7659D-3085-9CAD-10CF-58214650125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7"/>
          <a:stretch>
            <a:fillRect/>
          </a:stretch>
        </p:blipFill>
        <p:spPr>
          <a:xfrm>
            <a:off x="10022189" y="1462858"/>
            <a:ext cx="1839686" cy="178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0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AA999-3E32-88D1-C26A-B9CBF4AE5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565DDCF-8A05-3762-290D-8B5A50AFD0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067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1FD50E-C7FD-F539-67FC-11A9C46AB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612" y="1834244"/>
            <a:ext cx="4108015" cy="280307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A54D81E-D737-AFC3-F2A9-7EEEA35CCE50}"/>
              </a:ext>
            </a:extLst>
          </p:cNvPr>
          <p:cNvSpPr/>
          <p:nvPr/>
        </p:nvSpPr>
        <p:spPr>
          <a:xfrm>
            <a:off x="3900468" y="541565"/>
            <a:ext cx="4350903" cy="7511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লবনাক্ত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লোনা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204561-393A-F858-F024-BF781EC983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015" y="1880973"/>
            <a:ext cx="4350903" cy="270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4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202</Words>
  <Application>Microsoft Office PowerPoint</Application>
  <PresentationFormat>Widescreen</PresentationFormat>
  <Paragraphs>40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Nikosh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WPBX4125BLF092405117</dc:creator>
  <cp:lastModifiedBy>Pedp4 WPBX4125BLF092405117</cp:lastModifiedBy>
  <cp:revision>3</cp:revision>
  <dcterms:created xsi:type="dcterms:W3CDTF">2026-07-08T09:10:31Z</dcterms:created>
  <dcterms:modified xsi:type="dcterms:W3CDTF">2026-07-12T04:16:47Z</dcterms:modified>
</cp:coreProperties>
</file>