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6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7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6" r:id="rId3"/>
    <p:sldMasterId id="2147483714" r:id="rId4"/>
    <p:sldMasterId id="2147483732" r:id="rId5"/>
    <p:sldMasterId id="2147483749" r:id="rId6"/>
    <p:sldMasterId id="2147483767" r:id="rId7"/>
    <p:sldMasterId id="2147483802" r:id="rId8"/>
  </p:sldMasterIdLst>
  <p:sldIdLst>
    <p:sldId id="276" r:id="rId9"/>
    <p:sldId id="272" r:id="rId10"/>
    <p:sldId id="302" r:id="rId11"/>
    <p:sldId id="289" r:id="rId12"/>
    <p:sldId id="305" r:id="rId13"/>
    <p:sldId id="312" r:id="rId14"/>
    <p:sldId id="311" r:id="rId15"/>
    <p:sldId id="310" r:id="rId16"/>
    <p:sldId id="309" r:id="rId17"/>
    <p:sldId id="306" r:id="rId18"/>
    <p:sldId id="308" r:id="rId19"/>
    <p:sldId id="307" r:id="rId20"/>
    <p:sldId id="313" r:id="rId21"/>
    <p:sldId id="290" r:id="rId22"/>
    <p:sldId id="314" r:id="rId23"/>
    <p:sldId id="291" r:id="rId24"/>
    <p:sldId id="303" r:id="rId25"/>
    <p:sldId id="316" r:id="rId26"/>
    <p:sldId id="294" r:id="rId27"/>
    <p:sldId id="29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7" autoAdjust="0"/>
    <p:restoredTop sz="87231" autoAdjust="0"/>
  </p:normalViewPr>
  <p:slideViewPr>
    <p:cSldViewPr snapToGrid="0">
      <p:cViewPr>
        <p:scale>
          <a:sx n="59" d="100"/>
          <a:sy n="59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1448DC-2890-484E-BC68-CF9945D76D5E}" type="doc">
      <dgm:prSet loTypeId="urn:microsoft.com/office/officeart/2005/8/layout/lProcess3#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0D78AE4-EA35-4E14-A1D2-F96B6592AEC4}">
      <dgm:prSet/>
      <dgm:spPr>
        <a:solidFill>
          <a:srgbClr val="FFFF00"/>
        </a:solidFill>
      </dgm:spPr>
      <dgm:t>
        <a:bodyPr/>
        <a:lstStyle/>
        <a:p>
          <a:r>
            <a:rPr lang="en-US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Teacher read text with proper              pronounciation two times      </a:t>
          </a:r>
        </a:p>
      </dgm:t>
    </dgm:pt>
    <dgm:pt modelId="{C956B1F3-3E3F-4CBB-8754-BCE408A89880}" type="parTrans" cxnId="{90B4102C-8B10-4B28-84D5-36E9F4183BD1}">
      <dgm:prSet/>
      <dgm:spPr/>
      <dgm:t>
        <a:bodyPr/>
        <a:lstStyle/>
        <a:p>
          <a:endParaRPr lang="en-US"/>
        </a:p>
      </dgm:t>
    </dgm:pt>
    <dgm:pt modelId="{82A51569-B87D-46F7-AF6F-C6EDCD903315}" type="sibTrans" cxnId="{90B4102C-8B10-4B28-84D5-36E9F4183BD1}">
      <dgm:prSet/>
      <dgm:spPr/>
      <dgm:t>
        <a:bodyPr/>
        <a:lstStyle/>
        <a:p>
          <a:endParaRPr lang="en-US"/>
        </a:p>
      </dgm:t>
    </dgm:pt>
    <dgm:pt modelId="{9C5AC681-36B8-40D9-BBB9-7772D5A37D9A}" type="pres">
      <dgm:prSet presAssocID="{B21448DC-2890-484E-BC68-CF9945D76D5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42C26AB5-FFAD-46EF-980F-D592D3790831}" type="pres">
      <dgm:prSet presAssocID="{20D78AE4-EA35-4E14-A1D2-F96B6592AEC4}" presName="horFlow" presStyleCnt="0"/>
      <dgm:spPr/>
    </dgm:pt>
    <dgm:pt modelId="{EBD94110-5F84-4169-B040-A1E3DFCAC417}" type="pres">
      <dgm:prSet presAssocID="{20D78AE4-EA35-4E14-A1D2-F96B6592AEC4}" presName="bigChev" presStyleLbl="node1" presStyleIdx="0" presStyleCnt="1" custScaleX="409032" custLinFactNeighborX="41153" custLinFactNeighborY="-45075"/>
      <dgm:spPr/>
    </dgm:pt>
  </dgm:ptLst>
  <dgm:cxnLst>
    <dgm:cxn modelId="{2A535D1D-EE96-489D-AD89-192F5AA49D99}" type="presOf" srcId="{20D78AE4-EA35-4E14-A1D2-F96B6592AEC4}" destId="{EBD94110-5F84-4169-B040-A1E3DFCAC417}" srcOrd="0" destOrd="0" presId="urn:microsoft.com/office/officeart/2005/8/layout/lProcess3#1"/>
    <dgm:cxn modelId="{90B4102C-8B10-4B28-84D5-36E9F4183BD1}" srcId="{B21448DC-2890-484E-BC68-CF9945D76D5E}" destId="{20D78AE4-EA35-4E14-A1D2-F96B6592AEC4}" srcOrd="0" destOrd="0" parTransId="{C956B1F3-3E3F-4CBB-8754-BCE408A89880}" sibTransId="{82A51569-B87D-46F7-AF6F-C6EDCD903315}"/>
    <dgm:cxn modelId="{0ED54B5F-EDBC-4E1A-A645-75C1B76F182D}" type="presOf" srcId="{B21448DC-2890-484E-BC68-CF9945D76D5E}" destId="{9C5AC681-36B8-40D9-BBB9-7772D5A37D9A}" srcOrd="0" destOrd="0" presId="urn:microsoft.com/office/officeart/2005/8/layout/lProcess3#1"/>
    <dgm:cxn modelId="{369D5224-0C35-4626-967D-A83D06D4EB52}" type="presParOf" srcId="{9C5AC681-36B8-40D9-BBB9-7772D5A37D9A}" destId="{42C26AB5-FFAD-46EF-980F-D592D3790831}" srcOrd="0" destOrd="0" presId="urn:microsoft.com/office/officeart/2005/8/layout/lProcess3#1"/>
    <dgm:cxn modelId="{B6D3DE33-AC1E-4E05-A0FB-44486CFAAE4C}" type="presParOf" srcId="{42C26AB5-FFAD-46EF-980F-D592D3790831}" destId="{EBD94110-5F84-4169-B040-A1E3DFCAC417}" srcOrd="0" destOrd="0" presId="urn:microsoft.com/office/officeart/2005/8/layout/lProcess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1448DC-2890-484E-BC68-CF9945D76D5E}" type="doc">
      <dgm:prSet loTypeId="urn:microsoft.com/office/officeart/2005/8/layout/lProcess3#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0D78AE4-EA35-4E14-A1D2-F96B6592AEC4}">
      <dgm:prSet/>
      <dgm:spPr/>
      <dgm:t>
        <a:bodyPr/>
        <a:lstStyle/>
        <a:p>
          <a:r>
            <a:rPr lang="en-US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Teacher read text with proper              pronounciation two times      </a:t>
          </a:r>
        </a:p>
      </dgm:t>
    </dgm:pt>
    <dgm:pt modelId="{C956B1F3-3E3F-4CBB-8754-BCE408A89880}" type="parTrans" cxnId="{90B4102C-8B10-4B28-84D5-36E9F4183BD1}">
      <dgm:prSet/>
      <dgm:spPr/>
      <dgm:t>
        <a:bodyPr/>
        <a:lstStyle/>
        <a:p>
          <a:endParaRPr lang="en-US"/>
        </a:p>
      </dgm:t>
    </dgm:pt>
    <dgm:pt modelId="{82A51569-B87D-46F7-AF6F-C6EDCD903315}" type="sibTrans" cxnId="{90B4102C-8B10-4B28-84D5-36E9F4183BD1}">
      <dgm:prSet/>
      <dgm:spPr/>
      <dgm:t>
        <a:bodyPr/>
        <a:lstStyle/>
        <a:p>
          <a:endParaRPr lang="en-US"/>
        </a:p>
      </dgm:t>
    </dgm:pt>
    <dgm:pt modelId="{9C5AC681-36B8-40D9-BBB9-7772D5A37D9A}" type="pres">
      <dgm:prSet presAssocID="{B21448DC-2890-484E-BC68-CF9945D76D5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42C26AB5-FFAD-46EF-980F-D592D3790831}" type="pres">
      <dgm:prSet presAssocID="{20D78AE4-EA35-4E14-A1D2-F96B6592AEC4}" presName="horFlow" presStyleCnt="0"/>
      <dgm:spPr/>
    </dgm:pt>
    <dgm:pt modelId="{EBD94110-5F84-4169-B040-A1E3DFCAC417}" type="pres">
      <dgm:prSet presAssocID="{20D78AE4-EA35-4E14-A1D2-F96B6592AEC4}" presName="bigChev" presStyleLbl="node1" presStyleIdx="0" presStyleCnt="1" custScaleX="409032" custLinFactNeighborX="41153" custLinFactNeighborY="-45075"/>
      <dgm:spPr/>
    </dgm:pt>
  </dgm:ptLst>
  <dgm:cxnLst>
    <dgm:cxn modelId="{2A535D1D-EE96-489D-AD89-192F5AA49D99}" type="presOf" srcId="{20D78AE4-EA35-4E14-A1D2-F96B6592AEC4}" destId="{EBD94110-5F84-4169-B040-A1E3DFCAC417}" srcOrd="0" destOrd="0" presId="urn:microsoft.com/office/officeart/2005/8/layout/lProcess3#1"/>
    <dgm:cxn modelId="{90B4102C-8B10-4B28-84D5-36E9F4183BD1}" srcId="{B21448DC-2890-484E-BC68-CF9945D76D5E}" destId="{20D78AE4-EA35-4E14-A1D2-F96B6592AEC4}" srcOrd="0" destOrd="0" parTransId="{C956B1F3-3E3F-4CBB-8754-BCE408A89880}" sibTransId="{82A51569-B87D-46F7-AF6F-C6EDCD903315}"/>
    <dgm:cxn modelId="{0ED54B5F-EDBC-4E1A-A645-75C1B76F182D}" type="presOf" srcId="{B21448DC-2890-484E-BC68-CF9945D76D5E}" destId="{9C5AC681-36B8-40D9-BBB9-7772D5A37D9A}" srcOrd="0" destOrd="0" presId="urn:microsoft.com/office/officeart/2005/8/layout/lProcess3#1"/>
    <dgm:cxn modelId="{369D5224-0C35-4626-967D-A83D06D4EB52}" type="presParOf" srcId="{9C5AC681-36B8-40D9-BBB9-7772D5A37D9A}" destId="{42C26AB5-FFAD-46EF-980F-D592D3790831}" srcOrd="0" destOrd="0" presId="urn:microsoft.com/office/officeart/2005/8/layout/lProcess3#1"/>
    <dgm:cxn modelId="{B6D3DE33-AC1E-4E05-A0FB-44486CFAAE4C}" type="presParOf" srcId="{42C26AB5-FFAD-46EF-980F-D592D3790831}" destId="{EBD94110-5F84-4169-B040-A1E3DFCAC417}" srcOrd="0" destOrd="0" presId="urn:microsoft.com/office/officeart/2005/8/layout/lProcess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94110-5F84-4169-B040-A1E3DFCAC417}">
      <dsp:nvSpPr>
        <dsp:cNvPr id="0" name=""/>
        <dsp:cNvSpPr/>
      </dsp:nvSpPr>
      <dsp:spPr>
        <a:xfrm>
          <a:off x="4314" y="0"/>
          <a:ext cx="11112864" cy="1086747"/>
        </a:xfrm>
        <a:prstGeom prst="chevron">
          <a:avLst/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24130" rIns="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Teacher read text with proper              pronounciation two times      </a:t>
          </a:r>
        </a:p>
      </dsp:txBody>
      <dsp:txXfrm>
        <a:off x="547688" y="0"/>
        <a:ext cx="10026117" cy="10867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94110-5F84-4169-B040-A1E3DFCAC417}">
      <dsp:nvSpPr>
        <dsp:cNvPr id="0" name=""/>
        <dsp:cNvSpPr/>
      </dsp:nvSpPr>
      <dsp:spPr>
        <a:xfrm>
          <a:off x="4314" y="0"/>
          <a:ext cx="11112864" cy="10867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24130" rIns="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Teacher read text with proper              pronounciation two times      </a:t>
          </a:r>
        </a:p>
      </dsp:txBody>
      <dsp:txXfrm>
        <a:off x="547688" y="0"/>
        <a:ext cx="10026117" cy="10867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#1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#1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55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2308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0891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3318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2036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669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951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80408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9527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4913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387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4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83627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922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733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334944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4733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4065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174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7275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49671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954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9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38034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39936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0051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1364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2067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8731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5993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51780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1482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22811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67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6958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515336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84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1231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05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101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686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094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214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068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7395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09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722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631960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8533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397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414605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4715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337541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49128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9177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581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32323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95648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33841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086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8107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6153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54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54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54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2400" b="0" i="0" u="none" strike="noStrike" kern="1200" cap="all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2400" b="0" i="0" u="none" strike="noStrike" kern="1200" cap="all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24713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7839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1828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856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97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228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99840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9188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6874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2550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97052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6190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11558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2621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70704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54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6276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804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350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28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086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9046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862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149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5089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435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730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5576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892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825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9440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2041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724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30640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2530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9280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0712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3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921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700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538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5982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537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2527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797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829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646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747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5357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60970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329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58057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805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5195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724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871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6844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3071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10535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457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143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28705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34795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23604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2269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2265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3300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43001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55153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925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B7FAC7-0045-43C2-A89F-F75468E2387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A9D2A32-4BC3-4732-A7A1-B59C35F5638D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766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9.jpe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103.xml"/><Relationship Id="rId16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9238FC5-33F0-442B-BF56-8F758A1E76B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30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70F4A40-10D6-42F2-A3E5-9C93374147EA}" type="datetimeFigureOut">
              <a:rPr lang="en-SG" smtClean="0"/>
              <a:t>12/7/2026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E31C4D2-24E9-4447-8A1E-356E2544AFC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8280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7/12/2026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3200" b="0" i="0" u="none" strike="noStrike" kern="1200" cap="all" spc="0" normalizeH="0" baseline="0" noProof="0" smtClean="0">
                <a:ln>
                  <a:noFill/>
                </a:ln>
                <a:solidFill>
                  <a:srgbClr val="B80E0F">
                    <a:lumMod val="50000"/>
                  </a:srgbClr>
                </a:solidFill>
                <a:effectLst/>
                <a:uLnTx/>
                <a:uFillTx/>
                <a:latin typeface="Impact" panose="020B0806030902050204"/>
                <a:ea typeface="+mn-ea"/>
                <a:cs typeface="+mn-cs"/>
              </a:rPr>
              <a:t>‹#›</a:t>
            </a:fld>
            <a:endParaRPr kumimoji="0" lang="en-US" sz="3200" b="0" i="0" u="none" strike="noStrike" kern="1200" cap="all" spc="0" normalizeH="0" baseline="0" noProof="0">
              <a:ln>
                <a:noFill/>
              </a:ln>
              <a:solidFill>
                <a:srgbClr val="B80E0F">
                  <a:lumMod val="50000"/>
                </a:srgbClr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843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4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1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2945C8-89AE-41F1-98D0-E500CCD7EFE9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7/12/2026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C8D7D22-F941-4271-BF02-905C6ED3B44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551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50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969D8-98F9-43E3-B729-F4ACF42FD06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CBCAA4-7FED-4EAD-8608-A84B20030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294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0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0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0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2.wdp"/><Relationship Id="rId7" Type="http://schemas.openxmlformats.org/officeDocument/2006/relationships/image" Target="../media/image1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6" Type="http://schemas.openxmlformats.org/officeDocument/2006/relationships/hyperlink" Target="mailto:rajibduttaat@gmail.com" TargetMode="Externa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0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69134"/>
            <a:chOff x="0" y="1"/>
            <a:chExt cx="13004800" cy="73270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6000" contras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38"/>
            <a:stretch>
              <a:fillRect/>
            </a:stretch>
          </p:blipFill>
          <p:spPr>
            <a:xfrm>
              <a:off x="0" y="2489237"/>
              <a:ext cx="13004800" cy="48378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3" t="-483" r="14804" b="5772"/>
            <a:stretch>
              <a:fillRect/>
            </a:stretch>
          </p:blipFill>
          <p:spPr>
            <a:xfrm>
              <a:off x="0" y="1985675"/>
              <a:ext cx="13004800" cy="532952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341114"/>
            <a:ext cx="12192595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625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WELCOME TO ALL IN TODAY’S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7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ENGLISH 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2FE568B-3476-0C16-CC21-9A81E5B17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3AE3BC6-88EE-1FA1-ADA1-3750E0B60672}"/>
              </a:ext>
            </a:extLst>
          </p:cNvPr>
          <p:cNvSpPr txBox="1"/>
          <p:nvPr/>
        </p:nvSpPr>
        <p:spPr>
          <a:xfrm>
            <a:off x="346842" y="100739"/>
            <a:ext cx="9407470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</a:t>
            </a:r>
            <a:r>
              <a:rPr lang="en-US" sz="60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Sadness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9A6465-4E97-1843-E0AD-485E7A1C8ED2}"/>
              </a:ext>
            </a:extLst>
          </p:cNvPr>
          <p:cNvSpPr txBox="1"/>
          <p:nvPr/>
        </p:nvSpPr>
        <p:spPr>
          <a:xfrm>
            <a:off x="95250" y="5878996"/>
            <a:ext cx="120015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 a dark or unhappy mood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8E019A-5842-8F70-6E26-AAAC34838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634" y="1208735"/>
            <a:ext cx="6523885" cy="456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93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28F47BE-06E3-507E-33B3-635343C33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FEA2AC-3EBB-12B7-4D9A-35D1F8FCA27B}"/>
              </a:ext>
            </a:extLst>
          </p:cNvPr>
          <p:cNvSpPr txBox="1"/>
          <p:nvPr/>
        </p:nvSpPr>
        <p:spPr>
          <a:xfrm>
            <a:off x="308742" y="100739"/>
            <a:ext cx="9407470" cy="110799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</a:t>
            </a:r>
            <a:r>
              <a:rPr lang="en-US" sz="60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Unfair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2FD5DD-039D-617F-8745-D58B67BA41C8}"/>
              </a:ext>
            </a:extLst>
          </p:cNvPr>
          <p:cNvSpPr txBox="1"/>
          <p:nvPr/>
        </p:nvSpPr>
        <p:spPr>
          <a:xfrm>
            <a:off x="308742" y="5887364"/>
            <a:ext cx="940747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Marked by injustice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19B9B4-85E8-45F7-76C7-43B59B1B6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97" y="1306519"/>
            <a:ext cx="6690318" cy="458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9765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318E7F03-8BA1-1A68-11B1-3F1BC7E32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EA3EDC-F186-3ACE-5B21-88BF10392C2C}"/>
              </a:ext>
            </a:extLst>
          </p:cNvPr>
          <p:cNvSpPr txBox="1"/>
          <p:nvPr/>
        </p:nvSpPr>
        <p:spPr>
          <a:xfrm>
            <a:off x="308742" y="100739"/>
            <a:ext cx="9407470" cy="110799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</a:t>
            </a:r>
            <a:r>
              <a:rPr lang="en-US" sz="60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Annoying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82D467-7D11-19C9-C119-D2E5FAA833F3}"/>
              </a:ext>
            </a:extLst>
          </p:cNvPr>
          <p:cNvSpPr txBox="1"/>
          <p:nvPr/>
        </p:nvSpPr>
        <p:spPr>
          <a:xfrm>
            <a:off x="0" y="5900711"/>
            <a:ext cx="121920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Feeling slightly angry or impatient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35DFF4-2FDD-6682-FB5E-E5599BB8C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48" y="1264302"/>
            <a:ext cx="8098658" cy="458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35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B5F47CA8-DDE3-D713-F2E7-DF80AED2D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689B38-761C-D493-481E-1183B40C2B45}"/>
              </a:ext>
            </a:extLst>
          </p:cNvPr>
          <p:cNvSpPr txBox="1"/>
          <p:nvPr/>
        </p:nvSpPr>
        <p:spPr>
          <a:xfrm>
            <a:off x="308742" y="100739"/>
            <a:ext cx="9546458" cy="110799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Promise 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13995F-26C4-E0CB-A34D-AA75D5E98801}"/>
              </a:ext>
            </a:extLst>
          </p:cNvPr>
          <p:cNvSpPr txBox="1"/>
          <p:nvPr/>
        </p:nvSpPr>
        <p:spPr>
          <a:xfrm>
            <a:off x="146957" y="5900711"/>
            <a:ext cx="11854543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 tell someone that definitely do something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89F218-C75A-E7EB-3B3F-C23B10603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5" y="1319869"/>
            <a:ext cx="8230991" cy="446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41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58210685"/>
              </p:ext>
            </p:extLst>
          </p:nvPr>
        </p:nvGraphicFramePr>
        <p:xfrm>
          <a:off x="270243" y="-12699"/>
          <a:ext cx="11117179" cy="1106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4E8172B-2335-0693-2AC7-F0135DFC22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014"/>
            <a:ext cx="12192000" cy="576398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9F29A-9D45-CE2D-F09F-E62A762BA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EB15FB7-D221-B67A-917A-AD2E6F3CC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3092799"/>
              </p:ext>
            </p:extLst>
          </p:nvPr>
        </p:nvGraphicFramePr>
        <p:xfrm>
          <a:off x="270243" y="-12700"/>
          <a:ext cx="11117179" cy="1968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E6489C8-1A0E-6256-DE87-494CD80FC5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3" y="1193800"/>
            <a:ext cx="11651514" cy="553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401" y="123525"/>
            <a:ext cx="10009959" cy="187743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Students activities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1.Students will read the text with pair  proper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pronounciation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2Students read the text  alone with proper pronounciation.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3.Advanced students help to weaker students.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1" y="2164080"/>
            <a:ext cx="10009959" cy="455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" y="2169519"/>
            <a:ext cx="1081659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Match the words with their meaning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9540" y="3171319"/>
            <a:ext cx="10816590" cy="2862322"/>
          </a:xfrm>
          <a:prstGeom prst="rect">
            <a:avLst/>
          </a:prstGeom>
          <a:solidFill>
            <a:srgbClr val="FFC0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Grumpy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                 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marked by injustice.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     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Precious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        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feeling embarrassed about something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Promise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                  easily annoyed or unhappy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Unfair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                   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having a high value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Ashamed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             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to definitely do something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60" y="12680"/>
            <a:ext cx="5364480" cy="201424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2087880" y="3476558"/>
            <a:ext cx="2156460" cy="10739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>
            <a:off x="2302329" y="4053703"/>
            <a:ext cx="1942011" cy="10240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>
            <a:off x="2087880" y="4630847"/>
            <a:ext cx="2156460" cy="104605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cxnSpLocks/>
          </p:cNvCxnSpPr>
          <p:nvPr/>
        </p:nvCxnSpPr>
        <p:spPr>
          <a:xfrm flipV="1">
            <a:off x="1905000" y="3594100"/>
            <a:ext cx="2468880" cy="14836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</p:cNvCxnSpPr>
          <p:nvPr/>
        </p:nvCxnSpPr>
        <p:spPr>
          <a:xfrm flipV="1">
            <a:off x="2416629" y="4053703"/>
            <a:ext cx="1957251" cy="16231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7B98B-E73C-8D06-4FFB-2A28899D9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59D572-1427-8106-FC63-5B6D1A62DCAF}"/>
              </a:ext>
            </a:extLst>
          </p:cNvPr>
          <p:cNvSpPr txBox="1"/>
          <p:nvPr/>
        </p:nvSpPr>
        <p:spPr>
          <a:xfrm>
            <a:off x="109401" y="123525"/>
            <a:ext cx="11941085" cy="1323439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Students activities</a:t>
            </a:r>
            <a:endParaRPr lang="en-US" sz="4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Students will read the text proper pronunciation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missingwords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65FA05-0341-75F5-4CD7-9E0E71EAE274}"/>
              </a:ext>
            </a:extLst>
          </p:cNvPr>
          <p:cNvSpPr txBox="1"/>
          <p:nvPr/>
        </p:nvSpPr>
        <p:spPr>
          <a:xfrm>
            <a:off x="109401" y="1968500"/>
            <a:ext cx="11941085" cy="39703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 twins slowly started to …… . Often they became …… and got …… .’Time for ……!” their mom called one …… . “Just …… more minutes, Ma!” Masuk shouted. His voice was…… and…… Mother noticed it and took the …… away. </a:t>
            </a:r>
          </a:p>
          <a:p>
            <a:r>
              <a:rPr lang="en-US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The situation became …… At night, they couldn’t ……. Properly. Naima rubbed her ……. All the time, and Masuk felt …… all day </a:t>
            </a:r>
            <a:r>
              <a:rPr lang="en-US" sz="2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long.Their</a:t>
            </a:r>
            <a:r>
              <a:rPr lang="en-US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parents, ……. And …… were very …… and …… . They understood that their ……. Were spending too much time on ………. So, they …… to talk to Naima and Masuk.</a:t>
            </a:r>
          </a:p>
        </p:txBody>
      </p:sp>
    </p:spTree>
    <p:extLst>
      <p:ext uri="{BB962C8B-B14F-4D97-AF65-F5344CB8AC3E}">
        <p14:creationId xmlns:p14="http://schemas.microsoft.com/office/powerpoint/2010/main" val="228663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700" y="663341"/>
            <a:ext cx="10919460" cy="1323439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Home work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Write five sentences about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‘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Bad effect of much using the Tablet.’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986780"/>
            <a:ext cx="10919460" cy="4231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330360" y="708961"/>
            <a:ext cx="3398158" cy="64516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Presented By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340" y="708961"/>
            <a:ext cx="4195445" cy="3612515"/>
            <a:chOff x="462057" y="1060730"/>
            <a:chExt cx="4954760" cy="3752889"/>
          </a:xfrm>
        </p:grpSpPr>
        <p:sp>
          <p:nvSpPr>
            <p:cNvPr id="7" name="Rounded Rectangle 6"/>
            <p:cNvSpPr/>
            <p:nvPr/>
          </p:nvSpPr>
          <p:spPr>
            <a:xfrm rot="18910976">
              <a:off x="462057" y="2899463"/>
              <a:ext cx="4736961" cy="344830"/>
            </a:xfrm>
            <a:prstGeom prst="roundRect">
              <a:avLst>
                <a:gd name="adj" fmla="val 50000"/>
              </a:avLst>
            </a:prstGeom>
            <a:gradFill>
              <a:gsLst>
                <a:gs pos="57000">
                  <a:srgbClr val="CC0099"/>
                </a:gs>
                <a:gs pos="75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10976" flipV="1">
              <a:off x="757557" y="3157481"/>
              <a:ext cx="4659260" cy="3024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6000">
                  <a:srgbClr val="00B0F0"/>
                </a:gs>
                <a:gs pos="68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70000">
                  <a:schemeClr val="accent6">
                    <a:lumMod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09" b="100000" l="0" r="100000">
                          <a14:foregroundMark x1="27841" y1="20856" x2="31250" y2="19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3225">
              <a:off x="651479" y="1060730"/>
              <a:ext cx="3954923" cy="37528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53" y="1334796"/>
              <a:ext cx="1021371" cy="102137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427605" y="1536700"/>
            <a:ext cx="9203055" cy="378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Rajib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Dutta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Assistant teacher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Bh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ingrol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Govt.Primary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School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Anowara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Chottogram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rajibduttaat@gmail.com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56" y="1546334"/>
            <a:ext cx="2217404" cy="21971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t="70640"/>
          <a:stretch>
            <a:fillRect/>
          </a:stretch>
        </p:blipFill>
        <p:spPr>
          <a:xfrm>
            <a:off x="607060" y="5321300"/>
            <a:ext cx="1093470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0" y="2367171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6166" y="-290649"/>
            <a:ext cx="7254562" cy="2184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02" y="60592"/>
            <a:ext cx="11552096" cy="1448665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sz="4800" b="1" u="sng" dirty="0">
                <a:solidFill>
                  <a:schemeClr val="accent1">
                    <a:lumMod val="75000"/>
                  </a:schemeClr>
                </a:solidFill>
                <a:latin typeface="Rockwell Extra Bold" panose="02060903040505020403" pitchFamily="18" charset="0"/>
                <a:cs typeface="NikoshBAN" panose="02000000000000000000" pitchFamily="2" charset="0"/>
              </a:rPr>
              <a:t>Introduction of the lesson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9902" y="1509257"/>
            <a:ext cx="11552096" cy="4898170"/>
          </a:xfrm>
          <a:solidFill>
            <a:schemeClr val="accent1">
              <a:lumMod val="20000"/>
              <a:lumOff val="80000"/>
            </a:schemeClr>
          </a:solidFill>
        </p:spPr>
        <p:txBody>
          <a:bodyPr numCol="1">
            <a:normAutofit fontScale="77500" lnSpcReduction="20000"/>
          </a:bodyPr>
          <a:lstStyle/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</a:t>
            </a: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Class : FIVE</a:t>
            </a:r>
          </a:p>
          <a:p>
            <a:pPr marL="0" indent="0">
              <a:buNone/>
            </a:pP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Subject : English </a:t>
            </a:r>
          </a:p>
          <a:p>
            <a:pPr marL="0" indent="0">
              <a:buNone/>
            </a:pP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Unit : </a:t>
            </a:r>
            <a:r>
              <a:rPr lang="en-US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n-IN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3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Lesson : </a:t>
            </a:r>
            <a:r>
              <a:rPr lang="en-US" sz="4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(Page- 70)</a:t>
            </a: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0" indent="0">
              <a:buNone/>
            </a:pP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Lesson Title : </a:t>
            </a:r>
            <a:r>
              <a:rPr lang="bn-IN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Quality time </a:t>
            </a:r>
            <a:r>
              <a:rPr lang="en-US" sz="43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togather</a:t>
            </a:r>
            <a:endParaRPr lang="en-US" sz="43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43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TIME 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09E422-C9A6-D063-80BC-9407CDAA2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1674357"/>
            <a:ext cx="2552700" cy="3189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87975" y="129889"/>
            <a:ext cx="4239849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Todays lesson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5A4815-B92F-6929-F863-C7866A2EF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24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7D988A-0971-0B49-E376-3433826A485D}"/>
              </a:ext>
            </a:extLst>
          </p:cNvPr>
          <p:cNvSpPr txBox="1"/>
          <p:nvPr/>
        </p:nvSpPr>
        <p:spPr>
          <a:xfrm>
            <a:off x="1638300" y="6062871"/>
            <a:ext cx="8915400" cy="1015663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Quality Time </a:t>
            </a:r>
            <a:r>
              <a:rPr lang="en-US" sz="60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Togather</a:t>
            </a:r>
            <a:endParaRPr lang="en-US" sz="60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8742" y="187848"/>
            <a:ext cx="9407470" cy="110799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lang="en-US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085377"/>
            <a:ext cx="121920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An online video sharing platform.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102B8E-FAF1-BE5E-0E9E-806045176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27" y="1454944"/>
            <a:ext cx="7378700" cy="447133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DE06772F-62FA-CEEB-D56D-BF03524AD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FEBA6A-9DBC-99B6-7FD4-BC51672D969B}"/>
              </a:ext>
            </a:extLst>
          </p:cNvPr>
          <p:cNvSpPr txBox="1"/>
          <p:nvPr/>
        </p:nvSpPr>
        <p:spPr>
          <a:xfrm>
            <a:off x="308742" y="100739"/>
            <a:ext cx="9407470" cy="11079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</a:t>
            </a:r>
            <a:r>
              <a:rPr lang="en-US" sz="6000" b="1" noProof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Grumpy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92F530-147D-B5B8-C2BE-129A7DF80E06}"/>
              </a:ext>
            </a:extLst>
          </p:cNvPr>
          <p:cNvSpPr txBox="1"/>
          <p:nvPr/>
        </p:nvSpPr>
        <p:spPr>
          <a:xfrm>
            <a:off x="5571674" y="3030537"/>
            <a:ext cx="6119584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Easily annoyed or unhappy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3F5261-717F-6D55-CFEC-4E4AC07C7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9" y="1357968"/>
            <a:ext cx="4572000" cy="528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8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3BCCB17B-D4CE-2973-9702-FD1B901A2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277B5E2-E9F1-5FC7-A885-2D7660650F14}"/>
              </a:ext>
            </a:extLst>
          </p:cNvPr>
          <p:cNvSpPr txBox="1"/>
          <p:nvPr/>
        </p:nvSpPr>
        <p:spPr>
          <a:xfrm>
            <a:off x="308742" y="100739"/>
            <a:ext cx="9407470" cy="110799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Unhappy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1CB89-8C91-F089-9201-1B318B4CBECB}"/>
              </a:ext>
            </a:extLst>
          </p:cNvPr>
          <p:cNvSpPr txBox="1"/>
          <p:nvPr/>
        </p:nvSpPr>
        <p:spPr>
          <a:xfrm>
            <a:off x="5798767" y="3323686"/>
            <a:ext cx="4191395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Not happy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AEFC02-A9DF-A8D7-0EAA-8AECF5B17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52" y="1406978"/>
            <a:ext cx="5033677" cy="535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06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51495786-89FB-7F82-270B-F127125B8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E46BB4-1B1E-FD37-48B3-E2FDBF34D84B}"/>
              </a:ext>
            </a:extLst>
          </p:cNvPr>
          <p:cNvSpPr txBox="1"/>
          <p:nvPr/>
        </p:nvSpPr>
        <p:spPr>
          <a:xfrm>
            <a:off x="308742" y="100739"/>
            <a:ext cx="9407470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precious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9742F4-21F7-F053-9D43-3B7D8A435702}"/>
              </a:ext>
            </a:extLst>
          </p:cNvPr>
          <p:cNvSpPr txBox="1"/>
          <p:nvPr/>
        </p:nvSpPr>
        <p:spPr>
          <a:xfrm>
            <a:off x="308742" y="5770776"/>
            <a:ext cx="11222858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Something of high value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6A5B73-2811-ED78-0DAA-FACC1D578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2" y="1301068"/>
            <a:ext cx="9407470" cy="446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0753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F65EF09B-7884-A629-3006-B822239AA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A3ECDD-8C7F-5817-ABED-FE9F8C658542}"/>
              </a:ext>
            </a:extLst>
          </p:cNvPr>
          <p:cNvSpPr txBox="1"/>
          <p:nvPr/>
        </p:nvSpPr>
        <p:spPr>
          <a:xfrm>
            <a:off x="308742" y="100739"/>
            <a:ext cx="9407470" cy="110799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</a:t>
            </a:r>
            <a:r>
              <a:rPr lang="en-US" sz="60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Ashamed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AAE7A2-18E9-3651-BDAC-ED4EF45C8E13}"/>
              </a:ext>
            </a:extLst>
          </p:cNvPr>
          <p:cNvSpPr txBox="1"/>
          <p:nvPr/>
        </p:nvSpPr>
        <p:spPr>
          <a:xfrm>
            <a:off x="5319172" y="3922967"/>
            <a:ext cx="6564086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 feel embarrassed about something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671C34-37E2-A4D1-C686-25C4B8E0B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42" y="1368853"/>
            <a:ext cx="4846638" cy="510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80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358</Words>
  <Application>Microsoft Office PowerPoint</Application>
  <PresentationFormat>Widescreen</PresentationFormat>
  <Paragraphs>54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Algerian</vt:lpstr>
      <vt:lpstr>Arial</vt:lpstr>
      <vt:lpstr>Garamond</vt:lpstr>
      <vt:lpstr>Impact</vt:lpstr>
      <vt:lpstr>NikoshBAN</vt:lpstr>
      <vt:lpstr>Rockwell Extra Bold</vt:lpstr>
      <vt:lpstr>Times New Roman</vt:lpstr>
      <vt:lpstr>Trebuchet MS</vt:lpstr>
      <vt:lpstr>Tw Cen MT</vt:lpstr>
      <vt:lpstr>Wingdings 3</vt:lpstr>
      <vt:lpstr>2_Organic</vt:lpstr>
      <vt:lpstr>Organic</vt:lpstr>
      <vt:lpstr>2_Main Event</vt:lpstr>
      <vt:lpstr>1_Organic</vt:lpstr>
      <vt:lpstr>Facet</vt:lpstr>
      <vt:lpstr>1_Droplet</vt:lpstr>
      <vt:lpstr>2_Facet</vt:lpstr>
      <vt:lpstr>1_Facet</vt:lpstr>
      <vt:lpstr>PowerPoint Presentation</vt:lpstr>
      <vt:lpstr>PowerPoint Presentation</vt:lpstr>
      <vt:lpstr>Introduction of the lesson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94</cp:revision>
  <dcterms:created xsi:type="dcterms:W3CDTF">2026-07-06T03:12:36Z</dcterms:created>
  <dcterms:modified xsi:type="dcterms:W3CDTF">2026-07-12T05:50:07Z</dcterms:modified>
</cp:coreProperties>
</file>