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7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1784CC-1D8C-BC4C-840E-810BD8F99A03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007654-FFC7-DEC4-5EE0-E531630D8FED}"/>
              </a:ext>
            </a:extLst>
          </p:cNvPr>
          <p:cNvSpPr txBox="1"/>
          <p:nvPr/>
        </p:nvSpPr>
        <p:spPr>
          <a:xfrm>
            <a:off x="13614400" y="8778240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A3B72D-C1F0-6FFE-0BD5-3929B44B2855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8458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919D2D-E67B-9DB7-D146-BE7F0237B646}"/>
              </a:ext>
            </a:extLst>
          </p:cNvPr>
          <p:cNvSpPr txBox="1"/>
          <p:nvPr/>
        </p:nvSpPr>
        <p:spPr>
          <a:xfrm>
            <a:off x="13589000" y="8747196"/>
            <a:ext cx="265176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4783A3-63BD-9841-C85A-188E79549AEB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48A3C1-6B47-868C-6970-18483271383B}"/>
              </a:ext>
            </a:extLst>
          </p:cNvPr>
          <p:cNvSpPr txBox="1"/>
          <p:nvPr/>
        </p:nvSpPr>
        <p:spPr>
          <a:xfrm>
            <a:off x="13589000" y="8778240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819249-AB1A-F425-77F1-8D5A1771D76C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8EFE60-40F8-614F-2B92-3FA2BA8FC432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DB16B2-1474-6FC8-AD9C-C856E0B5BE50}"/>
              </a:ext>
            </a:extLst>
          </p:cNvPr>
          <p:cNvSpPr txBox="1"/>
          <p:nvPr/>
        </p:nvSpPr>
        <p:spPr>
          <a:xfrm>
            <a:off x="13589000" y="8781062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4EE22C-A168-FBD5-0144-FEE33707C948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B7415C-B637-64E0-5300-FC6730476D71}"/>
              </a:ext>
            </a:extLst>
          </p:cNvPr>
          <p:cNvSpPr txBox="1"/>
          <p:nvPr/>
        </p:nvSpPr>
        <p:spPr>
          <a:xfrm>
            <a:off x="13462000" y="8723207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0D007F-D314-4C6E-2313-F91574C64E6E}"/>
              </a:ext>
            </a:extLst>
          </p:cNvPr>
          <p:cNvSpPr txBox="1"/>
          <p:nvPr/>
        </p:nvSpPr>
        <p:spPr>
          <a:xfrm>
            <a:off x="13589000" y="8814929"/>
            <a:ext cx="2667000" cy="3657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FFFF00"/>
                </a:solidFill>
                <a:latin typeface="+mj-lt"/>
                <a:ea typeface="Adobe Gothic Std B" panose="020B0800000000000000" pitchFamily="34" charset="-128"/>
              </a:rPr>
              <a:t>Monjurul.jusc@gmail.com</a:t>
            </a:r>
            <a:endParaRPr lang="en-US" dirty="0">
              <a:solidFill>
                <a:srgbClr val="FFFF00"/>
              </a:solidFill>
              <a:latin typeface="+mj-lt"/>
              <a:ea typeface="Adobe Gothic Std B" panose="020B0800000000000000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84</Words>
  <Application>Microsoft Office PowerPoint</Application>
  <PresentationFormat>Custom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Jiauddin School Collage</dc:creator>
  <cp:lastModifiedBy>Jiauddin School Collage</cp:lastModifiedBy>
  <cp:revision>2</cp:revision>
  <dcterms:created xsi:type="dcterms:W3CDTF">2006-08-16T00:00:00Z</dcterms:created>
  <dcterms:modified xsi:type="dcterms:W3CDTF">2026-07-12T18:48:20Z</dcterms:modified>
</cp:coreProperties>
</file>