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60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5562"/>
          </a:xfrm>
          <a:solidFill>
            <a:srgbClr val="00B05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bn-BD" sz="9600" dirty="0" smtClean="0">
                <a:latin typeface="Abu Sayed" pitchFamily="2" charset="0"/>
                <a:cs typeface="Abu Sayed" pitchFamily="2" charset="0"/>
              </a:rPr>
              <a:t>স্বাগতম</a:t>
            </a:r>
            <a:endParaRPr lang="en-US" dirty="0">
              <a:latin typeface="Abu Sayed" pitchFamily="2" charset="0"/>
              <a:cs typeface="Abu Say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  <a:ln w="7620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bn-BD" sz="88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8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024" y="1905000"/>
            <a:ext cx="8229600" cy="4525963"/>
          </a:xfrm>
          <a:solidFill>
            <a:srgbClr val="00B0F0"/>
          </a:solidFill>
          <a:ln w="76200"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তথ্য কাকে বলে?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যোগাযোগ কি?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মোবাইল ফোনে কি কি কাজে ব্যবহার করা হয়?</a:t>
            </a:r>
            <a:endParaRPr lang="bn-BD" dirty="0" smtClean="0"/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762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solidFill>
            <a:srgbClr val="92D050"/>
          </a:solidFill>
          <a:ln w="76200">
            <a:solidFill>
              <a:srgbClr val="7030A0"/>
            </a:solidFill>
          </a:ln>
          <a:scene3d>
            <a:camera prst="perspectiveBelow"/>
            <a:lightRig rig="threePt" dir="t"/>
          </a:scene3d>
        </p:spPr>
        <p:txBody>
          <a:bodyPr/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3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টি ডিভাইসের নাম ও তাদের কাজ উল্লেখ কর।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95600" y="1752600"/>
            <a:ext cx="30861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>
                <a:solidFill>
                  <a:srgbClr val="0070C0"/>
                </a:solidFill>
                <a:latin typeface="Abu Sayed" pitchFamily="2" charset="0"/>
                <a:cs typeface="Abu Sayed" pitchFamily="2" charset="0"/>
              </a:rPr>
              <a:t>ধন্যবাদ</a:t>
            </a:r>
            <a:endParaRPr lang="en-US" sz="9600" dirty="0">
              <a:solidFill>
                <a:srgbClr val="0070C0"/>
              </a:solidFill>
              <a:latin typeface="Abu Sayed" pitchFamily="2" charset="0"/>
              <a:cs typeface="Abu Say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2514600"/>
            <a:ext cx="4038600" cy="3306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609600" y="192230"/>
            <a:ext cx="8229600" cy="1143000"/>
          </a:xfrm>
          <a:prstGeom prst="rect">
            <a:avLst/>
          </a:prstGeom>
          <a:solidFill>
            <a:srgbClr val="00B050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dirty="0" smtClean="0">
                <a:latin typeface="Abu Sayed" pitchFamily="2" charset="0"/>
                <a:cs typeface="Abu Sayed" pitchFamily="2" charset="0"/>
              </a:rPr>
              <a:t>পরিচিতি</a:t>
            </a:r>
            <a:endParaRPr lang="en-US" dirty="0"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8" name="Text Placeholder 2"/>
          <p:cNvSpPr>
            <a:spLocks noGrp="1"/>
          </p:cNvSpPr>
          <p:nvPr/>
        </p:nvSpPr>
        <p:spPr>
          <a:xfrm>
            <a:off x="533400" y="1447800"/>
            <a:ext cx="4040188" cy="609600"/>
          </a:xfrm>
          <a:prstGeom prst="rect">
            <a:avLst/>
          </a:prstGeom>
          <a:solidFill>
            <a:srgbClr val="00B0F0"/>
          </a:solidFill>
          <a:ln w="762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শিক্ষক 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3"/>
          <p:cNvSpPr>
            <a:spLocks noGrp="1"/>
          </p:cNvSpPr>
          <p:nvPr/>
        </p:nvSpPr>
        <p:spPr>
          <a:xfrm>
            <a:off x="304800" y="2209800"/>
            <a:ext cx="4648200" cy="464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70C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গাউসুল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কালিকাপুর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চৌকুনী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খুলনা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 Placeholder 4"/>
          <p:cNvSpPr>
            <a:spLocks noGrp="1"/>
          </p:cNvSpPr>
          <p:nvPr/>
        </p:nvSpPr>
        <p:spPr>
          <a:xfrm>
            <a:off x="4648200" y="1447800"/>
            <a:ext cx="4419600" cy="639762"/>
          </a:xfrm>
          <a:prstGeom prst="rect">
            <a:avLst/>
          </a:prstGeom>
          <a:solidFill>
            <a:srgbClr val="FFC000"/>
          </a:solidFill>
          <a:ln w="76200">
            <a:solidFill>
              <a:srgbClr val="7030A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dirty="0" smtClean="0">
                <a:solidFill>
                  <a:srgbClr val="FF0000"/>
                </a:solidFill>
              </a:rPr>
              <a:t>পাঠ পরিচিতি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5"/>
          <p:cNvSpPr>
            <a:spLocks noGrp="1"/>
          </p:cNvSpPr>
          <p:nvPr/>
        </p:nvSpPr>
        <p:spPr>
          <a:xfrm>
            <a:off x="5029200" y="2209800"/>
            <a:ext cx="4040659" cy="4462849"/>
          </a:xfrm>
          <a:prstGeom prst="rect">
            <a:avLst/>
          </a:prstGeom>
          <a:solidFill>
            <a:srgbClr val="92D050"/>
          </a:solidFill>
          <a:ln w="762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 –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7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 -তথ্য ও যোগাযোগ প্রযুক্তি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 – প্রাত্যহিক জীবনে তথ্য ও যোগাযোগ প্রযুক্তি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 – ৪০ মিনিট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93727"/>
            <a:ext cx="4953000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পূর্ব জ্ঞান যাচাই</a:t>
            </a:r>
            <a:endParaRPr lang="en-US" sz="6600" dirty="0"/>
          </a:p>
        </p:txBody>
      </p:sp>
      <p:pic>
        <p:nvPicPr>
          <p:cNvPr id="3" name="Picture 2" descr="mobil ph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94182"/>
            <a:ext cx="4191000" cy="4555435"/>
          </a:xfrm>
          <a:prstGeom prst="rect">
            <a:avLst/>
          </a:prstGeom>
        </p:spPr>
      </p:pic>
      <p:pic>
        <p:nvPicPr>
          <p:cNvPr id="5" name="Picture 4" descr="radi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514777"/>
            <a:ext cx="4005912" cy="4540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28600"/>
            <a:ext cx="8198893" cy="1295400"/>
          </a:xfrm>
          <a:solidFill>
            <a:srgbClr val="FFC000"/>
          </a:solidFill>
          <a:ln w="762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bn-BD" sz="7300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r>
              <a:rPr lang="en-US" u="sng" dirty="0" smtClean="0">
                <a:solidFill>
                  <a:srgbClr val="00B0F0"/>
                </a:solidFill>
              </a:rPr>
              <a:t/>
            </a:r>
            <a:br>
              <a:rPr lang="en-US" u="sng" dirty="0" smtClean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56092" cy="4038600"/>
          </a:xfrm>
          <a:solidFill>
            <a:schemeClr val="accent6">
              <a:lumMod val="40000"/>
              <a:lumOff val="60000"/>
            </a:schemeClr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buNone/>
            </a:pP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ব্যক্তিগত জীবনে তথ্য ও যোগাযোগ প্রযুক্তি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  <a:solidFill>
            <a:schemeClr val="accent2">
              <a:lumMod val="40000"/>
              <a:lumOff val="60000"/>
            </a:schemeClr>
          </a:solidFill>
          <a:ln w="762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bn-BD" dirty="0" smtClean="0">
                <a:solidFill>
                  <a:srgbClr val="9933FF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mobil pho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334637"/>
            <a:ext cx="2590800" cy="2475363"/>
          </a:xfrm>
          <a:prstGeom prst="rect">
            <a:avLst/>
          </a:prstGeom>
        </p:spPr>
      </p:pic>
      <p:pic>
        <p:nvPicPr>
          <p:cNvPr id="5" name="Picture 4" descr="555555555555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2767575"/>
            <a:ext cx="3657600" cy="3657600"/>
          </a:xfrm>
          <a:prstGeom prst="rect">
            <a:avLst/>
          </a:prstGeom>
        </p:spPr>
      </p:pic>
      <p:pic>
        <p:nvPicPr>
          <p:cNvPr id="6" name="Picture 5" descr="radi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828197"/>
            <a:ext cx="28956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824"/>
            <a:ext cx="3886200" cy="2667000"/>
          </a:xfrm>
          <a:prstGeom prst="rect">
            <a:avLst/>
          </a:prstGeom>
        </p:spPr>
      </p:pic>
      <p:pic>
        <p:nvPicPr>
          <p:cNvPr id="5" name="Picture 4" descr="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95600"/>
            <a:ext cx="3886200" cy="3276600"/>
          </a:xfrm>
          <a:prstGeom prst="rect">
            <a:avLst/>
          </a:prstGeom>
        </p:spPr>
      </p:pic>
      <p:pic>
        <p:nvPicPr>
          <p:cNvPr id="6" name="Picture 5" descr="co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2895600"/>
            <a:ext cx="3810000" cy="312420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mo 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57200"/>
            <a:ext cx="5257800" cy="4151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solidFill>
            <a:srgbClr val="00B0F0"/>
          </a:solidFill>
          <a:ln w="76200"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এই পাঠ শেষে  শিক্ষর্থীরা-------------</a:t>
            </a: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১। ব্যক্তিগত জীবনে তথ্য ও যোগাযোগ প্রযুক্তির </a:t>
            </a:r>
            <a:r>
              <a:rPr lang="bn-BD" dirty="0" smtClean="0"/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কয়েকটি ডিভাইসের নাম উল্লেখ করতে পারবে।</a:t>
            </a: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২। কর্ম ক্ষেত্রে তথ্য ও যোগাযোগ প্রযুক্তির ব্যবহারের ক্ষেত্র চিহ্নিত করতে পারবে।</a:t>
            </a: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৩। কর্ম ক্ষেত্রে তথ্য ও যোগাযোগ প্রযুক্তির গুরুত্ব বিশ্লেষন করতে পারবে।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 w="76200"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bn-BD" dirty="0" smtClean="0">
                <a:solidFill>
                  <a:srgbClr val="00B0F0"/>
                </a:solidFill>
              </a:rPr>
              <a:t>দলীয় কাজ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সারাদিন</a:t>
            </a:r>
            <a:r>
              <a:rPr lang="bn-BD" dirty="0" smtClean="0"/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তুমি কোন কোন তথ্য ও প্রযুক্তি ব্যবহার কর তার একটি তালিকা তৈরি কর।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 animBg="1"/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291</TotalTime>
  <Words>154</Words>
  <Application>Microsoft Office PowerPoint</Application>
  <PresentationFormat>On-screen Show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স্বাগতম</vt:lpstr>
      <vt:lpstr>PowerPoint Presentation</vt:lpstr>
      <vt:lpstr>PowerPoint Presentation</vt:lpstr>
      <vt:lpstr>পাঠ শিরোনাম </vt:lpstr>
      <vt:lpstr>উপস্থাপন</vt:lpstr>
      <vt:lpstr>PowerPoint Presentation</vt:lpstr>
      <vt:lpstr>PowerPoint Presentation</vt:lpstr>
      <vt:lpstr>শিখনফল</vt:lpstr>
      <vt:lpstr>দলীয় কাজ</vt:lpstr>
      <vt:lpstr>মূল্যায়ন</vt:lpstr>
      <vt:lpstr>বাড়ীর কাজ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Gaus Sir</dc:creator>
  <cp:lastModifiedBy>Gaus Sir</cp:lastModifiedBy>
  <cp:revision>188</cp:revision>
  <dcterms:created xsi:type="dcterms:W3CDTF">2006-08-16T00:00:00Z</dcterms:created>
  <dcterms:modified xsi:type="dcterms:W3CDTF">2026-07-11T04:36:39Z</dcterms:modified>
</cp:coreProperties>
</file>