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81" r:id="rId2"/>
    <p:sldId id="311" r:id="rId3"/>
    <p:sldId id="292" r:id="rId4"/>
    <p:sldId id="280" r:id="rId5"/>
    <p:sldId id="277" r:id="rId6"/>
    <p:sldId id="293" r:id="rId7"/>
    <p:sldId id="259" r:id="rId8"/>
    <p:sldId id="312" r:id="rId9"/>
    <p:sldId id="294" r:id="rId10"/>
    <p:sldId id="313" r:id="rId11"/>
    <p:sldId id="307" r:id="rId12"/>
    <p:sldId id="308" r:id="rId13"/>
    <p:sldId id="309" r:id="rId14"/>
    <p:sldId id="314" r:id="rId15"/>
    <p:sldId id="315" r:id="rId16"/>
    <p:sldId id="316" r:id="rId17"/>
    <p:sldId id="310" r:id="rId18"/>
    <p:sldId id="286" r:id="rId19"/>
    <p:sldId id="282" r:id="rId20"/>
    <p:sldId id="283" r:id="rId21"/>
    <p:sldId id="284" r:id="rId22"/>
    <p:sldId id="28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29CC2D-C73D-45DB-9532-F420134CEDB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C21753-741B-44CF-8D22-7588875447E2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as-IN" sz="1800" dirty="0" smtClean="0"/>
            <a:t>কম্পিউটার কি বাংলা ভাষা বুঝতে পারে?</a:t>
          </a:r>
          <a:endParaRPr lang="en-US" sz="1800" dirty="0"/>
        </a:p>
      </dgm:t>
    </dgm:pt>
    <dgm:pt modelId="{0E71BA9A-D98B-45BC-BB86-E3CA23AFCA40}" type="parTrans" cxnId="{E7BD9E4D-C79E-4026-A8AB-A251D15379AA}">
      <dgm:prSet/>
      <dgm:spPr/>
      <dgm:t>
        <a:bodyPr/>
        <a:lstStyle/>
        <a:p>
          <a:endParaRPr lang="en-US" sz="3200"/>
        </a:p>
      </dgm:t>
    </dgm:pt>
    <dgm:pt modelId="{5BFFF9D5-FB8F-4962-B3FC-AAD0DA6A49AE}" type="sibTrans" cxnId="{E7BD9E4D-C79E-4026-A8AB-A251D15379AA}">
      <dgm:prSet/>
      <dgm:spPr/>
      <dgm:t>
        <a:bodyPr/>
        <a:lstStyle/>
        <a:p>
          <a:endParaRPr lang="en-US" sz="3200"/>
        </a:p>
      </dgm:t>
    </dgm:pt>
    <dgm:pt modelId="{22E258E2-D681-494C-A5BF-D13860C6A56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as-IN" sz="1800" dirty="0" smtClean="0"/>
            <a:t>কম্পিউটার কীভাবে অক্ষর সংরক্ষণ করে?</a:t>
          </a:r>
          <a:endParaRPr lang="en-US" sz="1800" dirty="0"/>
        </a:p>
      </dgm:t>
    </dgm:pt>
    <dgm:pt modelId="{E925E658-5502-4283-94A6-6A227CA8BEE2}" type="parTrans" cxnId="{FB7B9D3D-17E7-4485-BD5F-BB09FEE7BA5C}">
      <dgm:prSet/>
      <dgm:spPr/>
      <dgm:t>
        <a:bodyPr/>
        <a:lstStyle/>
        <a:p>
          <a:endParaRPr lang="en-US" sz="3200"/>
        </a:p>
      </dgm:t>
    </dgm:pt>
    <dgm:pt modelId="{7B2EF475-4241-4929-B236-31EF07DD610F}" type="sibTrans" cxnId="{FB7B9D3D-17E7-4485-BD5F-BB09FEE7BA5C}">
      <dgm:prSet/>
      <dgm:spPr/>
      <dgm:t>
        <a:bodyPr/>
        <a:lstStyle/>
        <a:p>
          <a:endParaRPr lang="en-US" sz="3200"/>
        </a:p>
      </dgm:t>
    </dgm:pt>
    <dgm:pt modelId="{F958E94B-7FAE-423C-9B4F-2E92914CF8E7}" type="pres">
      <dgm:prSet presAssocID="{1129CC2D-C73D-45DB-9532-F420134CEDB8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4DF093-C6A6-420A-99A0-B5D06FE6D826}" type="pres">
      <dgm:prSet presAssocID="{1129CC2D-C73D-45DB-9532-F420134CEDB8}" presName="arrow" presStyleLbl="bgShp" presStyleIdx="0" presStyleCnt="1"/>
      <dgm:spPr/>
    </dgm:pt>
    <dgm:pt modelId="{8C1F62AA-0C03-41F7-B933-513ADD8E91E3}" type="pres">
      <dgm:prSet presAssocID="{1129CC2D-C73D-45DB-9532-F420134CEDB8}" presName="linearProcess" presStyleCnt="0"/>
      <dgm:spPr/>
    </dgm:pt>
    <dgm:pt modelId="{8E7FAF0B-E539-45C5-AE09-3FA3E76A5A25}" type="pres">
      <dgm:prSet presAssocID="{15C21753-741B-44CF-8D22-7588875447E2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2F007E-DCDC-46D5-96EA-D474A2F0B757}" type="pres">
      <dgm:prSet presAssocID="{5BFFF9D5-FB8F-4962-B3FC-AAD0DA6A49AE}" presName="sibTrans" presStyleCnt="0"/>
      <dgm:spPr/>
    </dgm:pt>
    <dgm:pt modelId="{6ADD6266-B6D3-4943-94D3-F56E8BCB3A5E}" type="pres">
      <dgm:prSet presAssocID="{22E258E2-D681-494C-A5BF-D13860C6A566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BD9E4D-C79E-4026-A8AB-A251D15379AA}" srcId="{1129CC2D-C73D-45DB-9532-F420134CEDB8}" destId="{15C21753-741B-44CF-8D22-7588875447E2}" srcOrd="0" destOrd="0" parTransId="{0E71BA9A-D98B-45BC-BB86-E3CA23AFCA40}" sibTransId="{5BFFF9D5-FB8F-4962-B3FC-AAD0DA6A49AE}"/>
    <dgm:cxn modelId="{5A8AC331-8347-488E-AFC0-515BCCD9EBA5}" type="presOf" srcId="{15C21753-741B-44CF-8D22-7588875447E2}" destId="{8E7FAF0B-E539-45C5-AE09-3FA3E76A5A25}" srcOrd="0" destOrd="0" presId="urn:microsoft.com/office/officeart/2005/8/layout/hProcess9"/>
    <dgm:cxn modelId="{89D85401-4DE8-4BAB-A205-1843E0216A8F}" type="presOf" srcId="{1129CC2D-C73D-45DB-9532-F420134CEDB8}" destId="{F958E94B-7FAE-423C-9B4F-2E92914CF8E7}" srcOrd="0" destOrd="0" presId="urn:microsoft.com/office/officeart/2005/8/layout/hProcess9"/>
    <dgm:cxn modelId="{B9515E63-A8FB-4346-B86C-D40619AD03AD}" type="presOf" srcId="{22E258E2-D681-494C-A5BF-D13860C6A566}" destId="{6ADD6266-B6D3-4943-94D3-F56E8BCB3A5E}" srcOrd="0" destOrd="0" presId="urn:microsoft.com/office/officeart/2005/8/layout/hProcess9"/>
    <dgm:cxn modelId="{FB7B9D3D-17E7-4485-BD5F-BB09FEE7BA5C}" srcId="{1129CC2D-C73D-45DB-9532-F420134CEDB8}" destId="{22E258E2-D681-494C-A5BF-D13860C6A566}" srcOrd="1" destOrd="0" parTransId="{E925E658-5502-4283-94A6-6A227CA8BEE2}" sibTransId="{7B2EF475-4241-4929-B236-31EF07DD610F}"/>
    <dgm:cxn modelId="{165A3107-F05B-42E4-B297-CDF9810EA969}" type="presParOf" srcId="{F958E94B-7FAE-423C-9B4F-2E92914CF8E7}" destId="{744DF093-C6A6-420A-99A0-B5D06FE6D826}" srcOrd="0" destOrd="0" presId="urn:microsoft.com/office/officeart/2005/8/layout/hProcess9"/>
    <dgm:cxn modelId="{DE2CD6E6-B6D0-403C-80E6-E790762E261B}" type="presParOf" srcId="{F958E94B-7FAE-423C-9B4F-2E92914CF8E7}" destId="{8C1F62AA-0C03-41F7-B933-513ADD8E91E3}" srcOrd="1" destOrd="0" presId="urn:microsoft.com/office/officeart/2005/8/layout/hProcess9"/>
    <dgm:cxn modelId="{40D79EB5-58FC-4019-BE6B-577FB2B99602}" type="presParOf" srcId="{8C1F62AA-0C03-41F7-B933-513ADD8E91E3}" destId="{8E7FAF0B-E539-45C5-AE09-3FA3E76A5A25}" srcOrd="0" destOrd="0" presId="urn:microsoft.com/office/officeart/2005/8/layout/hProcess9"/>
    <dgm:cxn modelId="{58BADA14-364D-49A5-93B4-B63CEE89BB6F}" type="presParOf" srcId="{8C1F62AA-0C03-41F7-B933-513ADD8E91E3}" destId="{E52F007E-DCDC-46D5-96EA-D474A2F0B757}" srcOrd="1" destOrd="0" presId="urn:microsoft.com/office/officeart/2005/8/layout/hProcess9"/>
    <dgm:cxn modelId="{2B631A8C-C5AC-4EDE-9FB3-3C8AB0F824EF}" type="presParOf" srcId="{8C1F62AA-0C03-41F7-B933-513ADD8E91E3}" destId="{6ADD6266-B6D3-4943-94D3-F56E8BCB3A5E}" srcOrd="2" destOrd="0" presId="urn:microsoft.com/office/officeart/2005/8/layout/hProcess9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199BA2-7B66-42A6-934F-3EC3BA5EA329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F1F0F61-5418-4D2A-8604-4D8A19000A71}">
      <dgm:prSet custT="1"/>
      <dgm:spPr/>
      <dgm:t>
        <a:bodyPr/>
        <a:lstStyle/>
        <a:p>
          <a:pPr rtl="0"/>
          <a:r>
            <a:rPr lang="as-IN" sz="1800" dirty="0" smtClean="0"/>
            <a:t>এই পাঠ শেষে শিক্ষার্থীরা—</a:t>
          </a:r>
          <a:endParaRPr lang="as-IN" sz="1800" dirty="0"/>
        </a:p>
      </dgm:t>
    </dgm:pt>
    <dgm:pt modelId="{54BBA0F9-FFE0-448F-B1CB-AF35F3712930}" type="parTrans" cxnId="{00F5D585-116B-4BC1-BA3B-8FDAC88D8812}">
      <dgm:prSet/>
      <dgm:spPr/>
      <dgm:t>
        <a:bodyPr/>
        <a:lstStyle/>
        <a:p>
          <a:endParaRPr lang="en-US" sz="2400"/>
        </a:p>
      </dgm:t>
    </dgm:pt>
    <dgm:pt modelId="{C31186C1-C158-4B4B-84CF-E53E68329432}" type="sibTrans" cxnId="{00F5D585-116B-4BC1-BA3B-8FDAC88D8812}">
      <dgm:prSet/>
      <dgm:spPr/>
      <dgm:t>
        <a:bodyPr/>
        <a:lstStyle/>
        <a:p>
          <a:endParaRPr lang="en-US" sz="2400"/>
        </a:p>
      </dgm:t>
    </dgm:pt>
    <dgm:pt modelId="{EA4776F2-6782-4AC7-88D5-D855A79CD695}">
      <dgm:prSet custT="1"/>
      <dgm:spPr/>
      <dgm:t>
        <a:bodyPr/>
        <a:lstStyle/>
        <a:p>
          <a:pPr rtl="0"/>
          <a:r>
            <a:rPr lang="as-IN" sz="1800" dirty="0" smtClean="0"/>
            <a:t>কোডের ধারণা ব্যাখ্যা করতে পারবে। </a:t>
          </a:r>
          <a:endParaRPr lang="en-US" sz="1800" dirty="0"/>
        </a:p>
      </dgm:t>
    </dgm:pt>
    <dgm:pt modelId="{2A61356F-2B3F-4645-A0C7-161A8FF7BF1F}" type="parTrans" cxnId="{F231D153-9817-4938-83CF-3DF87DABE2BA}">
      <dgm:prSet/>
      <dgm:spPr/>
      <dgm:t>
        <a:bodyPr/>
        <a:lstStyle/>
        <a:p>
          <a:endParaRPr lang="en-US" sz="2400"/>
        </a:p>
      </dgm:t>
    </dgm:pt>
    <dgm:pt modelId="{04B0E9CE-9A18-4A4B-B28E-5BC76947F820}" type="sibTrans" cxnId="{F231D153-9817-4938-83CF-3DF87DABE2BA}">
      <dgm:prSet/>
      <dgm:spPr/>
      <dgm:t>
        <a:bodyPr/>
        <a:lstStyle/>
        <a:p>
          <a:endParaRPr lang="en-US" sz="2400"/>
        </a:p>
      </dgm:t>
    </dgm:pt>
    <dgm:pt modelId="{FA6EDDB0-ABDA-4DB4-83C9-994BF7C590E6}">
      <dgm:prSet custT="1"/>
      <dgm:spPr/>
      <dgm:t>
        <a:bodyPr/>
        <a:lstStyle/>
        <a:p>
          <a:pPr rtl="0"/>
          <a:r>
            <a:rPr lang="en-US" sz="1800" dirty="0" smtClean="0"/>
            <a:t>EBCDIC </a:t>
          </a:r>
          <a:r>
            <a:rPr lang="as-IN" sz="1800" dirty="0" smtClean="0"/>
            <a:t>কোড সম্পর্কে বলতে পারবে। </a:t>
          </a:r>
          <a:endParaRPr lang="en-US" sz="1800" dirty="0"/>
        </a:p>
      </dgm:t>
    </dgm:pt>
    <dgm:pt modelId="{10F3FF37-3BAF-4634-97A1-766F65B24EE1}" type="parTrans" cxnId="{BA808280-626F-45A2-91D9-A24E25534913}">
      <dgm:prSet/>
      <dgm:spPr/>
      <dgm:t>
        <a:bodyPr/>
        <a:lstStyle/>
        <a:p>
          <a:endParaRPr lang="en-US" sz="2400"/>
        </a:p>
      </dgm:t>
    </dgm:pt>
    <dgm:pt modelId="{73A95E35-5B16-4C16-85AA-558850D85151}" type="sibTrans" cxnId="{BA808280-626F-45A2-91D9-A24E25534913}">
      <dgm:prSet/>
      <dgm:spPr/>
      <dgm:t>
        <a:bodyPr/>
        <a:lstStyle/>
        <a:p>
          <a:endParaRPr lang="en-US" sz="2400"/>
        </a:p>
      </dgm:t>
    </dgm:pt>
    <dgm:pt modelId="{241F301E-DFE0-4D0A-82CD-31914D5532F1}">
      <dgm:prSet custT="1"/>
      <dgm:spPr/>
      <dgm:t>
        <a:bodyPr/>
        <a:lstStyle/>
        <a:p>
          <a:pPr rtl="0"/>
          <a:r>
            <a:rPr lang="en-US" sz="1800" dirty="0" smtClean="0"/>
            <a:t>BCD </a:t>
          </a:r>
          <a:r>
            <a:rPr lang="as-IN" sz="1800" dirty="0" smtClean="0"/>
            <a:t>কোড ব্যাখ্যা করতে পারবে। </a:t>
          </a:r>
          <a:endParaRPr lang="en-US" sz="1800" dirty="0"/>
        </a:p>
      </dgm:t>
    </dgm:pt>
    <dgm:pt modelId="{32C2C323-17D8-4729-9BC5-06D790E85DAC}" type="parTrans" cxnId="{2A16377B-7F17-4343-9933-FF8DC0A94866}">
      <dgm:prSet/>
      <dgm:spPr/>
      <dgm:t>
        <a:bodyPr/>
        <a:lstStyle/>
        <a:p>
          <a:endParaRPr lang="en-US" sz="2400"/>
        </a:p>
      </dgm:t>
    </dgm:pt>
    <dgm:pt modelId="{1062A020-8552-4BCA-BAB3-C74695D471DF}" type="sibTrans" cxnId="{2A16377B-7F17-4343-9933-FF8DC0A94866}">
      <dgm:prSet/>
      <dgm:spPr/>
      <dgm:t>
        <a:bodyPr/>
        <a:lstStyle/>
        <a:p>
          <a:endParaRPr lang="en-US" sz="2400"/>
        </a:p>
      </dgm:t>
    </dgm:pt>
    <dgm:pt modelId="{02BC6AA3-2E40-40E5-B3E2-9515A7ED3BD3}">
      <dgm:prSet custT="1"/>
      <dgm:spPr/>
      <dgm:t>
        <a:bodyPr/>
        <a:lstStyle/>
        <a:p>
          <a:pPr rtl="0"/>
          <a:r>
            <a:rPr lang="en-US" sz="1800" dirty="0" smtClean="0"/>
            <a:t>ASCII </a:t>
          </a:r>
          <a:r>
            <a:rPr lang="as-IN" sz="1800" dirty="0" smtClean="0"/>
            <a:t>কোডের ব্যবহার বর্ণনা করতে পারবে। </a:t>
          </a:r>
          <a:endParaRPr lang="en-US" sz="1800" dirty="0"/>
        </a:p>
      </dgm:t>
    </dgm:pt>
    <dgm:pt modelId="{734CF151-2FBB-47BD-9581-CAA6EA15F8C6}" type="parTrans" cxnId="{1C66B2BA-908B-45AB-9C26-70C60074FA54}">
      <dgm:prSet/>
      <dgm:spPr/>
      <dgm:t>
        <a:bodyPr/>
        <a:lstStyle/>
        <a:p>
          <a:endParaRPr lang="en-US" sz="2400"/>
        </a:p>
      </dgm:t>
    </dgm:pt>
    <dgm:pt modelId="{4031AA2E-E478-483C-A9FF-6A961D1E8BEE}" type="sibTrans" cxnId="{1C66B2BA-908B-45AB-9C26-70C60074FA54}">
      <dgm:prSet/>
      <dgm:spPr/>
      <dgm:t>
        <a:bodyPr/>
        <a:lstStyle/>
        <a:p>
          <a:endParaRPr lang="en-US" sz="2400"/>
        </a:p>
      </dgm:t>
    </dgm:pt>
    <dgm:pt modelId="{783DF541-B33E-4491-9475-087944114B33}">
      <dgm:prSet custT="1"/>
      <dgm:spPr/>
      <dgm:t>
        <a:bodyPr/>
        <a:lstStyle/>
        <a:p>
          <a:pPr rtl="0"/>
          <a:r>
            <a:rPr lang="en-US" sz="1800" dirty="0" smtClean="0"/>
            <a:t>Unicode-</a:t>
          </a:r>
          <a:r>
            <a:rPr lang="as-IN" sz="1800" dirty="0" smtClean="0"/>
            <a:t>এর প্রয়োজনীয়তা ব্যাখ্যা করতে পারবে। </a:t>
          </a:r>
          <a:endParaRPr lang="en-US" sz="1800" dirty="0"/>
        </a:p>
      </dgm:t>
    </dgm:pt>
    <dgm:pt modelId="{A063F10B-AB05-4D4B-9FF8-441ACB78C28B}" type="parTrans" cxnId="{BF66700A-E7F3-49E8-8417-E0B74290BC3E}">
      <dgm:prSet/>
      <dgm:spPr/>
      <dgm:t>
        <a:bodyPr/>
        <a:lstStyle/>
        <a:p>
          <a:endParaRPr lang="en-US" sz="2400"/>
        </a:p>
      </dgm:t>
    </dgm:pt>
    <dgm:pt modelId="{5E91C156-1D8C-427D-AAFE-495A88783197}" type="sibTrans" cxnId="{BF66700A-E7F3-49E8-8417-E0B74290BC3E}">
      <dgm:prSet/>
      <dgm:spPr/>
      <dgm:t>
        <a:bodyPr/>
        <a:lstStyle/>
        <a:p>
          <a:endParaRPr lang="en-US" sz="2400"/>
        </a:p>
      </dgm:t>
    </dgm:pt>
    <dgm:pt modelId="{7FE6AAE9-38B7-448C-B3B6-CF6E74CCC5FA}">
      <dgm:prSet custT="1"/>
      <dgm:spPr/>
      <dgm:t>
        <a:bodyPr/>
        <a:lstStyle/>
        <a:p>
          <a:pPr rtl="0"/>
          <a:r>
            <a:rPr lang="as-IN" sz="1800" dirty="0" smtClean="0"/>
            <a:t>বিভিন্ন কোডের মধ্যে পার্থক্য নির্ণয় করতে পারবে।</a:t>
          </a:r>
          <a:endParaRPr lang="as-IN" sz="1800" dirty="0"/>
        </a:p>
      </dgm:t>
    </dgm:pt>
    <dgm:pt modelId="{56B7C342-315B-4EA1-956D-0AFC3DF2C703}" type="parTrans" cxnId="{71C0133E-5163-4097-B687-565806517506}">
      <dgm:prSet/>
      <dgm:spPr/>
      <dgm:t>
        <a:bodyPr/>
        <a:lstStyle/>
        <a:p>
          <a:endParaRPr lang="en-US" sz="2400"/>
        </a:p>
      </dgm:t>
    </dgm:pt>
    <dgm:pt modelId="{03EF8F01-D2FD-4261-AB5F-90CDAB8AAA6F}" type="sibTrans" cxnId="{71C0133E-5163-4097-B687-565806517506}">
      <dgm:prSet/>
      <dgm:spPr/>
      <dgm:t>
        <a:bodyPr/>
        <a:lstStyle/>
        <a:p>
          <a:endParaRPr lang="en-US" sz="2400"/>
        </a:p>
      </dgm:t>
    </dgm:pt>
    <dgm:pt modelId="{C172819A-B078-46DD-9E3A-22D3033F3263}" type="pres">
      <dgm:prSet presAssocID="{82199BA2-7B66-42A6-934F-3EC3BA5EA32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33B7B6A-36A3-4995-BD73-F127C5E69576}" type="pres">
      <dgm:prSet presAssocID="{FF1F0F61-5418-4D2A-8604-4D8A19000A71}" presName="parentLin" presStyleCnt="0"/>
      <dgm:spPr/>
    </dgm:pt>
    <dgm:pt modelId="{58F52FCE-B09C-4B2E-A90E-EF087CCCAD2F}" type="pres">
      <dgm:prSet presAssocID="{FF1F0F61-5418-4D2A-8604-4D8A19000A71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9AAB5415-0F11-4B4E-961C-F23C47B8EA5C}" type="pres">
      <dgm:prSet presAssocID="{FF1F0F61-5418-4D2A-8604-4D8A19000A71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CDC16-A36E-468C-BAFA-B32888FD396D}" type="pres">
      <dgm:prSet presAssocID="{FF1F0F61-5418-4D2A-8604-4D8A19000A71}" presName="negativeSpace" presStyleCnt="0"/>
      <dgm:spPr/>
    </dgm:pt>
    <dgm:pt modelId="{0FD51142-57AD-4B62-BBDE-D03007921A73}" type="pres">
      <dgm:prSet presAssocID="{FF1F0F61-5418-4D2A-8604-4D8A19000A71}" presName="childText" presStyleLbl="conFgAcc1" presStyleIdx="0" presStyleCnt="7">
        <dgm:presLayoutVars>
          <dgm:bulletEnabled val="1"/>
        </dgm:presLayoutVars>
      </dgm:prSet>
      <dgm:spPr/>
    </dgm:pt>
    <dgm:pt modelId="{41A7EFB1-5ED7-4B5A-99F8-C59880CF1073}" type="pres">
      <dgm:prSet presAssocID="{C31186C1-C158-4B4B-84CF-E53E68329432}" presName="spaceBetweenRectangles" presStyleCnt="0"/>
      <dgm:spPr/>
    </dgm:pt>
    <dgm:pt modelId="{8AC9B20C-EF46-401B-9DCA-2150E06BB775}" type="pres">
      <dgm:prSet presAssocID="{EA4776F2-6782-4AC7-88D5-D855A79CD695}" presName="parentLin" presStyleCnt="0"/>
      <dgm:spPr/>
    </dgm:pt>
    <dgm:pt modelId="{3E29A570-B254-44FB-ABE4-E0E9D67FCDA8}" type="pres">
      <dgm:prSet presAssocID="{EA4776F2-6782-4AC7-88D5-D855A79CD695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3EB29F37-0347-44C2-ADB1-ACED3A276436}" type="pres">
      <dgm:prSet presAssocID="{EA4776F2-6782-4AC7-88D5-D855A79CD695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E1F708-5A87-455E-8793-EDDDE5868BE2}" type="pres">
      <dgm:prSet presAssocID="{EA4776F2-6782-4AC7-88D5-D855A79CD695}" presName="negativeSpace" presStyleCnt="0"/>
      <dgm:spPr/>
    </dgm:pt>
    <dgm:pt modelId="{D3031A40-416C-46CC-B052-D372243AC2E0}" type="pres">
      <dgm:prSet presAssocID="{EA4776F2-6782-4AC7-88D5-D855A79CD695}" presName="childText" presStyleLbl="conFgAcc1" presStyleIdx="1" presStyleCnt="7">
        <dgm:presLayoutVars>
          <dgm:bulletEnabled val="1"/>
        </dgm:presLayoutVars>
      </dgm:prSet>
      <dgm:spPr/>
    </dgm:pt>
    <dgm:pt modelId="{1E51309B-31A9-4A38-AF9A-831D2FA50E61}" type="pres">
      <dgm:prSet presAssocID="{04B0E9CE-9A18-4A4B-B28E-5BC76947F820}" presName="spaceBetweenRectangles" presStyleCnt="0"/>
      <dgm:spPr/>
    </dgm:pt>
    <dgm:pt modelId="{B5D6A83E-29EB-4206-9394-2C5236218E47}" type="pres">
      <dgm:prSet presAssocID="{FA6EDDB0-ABDA-4DB4-83C9-994BF7C590E6}" presName="parentLin" presStyleCnt="0"/>
      <dgm:spPr/>
    </dgm:pt>
    <dgm:pt modelId="{8D6DBB71-36C5-4A03-A6B4-0FED23A68CC9}" type="pres">
      <dgm:prSet presAssocID="{FA6EDDB0-ABDA-4DB4-83C9-994BF7C590E6}" presName="parentLeftMargin" presStyleLbl="node1" presStyleIdx="1" presStyleCnt="7"/>
      <dgm:spPr/>
      <dgm:t>
        <a:bodyPr/>
        <a:lstStyle/>
        <a:p>
          <a:endParaRPr lang="en-US"/>
        </a:p>
      </dgm:t>
    </dgm:pt>
    <dgm:pt modelId="{2CB7413A-CD37-4A24-A323-DE598EF281AC}" type="pres">
      <dgm:prSet presAssocID="{FA6EDDB0-ABDA-4DB4-83C9-994BF7C590E6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FA1406-F807-4D4D-AE29-68777F5A9E7D}" type="pres">
      <dgm:prSet presAssocID="{FA6EDDB0-ABDA-4DB4-83C9-994BF7C590E6}" presName="negativeSpace" presStyleCnt="0"/>
      <dgm:spPr/>
    </dgm:pt>
    <dgm:pt modelId="{06574F61-7B67-41B8-8B2C-3111E181D8A7}" type="pres">
      <dgm:prSet presAssocID="{FA6EDDB0-ABDA-4DB4-83C9-994BF7C590E6}" presName="childText" presStyleLbl="conFgAcc1" presStyleIdx="2" presStyleCnt="7">
        <dgm:presLayoutVars>
          <dgm:bulletEnabled val="1"/>
        </dgm:presLayoutVars>
      </dgm:prSet>
      <dgm:spPr/>
    </dgm:pt>
    <dgm:pt modelId="{7BC4C7AF-72F4-4B3F-92B5-F818AED6C63F}" type="pres">
      <dgm:prSet presAssocID="{73A95E35-5B16-4C16-85AA-558850D85151}" presName="spaceBetweenRectangles" presStyleCnt="0"/>
      <dgm:spPr/>
    </dgm:pt>
    <dgm:pt modelId="{0886676A-C3C6-4564-9404-28DE611A14C9}" type="pres">
      <dgm:prSet presAssocID="{241F301E-DFE0-4D0A-82CD-31914D5532F1}" presName="parentLin" presStyleCnt="0"/>
      <dgm:spPr/>
    </dgm:pt>
    <dgm:pt modelId="{E70FD6FA-F428-49D3-8A46-E1EAB2FE4F7E}" type="pres">
      <dgm:prSet presAssocID="{241F301E-DFE0-4D0A-82CD-31914D5532F1}" presName="parentLeftMargin" presStyleLbl="node1" presStyleIdx="2" presStyleCnt="7"/>
      <dgm:spPr/>
      <dgm:t>
        <a:bodyPr/>
        <a:lstStyle/>
        <a:p>
          <a:endParaRPr lang="en-US"/>
        </a:p>
      </dgm:t>
    </dgm:pt>
    <dgm:pt modelId="{0ED9D301-C9E5-47DE-B4D1-B402BB388E00}" type="pres">
      <dgm:prSet presAssocID="{241F301E-DFE0-4D0A-82CD-31914D5532F1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03250B-3499-4A3C-95CB-7101F0C92844}" type="pres">
      <dgm:prSet presAssocID="{241F301E-DFE0-4D0A-82CD-31914D5532F1}" presName="negativeSpace" presStyleCnt="0"/>
      <dgm:spPr/>
    </dgm:pt>
    <dgm:pt modelId="{5655359E-86BE-477A-A5C8-8B0618613122}" type="pres">
      <dgm:prSet presAssocID="{241F301E-DFE0-4D0A-82CD-31914D5532F1}" presName="childText" presStyleLbl="conFgAcc1" presStyleIdx="3" presStyleCnt="7">
        <dgm:presLayoutVars>
          <dgm:bulletEnabled val="1"/>
        </dgm:presLayoutVars>
      </dgm:prSet>
      <dgm:spPr/>
    </dgm:pt>
    <dgm:pt modelId="{2F6F516C-9684-4DF7-9272-3F433F1B9930}" type="pres">
      <dgm:prSet presAssocID="{1062A020-8552-4BCA-BAB3-C74695D471DF}" presName="spaceBetweenRectangles" presStyleCnt="0"/>
      <dgm:spPr/>
    </dgm:pt>
    <dgm:pt modelId="{8F3988AF-F02F-4AC1-9ECC-C007EBE73C6B}" type="pres">
      <dgm:prSet presAssocID="{02BC6AA3-2E40-40E5-B3E2-9515A7ED3BD3}" presName="parentLin" presStyleCnt="0"/>
      <dgm:spPr/>
    </dgm:pt>
    <dgm:pt modelId="{0C841247-CA9F-4FBB-993A-06F082834C66}" type="pres">
      <dgm:prSet presAssocID="{02BC6AA3-2E40-40E5-B3E2-9515A7ED3BD3}" presName="parentLeftMargin" presStyleLbl="node1" presStyleIdx="3" presStyleCnt="7"/>
      <dgm:spPr/>
      <dgm:t>
        <a:bodyPr/>
        <a:lstStyle/>
        <a:p>
          <a:endParaRPr lang="en-US"/>
        </a:p>
      </dgm:t>
    </dgm:pt>
    <dgm:pt modelId="{95C3B705-3F45-46C6-AEF9-74FB65EB6BB1}" type="pres">
      <dgm:prSet presAssocID="{02BC6AA3-2E40-40E5-B3E2-9515A7ED3BD3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FEC906-5DD7-4FAF-BD01-758CADC6047B}" type="pres">
      <dgm:prSet presAssocID="{02BC6AA3-2E40-40E5-B3E2-9515A7ED3BD3}" presName="negativeSpace" presStyleCnt="0"/>
      <dgm:spPr/>
    </dgm:pt>
    <dgm:pt modelId="{AD19924D-6B99-409B-9F2B-654F2E47AC09}" type="pres">
      <dgm:prSet presAssocID="{02BC6AA3-2E40-40E5-B3E2-9515A7ED3BD3}" presName="childText" presStyleLbl="conFgAcc1" presStyleIdx="4" presStyleCnt="7">
        <dgm:presLayoutVars>
          <dgm:bulletEnabled val="1"/>
        </dgm:presLayoutVars>
      </dgm:prSet>
      <dgm:spPr/>
    </dgm:pt>
    <dgm:pt modelId="{EB077A99-14DA-41BB-BD6B-CBD9E88AE88D}" type="pres">
      <dgm:prSet presAssocID="{4031AA2E-E478-483C-A9FF-6A961D1E8BEE}" presName="spaceBetweenRectangles" presStyleCnt="0"/>
      <dgm:spPr/>
    </dgm:pt>
    <dgm:pt modelId="{9B2F2C0E-1009-4804-A72A-4C44A2138228}" type="pres">
      <dgm:prSet presAssocID="{783DF541-B33E-4491-9475-087944114B33}" presName="parentLin" presStyleCnt="0"/>
      <dgm:spPr/>
    </dgm:pt>
    <dgm:pt modelId="{DA1D6FA5-7C66-4FF6-8582-666D996A8A5D}" type="pres">
      <dgm:prSet presAssocID="{783DF541-B33E-4491-9475-087944114B33}" presName="parentLeftMargin" presStyleLbl="node1" presStyleIdx="4" presStyleCnt="7"/>
      <dgm:spPr/>
      <dgm:t>
        <a:bodyPr/>
        <a:lstStyle/>
        <a:p>
          <a:endParaRPr lang="en-US"/>
        </a:p>
      </dgm:t>
    </dgm:pt>
    <dgm:pt modelId="{39DEC066-5B02-419F-BBD4-2D89ADAB9862}" type="pres">
      <dgm:prSet presAssocID="{783DF541-B33E-4491-9475-087944114B3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F2B0DF-A3FE-4723-B310-1AED49B2708E}" type="pres">
      <dgm:prSet presAssocID="{783DF541-B33E-4491-9475-087944114B33}" presName="negativeSpace" presStyleCnt="0"/>
      <dgm:spPr/>
    </dgm:pt>
    <dgm:pt modelId="{635371F7-A0FA-43C1-BF77-31F214DAF04A}" type="pres">
      <dgm:prSet presAssocID="{783DF541-B33E-4491-9475-087944114B33}" presName="childText" presStyleLbl="conFgAcc1" presStyleIdx="5" presStyleCnt="7">
        <dgm:presLayoutVars>
          <dgm:bulletEnabled val="1"/>
        </dgm:presLayoutVars>
      </dgm:prSet>
      <dgm:spPr/>
    </dgm:pt>
    <dgm:pt modelId="{C0BEF6C7-C922-4A4A-A17B-70D6C41F2526}" type="pres">
      <dgm:prSet presAssocID="{5E91C156-1D8C-427D-AAFE-495A88783197}" presName="spaceBetweenRectangles" presStyleCnt="0"/>
      <dgm:spPr/>
    </dgm:pt>
    <dgm:pt modelId="{53AAA98C-0F73-42CA-8088-61CA4FC15732}" type="pres">
      <dgm:prSet presAssocID="{7FE6AAE9-38B7-448C-B3B6-CF6E74CCC5FA}" presName="parentLin" presStyleCnt="0"/>
      <dgm:spPr/>
    </dgm:pt>
    <dgm:pt modelId="{ECD12B1E-6341-444F-A92F-20C8768F26E3}" type="pres">
      <dgm:prSet presAssocID="{7FE6AAE9-38B7-448C-B3B6-CF6E74CCC5FA}" presName="parentLeftMargin" presStyleLbl="node1" presStyleIdx="5" presStyleCnt="7"/>
      <dgm:spPr/>
      <dgm:t>
        <a:bodyPr/>
        <a:lstStyle/>
        <a:p>
          <a:endParaRPr lang="en-US"/>
        </a:p>
      </dgm:t>
    </dgm:pt>
    <dgm:pt modelId="{8DB15D8E-E893-44D0-AC3B-92987A773CCC}" type="pres">
      <dgm:prSet presAssocID="{7FE6AAE9-38B7-448C-B3B6-CF6E74CCC5FA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E188C3-337E-4788-A2B2-58BDF9D131B7}" type="pres">
      <dgm:prSet presAssocID="{7FE6AAE9-38B7-448C-B3B6-CF6E74CCC5FA}" presName="negativeSpace" presStyleCnt="0"/>
      <dgm:spPr/>
    </dgm:pt>
    <dgm:pt modelId="{B7B8B2B9-EB83-4118-BBBB-934CE14E4B26}" type="pres">
      <dgm:prSet presAssocID="{7FE6AAE9-38B7-448C-B3B6-CF6E74CCC5FA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A58CFC96-0AD9-4C9E-8762-3C15CF64A060}" type="presOf" srcId="{02BC6AA3-2E40-40E5-B3E2-9515A7ED3BD3}" destId="{0C841247-CA9F-4FBB-993A-06F082834C66}" srcOrd="0" destOrd="0" presId="urn:microsoft.com/office/officeart/2005/8/layout/list1"/>
    <dgm:cxn modelId="{F231D153-9817-4938-83CF-3DF87DABE2BA}" srcId="{82199BA2-7B66-42A6-934F-3EC3BA5EA329}" destId="{EA4776F2-6782-4AC7-88D5-D855A79CD695}" srcOrd="1" destOrd="0" parTransId="{2A61356F-2B3F-4645-A0C7-161A8FF7BF1F}" sibTransId="{04B0E9CE-9A18-4A4B-B28E-5BC76947F820}"/>
    <dgm:cxn modelId="{8368B6D0-6E4E-4BF0-83CA-22624D0F7BF5}" type="presOf" srcId="{FF1F0F61-5418-4D2A-8604-4D8A19000A71}" destId="{58F52FCE-B09C-4B2E-A90E-EF087CCCAD2F}" srcOrd="0" destOrd="0" presId="urn:microsoft.com/office/officeart/2005/8/layout/list1"/>
    <dgm:cxn modelId="{7795ED75-7024-45B7-8B45-855A0A59849D}" type="presOf" srcId="{EA4776F2-6782-4AC7-88D5-D855A79CD695}" destId="{3E29A570-B254-44FB-ABE4-E0E9D67FCDA8}" srcOrd="0" destOrd="0" presId="urn:microsoft.com/office/officeart/2005/8/layout/list1"/>
    <dgm:cxn modelId="{BF9EC531-331C-4409-B3E0-8C847A7383AA}" type="presOf" srcId="{02BC6AA3-2E40-40E5-B3E2-9515A7ED3BD3}" destId="{95C3B705-3F45-46C6-AEF9-74FB65EB6BB1}" srcOrd="1" destOrd="0" presId="urn:microsoft.com/office/officeart/2005/8/layout/list1"/>
    <dgm:cxn modelId="{11B64CC6-7207-4534-ADF8-65E57753B1A2}" type="presOf" srcId="{241F301E-DFE0-4D0A-82CD-31914D5532F1}" destId="{0ED9D301-C9E5-47DE-B4D1-B402BB388E00}" srcOrd="1" destOrd="0" presId="urn:microsoft.com/office/officeart/2005/8/layout/list1"/>
    <dgm:cxn modelId="{E25EBCEE-5900-42D5-AA5D-66C585E97F7E}" type="presOf" srcId="{7FE6AAE9-38B7-448C-B3B6-CF6E74CCC5FA}" destId="{8DB15D8E-E893-44D0-AC3B-92987A773CCC}" srcOrd="1" destOrd="0" presId="urn:microsoft.com/office/officeart/2005/8/layout/list1"/>
    <dgm:cxn modelId="{930565AA-656E-4AF8-90B6-8D83606C369D}" type="presOf" srcId="{241F301E-DFE0-4D0A-82CD-31914D5532F1}" destId="{E70FD6FA-F428-49D3-8A46-E1EAB2FE4F7E}" srcOrd="0" destOrd="0" presId="urn:microsoft.com/office/officeart/2005/8/layout/list1"/>
    <dgm:cxn modelId="{71C0133E-5163-4097-B687-565806517506}" srcId="{82199BA2-7B66-42A6-934F-3EC3BA5EA329}" destId="{7FE6AAE9-38B7-448C-B3B6-CF6E74CCC5FA}" srcOrd="6" destOrd="0" parTransId="{56B7C342-315B-4EA1-956D-0AFC3DF2C703}" sibTransId="{03EF8F01-D2FD-4261-AB5F-90CDAB8AAA6F}"/>
    <dgm:cxn modelId="{377DF506-96D1-4AD3-AC9D-7BC8BF21CF5E}" type="presOf" srcId="{7FE6AAE9-38B7-448C-B3B6-CF6E74CCC5FA}" destId="{ECD12B1E-6341-444F-A92F-20C8768F26E3}" srcOrd="0" destOrd="0" presId="urn:microsoft.com/office/officeart/2005/8/layout/list1"/>
    <dgm:cxn modelId="{D51C985A-C722-45DF-AAD0-C3107C350CAC}" type="presOf" srcId="{783DF541-B33E-4491-9475-087944114B33}" destId="{39DEC066-5B02-419F-BBD4-2D89ADAB9862}" srcOrd="1" destOrd="0" presId="urn:microsoft.com/office/officeart/2005/8/layout/list1"/>
    <dgm:cxn modelId="{BA808280-626F-45A2-91D9-A24E25534913}" srcId="{82199BA2-7B66-42A6-934F-3EC3BA5EA329}" destId="{FA6EDDB0-ABDA-4DB4-83C9-994BF7C590E6}" srcOrd="2" destOrd="0" parTransId="{10F3FF37-3BAF-4634-97A1-766F65B24EE1}" sibTransId="{73A95E35-5B16-4C16-85AA-558850D85151}"/>
    <dgm:cxn modelId="{CCC1C57F-4698-4897-8FC3-82F4A47307DD}" type="presOf" srcId="{783DF541-B33E-4491-9475-087944114B33}" destId="{DA1D6FA5-7C66-4FF6-8582-666D996A8A5D}" srcOrd="0" destOrd="0" presId="urn:microsoft.com/office/officeart/2005/8/layout/list1"/>
    <dgm:cxn modelId="{7CF1399D-CD1B-41FA-9CAF-A7539A8E3507}" type="presOf" srcId="{EA4776F2-6782-4AC7-88D5-D855A79CD695}" destId="{3EB29F37-0347-44C2-ADB1-ACED3A276436}" srcOrd="1" destOrd="0" presId="urn:microsoft.com/office/officeart/2005/8/layout/list1"/>
    <dgm:cxn modelId="{00F5D585-116B-4BC1-BA3B-8FDAC88D8812}" srcId="{82199BA2-7B66-42A6-934F-3EC3BA5EA329}" destId="{FF1F0F61-5418-4D2A-8604-4D8A19000A71}" srcOrd="0" destOrd="0" parTransId="{54BBA0F9-FFE0-448F-B1CB-AF35F3712930}" sibTransId="{C31186C1-C158-4B4B-84CF-E53E68329432}"/>
    <dgm:cxn modelId="{1053FA9B-58B6-47AE-A945-67687F202D3D}" type="presOf" srcId="{FF1F0F61-5418-4D2A-8604-4D8A19000A71}" destId="{9AAB5415-0F11-4B4E-961C-F23C47B8EA5C}" srcOrd="1" destOrd="0" presId="urn:microsoft.com/office/officeart/2005/8/layout/list1"/>
    <dgm:cxn modelId="{1C66B2BA-908B-45AB-9C26-70C60074FA54}" srcId="{82199BA2-7B66-42A6-934F-3EC3BA5EA329}" destId="{02BC6AA3-2E40-40E5-B3E2-9515A7ED3BD3}" srcOrd="4" destOrd="0" parTransId="{734CF151-2FBB-47BD-9581-CAA6EA15F8C6}" sibTransId="{4031AA2E-E478-483C-A9FF-6A961D1E8BEE}"/>
    <dgm:cxn modelId="{13BFC98D-CE90-40FF-AD67-FC7F6C736F66}" type="presOf" srcId="{82199BA2-7B66-42A6-934F-3EC3BA5EA329}" destId="{C172819A-B078-46DD-9E3A-22D3033F3263}" srcOrd="0" destOrd="0" presId="urn:microsoft.com/office/officeart/2005/8/layout/list1"/>
    <dgm:cxn modelId="{53498944-97F7-4B14-A4E2-A68D3C7579C0}" type="presOf" srcId="{FA6EDDB0-ABDA-4DB4-83C9-994BF7C590E6}" destId="{8D6DBB71-36C5-4A03-A6B4-0FED23A68CC9}" srcOrd="0" destOrd="0" presId="urn:microsoft.com/office/officeart/2005/8/layout/list1"/>
    <dgm:cxn modelId="{03D62948-3D88-4C91-838F-DA4B1A92B032}" type="presOf" srcId="{FA6EDDB0-ABDA-4DB4-83C9-994BF7C590E6}" destId="{2CB7413A-CD37-4A24-A323-DE598EF281AC}" srcOrd="1" destOrd="0" presId="urn:microsoft.com/office/officeart/2005/8/layout/list1"/>
    <dgm:cxn modelId="{2A16377B-7F17-4343-9933-FF8DC0A94866}" srcId="{82199BA2-7B66-42A6-934F-3EC3BA5EA329}" destId="{241F301E-DFE0-4D0A-82CD-31914D5532F1}" srcOrd="3" destOrd="0" parTransId="{32C2C323-17D8-4729-9BC5-06D790E85DAC}" sibTransId="{1062A020-8552-4BCA-BAB3-C74695D471DF}"/>
    <dgm:cxn modelId="{BF66700A-E7F3-49E8-8417-E0B74290BC3E}" srcId="{82199BA2-7B66-42A6-934F-3EC3BA5EA329}" destId="{783DF541-B33E-4491-9475-087944114B33}" srcOrd="5" destOrd="0" parTransId="{A063F10B-AB05-4D4B-9FF8-441ACB78C28B}" sibTransId="{5E91C156-1D8C-427D-AAFE-495A88783197}"/>
    <dgm:cxn modelId="{BD0822C7-4C8D-4F75-A771-E128773FE5C0}" type="presParOf" srcId="{C172819A-B078-46DD-9E3A-22D3033F3263}" destId="{E33B7B6A-36A3-4995-BD73-F127C5E69576}" srcOrd="0" destOrd="0" presId="urn:microsoft.com/office/officeart/2005/8/layout/list1"/>
    <dgm:cxn modelId="{82D147FA-B0D1-421A-866F-589EB18C2A7E}" type="presParOf" srcId="{E33B7B6A-36A3-4995-BD73-F127C5E69576}" destId="{58F52FCE-B09C-4B2E-A90E-EF087CCCAD2F}" srcOrd="0" destOrd="0" presId="urn:microsoft.com/office/officeart/2005/8/layout/list1"/>
    <dgm:cxn modelId="{D397A6C1-30B8-410D-B633-348FD8D41803}" type="presParOf" srcId="{E33B7B6A-36A3-4995-BD73-F127C5E69576}" destId="{9AAB5415-0F11-4B4E-961C-F23C47B8EA5C}" srcOrd="1" destOrd="0" presId="urn:microsoft.com/office/officeart/2005/8/layout/list1"/>
    <dgm:cxn modelId="{DF02ABF3-BFDD-4278-A04E-7EFDAA131959}" type="presParOf" srcId="{C172819A-B078-46DD-9E3A-22D3033F3263}" destId="{A5ACDC16-A36E-468C-BAFA-B32888FD396D}" srcOrd="1" destOrd="0" presId="urn:microsoft.com/office/officeart/2005/8/layout/list1"/>
    <dgm:cxn modelId="{744D4610-45C2-4B60-B4D6-B47E44060F43}" type="presParOf" srcId="{C172819A-B078-46DD-9E3A-22D3033F3263}" destId="{0FD51142-57AD-4B62-BBDE-D03007921A73}" srcOrd="2" destOrd="0" presId="urn:microsoft.com/office/officeart/2005/8/layout/list1"/>
    <dgm:cxn modelId="{D6E3254D-E7A1-41B1-9D91-E5864DEA4D4F}" type="presParOf" srcId="{C172819A-B078-46DD-9E3A-22D3033F3263}" destId="{41A7EFB1-5ED7-4B5A-99F8-C59880CF1073}" srcOrd="3" destOrd="0" presId="urn:microsoft.com/office/officeart/2005/8/layout/list1"/>
    <dgm:cxn modelId="{0F444A3C-A17F-4769-B408-36D46FB07D33}" type="presParOf" srcId="{C172819A-B078-46DD-9E3A-22D3033F3263}" destId="{8AC9B20C-EF46-401B-9DCA-2150E06BB775}" srcOrd="4" destOrd="0" presId="urn:microsoft.com/office/officeart/2005/8/layout/list1"/>
    <dgm:cxn modelId="{5D68B18A-4DC2-4837-98E0-6F8F6113C838}" type="presParOf" srcId="{8AC9B20C-EF46-401B-9DCA-2150E06BB775}" destId="{3E29A570-B254-44FB-ABE4-E0E9D67FCDA8}" srcOrd="0" destOrd="0" presId="urn:microsoft.com/office/officeart/2005/8/layout/list1"/>
    <dgm:cxn modelId="{2FC533F0-8701-4B24-BA15-3136F80835BA}" type="presParOf" srcId="{8AC9B20C-EF46-401B-9DCA-2150E06BB775}" destId="{3EB29F37-0347-44C2-ADB1-ACED3A276436}" srcOrd="1" destOrd="0" presId="urn:microsoft.com/office/officeart/2005/8/layout/list1"/>
    <dgm:cxn modelId="{7A135319-6CDA-4890-B935-9315E0F4D6CA}" type="presParOf" srcId="{C172819A-B078-46DD-9E3A-22D3033F3263}" destId="{B5E1F708-5A87-455E-8793-EDDDE5868BE2}" srcOrd="5" destOrd="0" presId="urn:microsoft.com/office/officeart/2005/8/layout/list1"/>
    <dgm:cxn modelId="{DC76DC74-8087-4E4D-89D8-E0210B9DFC91}" type="presParOf" srcId="{C172819A-B078-46DD-9E3A-22D3033F3263}" destId="{D3031A40-416C-46CC-B052-D372243AC2E0}" srcOrd="6" destOrd="0" presId="urn:microsoft.com/office/officeart/2005/8/layout/list1"/>
    <dgm:cxn modelId="{00D6B451-5BBF-44ED-AD3C-FF8ADDD81AC8}" type="presParOf" srcId="{C172819A-B078-46DD-9E3A-22D3033F3263}" destId="{1E51309B-31A9-4A38-AF9A-831D2FA50E61}" srcOrd="7" destOrd="0" presId="urn:microsoft.com/office/officeart/2005/8/layout/list1"/>
    <dgm:cxn modelId="{8989B70E-AE21-4646-A114-4247E12480FE}" type="presParOf" srcId="{C172819A-B078-46DD-9E3A-22D3033F3263}" destId="{B5D6A83E-29EB-4206-9394-2C5236218E47}" srcOrd="8" destOrd="0" presId="urn:microsoft.com/office/officeart/2005/8/layout/list1"/>
    <dgm:cxn modelId="{3682BBB7-463E-4A29-9ACB-99203A216276}" type="presParOf" srcId="{B5D6A83E-29EB-4206-9394-2C5236218E47}" destId="{8D6DBB71-36C5-4A03-A6B4-0FED23A68CC9}" srcOrd="0" destOrd="0" presId="urn:microsoft.com/office/officeart/2005/8/layout/list1"/>
    <dgm:cxn modelId="{D88EDD97-3D8C-4386-8575-44823F396129}" type="presParOf" srcId="{B5D6A83E-29EB-4206-9394-2C5236218E47}" destId="{2CB7413A-CD37-4A24-A323-DE598EF281AC}" srcOrd="1" destOrd="0" presId="urn:microsoft.com/office/officeart/2005/8/layout/list1"/>
    <dgm:cxn modelId="{18263EE5-ECA1-4223-8A4A-73EF9FC2FF5A}" type="presParOf" srcId="{C172819A-B078-46DD-9E3A-22D3033F3263}" destId="{BEFA1406-F807-4D4D-AE29-68777F5A9E7D}" srcOrd="9" destOrd="0" presId="urn:microsoft.com/office/officeart/2005/8/layout/list1"/>
    <dgm:cxn modelId="{90E4E05A-4730-4048-AF78-BBE1F0BA2117}" type="presParOf" srcId="{C172819A-B078-46DD-9E3A-22D3033F3263}" destId="{06574F61-7B67-41B8-8B2C-3111E181D8A7}" srcOrd="10" destOrd="0" presId="urn:microsoft.com/office/officeart/2005/8/layout/list1"/>
    <dgm:cxn modelId="{72308B5B-7089-4979-9A3F-1940F16640AC}" type="presParOf" srcId="{C172819A-B078-46DD-9E3A-22D3033F3263}" destId="{7BC4C7AF-72F4-4B3F-92B5-F818AED6C63F}" srcOrd="11" destOrd="0" presId="urn:microsoft.com/office/officeart/2005/8/layout/list1"/>
    <dgm:cxn modelId="{439F2BEF-5110-4F2D-9C3C-A5C1ED93541B}" type="presParOf" srcId="{C172819A-B078-46DD-9E3A-22D3033F3263}" destId="{0886676A-C3C6-4564-9404-28DE611A14C9}" srcOrd="12" destOrd="0" presId="urn:microsoft.com/office/officeart/2005/8/layout/list1"/>
    <dgm:cxn modelId="{C1D145BD-B26D-4DA4-9031-DD72CCCCA6AA}" type="presParOf" srcId="{0886676A-C3C6-4564-9404-28DE611A14C9}" destId="{E70FD6FA-F428-49D3-8A46-E1EAB2FE4F7E}" srcOrd="0" destOrd="0" presId="urn:microsoft.com/office/officeart/2005/8/layout/list1"/>
    <dgm:cxn modelId="{CD412F07-5C71-44BD-8662-324731068A4F}" type="presParOf" srcId="{0886676A-C3C6-4564-9404-28DE611A14C9}" destId="{0ED9D301-C9E5-47DE-B4D1-B402BB388E00}" srcOrd="1" destOrd="0" presId="urn:microsoft.com/office/officeart/2005/8/layout/list1"/>
    <dgm:cxn modelId="{667315ED-2DAB-46FC-9C15-6F4803FCBCEB}" type="presParOf" srcId="{C172819A-B078-46DD-9E3A-22D3033F3263}" destId="{A203250B-3499-4A3C-95CB-7101F0C92844}" srcOrd="13" destOrd="0" presId="urn:microsoft.com/office/officeart/2005/8/layout/list1"/>
    <dgm:cxn modelId="{EEA2029D-3EC7-4608-BCBE-FA6B489579B8}" type="presParOf" srcId="{C172819A-B078-46DD-9E3A-22D3033F3263}" destId="{5655359E-86BE-477A-A5C8-8B0618613122}" srcOrd="14" destOrd="0" presId="urn:microsoft.com/office/officeart/2005/8/layout/list1"/>
    <dgm:cxn modelId="{092A98E5-C8E3-4870-A8B2-DE5BDCAF865F}" type="presParOf" srcId="{C172819A-B078-46DD-9E3A-22D3033F3263}" destId="{2F6F516C-9684-4DF7-9272-3F433F1B9930}" srcOrd="15" destOrd="0" presId="urn:microsoft.com/office/officeart/2005/8/layout/list1"/>
    <dgm:cxn modelId="{A2D918AB-382E-4BC7-99FE-0DFF3C23841A}" type="presParOf" srcId="{C172819A-B078-46DD-9E3A-22D3033F3263}" destId="{8F3988AF-F02F-4AC1-9ECC-C007EBE73C6B}" srcOrd="16" destOrd="0" presId="urn:microsoft.com/office/officeart/2005/8/layout/list1"/>
    <dgm:cxn modelId="{5BF04548-0122-481A-9CD7-1AE70413AD11}" type="presParOf" srcId="{8F3988AF-F02F-4AC1-9ECC-C007EBE73C6B}" destId="{0C841247-CA9F-4FBB-993A-06F082834C66}" srcOrd="0" destOrd="0" presId="urn:microsoft.com/office/officeart/2005/8/layout/list1"/>
    <dgm:cxn modelId="{6CF2BAE3-68B3-4168-B3D1-1E4E52710D30}" type="presParOf" srcId="{8F3988AF-F02F-4AC1-9ECC-C007EBE73C6B}" destId="{95C3B705-3F45-46C6-AEF9-74FB65EB6BB1}" srcOrd="1" destOrd="0" presId="urn:microsoft.com/office/officeart/2005/8/layout/list1"/>
    <dgm:cxn modelId="{82FB7957-8EE1-48DB-8CD5-54DF3F1E905B}" type="presParOf" srcId="{C172819A-B078-46DD-9E3A-22D3033F3263}" destId="{39FEC906-5DD7-4FAF-BD01-758CADC6047B}" srcOrd="17" destOrd="0" presId="urn:microsoft.com/office/officeart/2005/8/layout/list1"/>
    <dgm:cxn modelId="{6F234D47-C973-4701-ACF6-91FF546F3C6D}" type="presParOf" srcId="{C172819A-B078-46DD-9E3A-22D3033F3263}" destId="{AD19924D-6B99-409B-9F2B-654F2E47AC09}" srcOrd="18" destOrd="0" presId="urn:microsoft.com/office/officeart/2005/8/layout/list1"/>
    <dgm:cxn modelId="{276F896D-A125-4CB3-9255-34590A0F92DE}" type="presParOf" srcId="{C172819A-B078-46DD-9E3A-22D3033F3263}" destId="{EB077A99-14DA-41BB-BD6B-CBD9E88AE88D}" srcOrd="19" destOrd="0" presId="urn:microsoft.com/office/officeart/2005/8/layout/list1"/>
    <dgm:cxn modelId="{42416796-B17E-48E2-9944-5B14B340151A}" type="presParOf" srcId="{C172819A-B078-46DD-9E3A-22D3033F3263}" destId="{9B2F2C0E-1009-4804-A72A-4C44A2138228}" srcOrd="20" destOrd="0" presId="urn:microsoft.com/office/officeart/2005/8/layout/list1"/>
    <dgm:cxn modelId="{B8AD6A40-0AC8-44CB-9CF1-1BC545F96735}" type="presParOf" srcId="{9B2F2C0E-1009-4804-A72A-4C44A2138228}" destId="{DA1D6FA5-7C66-4FF6-8582-666D996A8A5D}" srcOrd="0" destOrd="0" presId="urn:microsoft.com/office/officeart/2005/8/layout/list1"/>
    <dgm:cxn modelId="{FF08ED54-A9D6-4B2E-B458-D98AF60EF495}" type="presParOf" srcId="{9B2F2C0E-1009-4804-A72A-4C44A2138228}" destId="{39DEC066-5B02-419F-BBD4-2D89ADAB9862}" srcOrd="1" destOrd="0" presId="urn:microsoft.com/office/officeart/2005/8/layout/list1"/>
    <dgm:cxn modelId="{90679A67-781C-42C1-AA48-38693968B172}" type="presParOf" srcId="{C172819A-B078-46DD-9E3A-22D3033F3263}" destId="{84F2B0DF-A3FE-4723-B310-1AED49B2708E}" srcOrd="21" destOrd="0" presId="urn:microsoft.com/office/officeart/2005/8/layout/list1"/>
    <dgm:cxn modelId="{15F33957-058A-475D-A2E4-78F0F35B567E}" type="presParOf" srcId="{C172819A-B078-46DD-9E3A-22D3033F3263}" destId="{635371F7-A0FA-43C1-BF77-31F214DAF04A}" srcOrd="22" destOrd="0" presId="urn:microsoft.com/office/officeart/2005/8/layout/list1"/>
    <dgm:cxn modelId="{883A1B67-E1CA-4BB3-A9D8-2CF5F5A4589D}" type="presParOf" srcId="{C172819A-B078-46DD-9E3A-22D3033F3263}" destId="{C0BEF6C7-C922-4A4A-A17B-70D6C41F2526}" srcOrd="23" destOrd="0" presId="urn:microsoft.com/office/officeart/2005/8/layout/list1"/>
    <dgm:cxn modelId="{EB9B7535-45C9-4697-8435-1B1942BC8B31}" type="presParOf" srcId="{C172819A-B078-46DD-9E3A-22D3033F3263}" destId="{53AAA98C-0F73-42CA-8088-61CA4FC15732}" srcOrd="24" destOrd="0" presId="urn:microsoft.com/office/officeart/2005/8/layout/list1"/>
    <dgm:cxn modelId="{C4A52389-79AD-4E8C-BA96-8CA3E600C979}" type="presParOf" srcId="{53AAA98C-0F73-42CA-8088-61CA4FC15732}" destId="{ECD12B1E-6341-444F-A92F-20C8768F26E3}" srcOrd="0" destOrd="0" presId="urn:microsoft.com/office/officeart/2005/8/layout/list1"/>
    <dgm:cxn modelId="{6144477A-95FE-4B3A-AF09-0C9D5EE7B995}" type="presParOf" srcId="{53AAA98C-0F73-42CA-8088-61CA4FC15732}" destId="{8DB15D8E-E893-44D0-AC3B-92987A773CCC}" srcOrd="1" destOrd="0" presId="urn:microsoft.com/office/officeart/2005/8/layout/list1"/>
    <dgm:cxn modelId="{AC2795D5-BCF7-4DD2-92FA-A284095403C6}" type="presParOf" srcId="{C172819A-B078-46DD-9E3A-22D3033F3263}" destId="{40E188C3-337E-4788-A2B2-58BDF9D131B7}" srcOrd="25" destOrd="0" presId="urn:microsoft.com/office/officeart/2005/8/layout/list1"/>
    <dgm:cxn modelId="{3F7CCAC8-CD65-44EF-A4B8-ED95C9B2AA5B}" type="presParOf" srcId="{C172819A-B078-46DD-9E3A-22D3033F3263}" destId="{B7B8B2B9-EB83-4118-BBBB-934CE14E4B26}" srcOrd="26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FD999A-1A9B-409A-BF47-E578CA8535B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0DB9094E-0BF3-4A72-AAC2-6D31C8151F64}">
      <dgm:prSet phldrT="[Text]" custT="1"/>
      <dgm:spPr/>
      <dgm:t>
        <a:bodyPr/>
        <a:lstStyle/>
        <a:p>
          <a:r>
            <a:rPr lang="as-IN" sz="2000" smtClean="0"/>
            <a:t>সংখ্যা পদ্ধতি</a:t>
          </a:r>
          <a:r>
            <a:rPr lang="en-US" sz="2000" smtClean="0"/>
            <a:t>  কি?</a:t>
          </a:r>
          <a:endParaRPr lang="en-US" sz="2000" dirty="0"/>
        </a:p>
      </dgm:t>
    </dgm:pt>
    <dgm:pt modelId="{87494961-E0AE-467E-A6C6-E5492F45D0BF}" type="parTrans" cxnId="{3CA1A6F0-D60F-4096-BAE0-9C8FF17A65C5}">
      <dgm:prSet/>
      <dgm:spPr/>
      <dgm:t>
        <a:bodyPr/>
        <a:lstStyle/>
        <a:p>
          <a:endParaRPr lang="en-US"/>
        </a:p>
      </dgm:t>
    </dgm:pt>
    <dgm:pt modelId="{7C2E3DF5-06E1-4F5F-ACD2-AAFF71AA9766}" type="sibTrans" cxnId="{3CA1A6F0-D60F-4096-BAE0-9C8FF17A65C5}">
      <dgm:prSet/>
      <dgm:spPr/>
      <dgm:t>
        <a:bodyPr/>
        <a:lstStyle/>
        <a:p>
          <a:endParaRPr lang="en-US"/>
        </a:p>
      </dgm:t>
    </dgm:pt>
    <dgm:pt modelId="{FCD6E2C4-2F54-4A00-A1D3-E530612B31E2}">
      <dgm:prSet phldrT="[Text]" custT="1"/>
      <dgm:spPr/>
      <dgm:t>
        <a:bodyPr/>
        <a:lstStyle/>
        <a:p>
          <a:r>
            <a:rPr lang="as-IN" sz="2000" dirty="0" smtClean="0"/>
            <a:t>বাইনারি সংখ্যা</a:t>
          </a:r>
          <a:r>
            <a:rPr lang="en-US" sz="2000" dirty="0" smtClean="0"/>
            <a:t>?</a:t>
          </a:r>
          <a:endParaRPr lang="en-US" sz="2000" dirty="0"/>
        </a:p>
      </dgm:t>
    </dgm:pt>
    <dgm:pt modelId="{C64D1806-383A-4EEF-97AD-7FD9C9E5B570}" type="parTrans" cxnId="{C71459EF-58AC-4F31-8223-3D17618EFADA}">
      <dgm:prSet/>
      <dgm:spPr/>
      <dgm:t>
        <a:bodyPr/>
        <a:lstStyle/>
        <a:p>
          <a:endParaRPr lang="en-US"/>
        </a:p>
      </dgm:t>
    </dgm:pt>
    <dgm:pt modelId="{164B313A-5B79-44AC-801F-951EC63B9C13}" type="sibTrans" cxnId="{C71459EF-58AC-4F31-8223-3D17618EFADA}">
      <dgm:prSet/>
      <dgm:spPr/>
      <dgm:t>
        <a:bodyPr/>
        <a:lstStyle/>
        <a:p>
          <a:endParaRPr lang="en-US"/>
        </a:p>
      </dgm:t>
    </dgm:pt>
    <dgm:pt modelId="{8BC88172-2AE6-491F-8799-0DDC207A0CD0}">
      <dgm:prSet phldrT="[Text]" custT="1"/>
      <dgm:spPr/>
      <dgm:t>
        <a:bodyPr/>
        <a:lstStyle/>
        <a:p>
          <a:r>
            <a:rPr lang="as-IN" sz="2000" smtClean="0"/>
            <a:t>বিট ও বাইট</a:t>
          </a:r>
          <a:r>
            <a:rPr lang="en-US" sz="2000" smtClean="0"/>
            <a:t>?</a:t>
          </a:r>
          <a:endParaRPr lang="en-US" sz="2000" dirty="0"/>
        </a:p>
      </dgm:t>
    </dgm:pt>
    <dgm:pt modelId="{FF4A78E5-E336-4E93-B34F-4049111451D3}" type="parTrans" cxnId="{BA97B3DD-23EE-41C4-A389-9AA83F93B08C}">
      <dgm:prSet/>
      <dgm:spPr/>
      <dgm:t>
        <a:bodyPr/>
        <a:lstStyle/>
        <a:p>
          <a:endParaRPr lang="en-US"/>
        </a:p>
      </dgm:t>
    </dgm:pt>
    <dgm:pt modelId="{5AE52141-1819-472A-9AC0-31425024D304}" type="sibTrans" cxnId="{BA97B3DD-23EE-41C4-A389-9AA83F93B08C}">
      <dgm:prSet/>
      <dgm:spPr/>
      <dgm:t>
        <a:bodyPr/>
        <a:lstStyle/>
        <a:p>
          <a:endParaRPr lang="en-US"/>
        </a:p>
      </dgm:t>
    </dgm:pt>
    <dgm:pt modelId="{D7C23E5E-DA88-4F65-ACE2-216F0EFEA6DD}" type="pres">
      <dgm:prSet presAssocID="{DBFD999A-1A9B-409A-BF47-E578CA8535BE}" presName="compositeShape" presStyleCnt="0">
        <dgm:presLayoutVars>
          <dgm:chMax val="7"/>
          <dgm:dir/>
          <dgm:resizeHandles val="exact"/>
        </dgm:presLayoutVars>
      </dgm:prSet>
      <dgm:spPr/>
    </dgm:pt>
    <dgm:pt modelId="{CD07DCEE-BD34-4BA1-A330-5162C98BB8A4}" type="pres">
      <dgm:prSet presAssocID="{DBFD999A-1A9B-409A-BF47-E578CA8535BE}" presName="wedge1" presStyleLbl="node1" presStyleIdx="0" presStyleCnt="3"/>
      <dgm:spPr/>
      <dgm:t>
        <a:bodyPr/>
        <a:lstStyle/>
        <a:p>
          <a:endParaRPr lang="en-US"/>
        </a:p>
      </dgm:t>
    </dgm:pt>
    <dgm:pt modelId="{367B8A98-1DBC-47FE-BF80-BAB52E025847}" type="pres">
      <dgm:prSet presAssocID="{DBFD999A-1A9B-409A-BF47-E578CA8535BE}" presName="dummy1a" presStyleCnt="0"/>
      <dgm:spPr/>
    </dgm:pt>
    <dgm:pt modelId="{83BEB0C6-82E8-4F83-8625-83DB20CD06C9}" type="pres">
      <dgm:prSet presAssocID="{DBFD999A-1A9B-409A-BF47-E578CA8535BE}" presName="dummy1b" presStyleCnt="0"/>
      <dgm:spPr/>
    </dgm:pt>
    <dgm:pt modelId="{26ADCA65-E955-4971-8C90-E283E05AB8F2}" type="pres">
      <dgm:prSet presAssocID="{DBFD999A-1A9B-409A-BF47-E578CA8535B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BDAE56-3A41-49E5-9F45-FA9CEB63FEDD}" type="pres">
      <dgm:prSet presAssocID="{DBFD999A-1A9B-409A-BF47-E578CA8535BE}" presName="wedge2" presStyleLbl="node1" presStyleIdx="1" presStyleCnt="3"/>
      <dgm:spPr/>
      <dgm:t>
        <a:bodyPr/>
        <a:lstStyle/>
        <a:p>
          <a:endParaRPr lang="en-US"/>
        </a:p>
      </dgm:t>
    </dgm:pt>
    <dgm:pt modelId="{C461D48A-D7B3-47F3-AE45-C848343FAE34}" type="pres">
      <dgm:prSet presAssocID="{DBFD999A-1A9B-409A-BF47-E578CA8535BE}" presName="dummy2a" presStyleCnt="0"/>
      <dgm:spPr/>
    </dgm:pt>
    <dgm:pt modelId="{4294B4BB-B5B2-4B5E-8A64-8B274D4EBB82}" type="pres">
      <dgm:prSet presAssocID="{DBFD999A-1A9B-409A-BF47-E578CA8535BE}" presName="dummy2b" presStyleCnt="0"/>
      <dgm:spPr/>
    </dgm:pt>
    <dgm:pt modelId="{1E84921E-60D5-4AC9-BF67-F427A1DD35A1}" type="pres">
      <dgm:prSet presAssocID="{DBFD999A-1A9B-409A-BF47-E578CA8535B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05613-58BD-494D-A75F-C24CEAEB256F}" type="pres">
      <dgm:prSet presAssocID="{DBFD999A-1A9B-409A-BF47-E578CA8535BE}" presName="wedge3" presStyleLbl="node1" presStyleIdx="2" presStyleCnt="3"/>
      <dgm:spPr/>
      <dgm:t>
        <a:bodyPr/>
        <a:lstStyle/>
        <a:p>
          <a:endParaRPr lang="en-US"/>
        </a:p>
      </dgm:t>
    </dgm:pt>
    <dgm:pt modelId="{7E2AA5E0-1767-4CE3-A971-4A3E797943C3}" type="pres">
      <dgm:prSet presAssocID="{DBFD999A-1A9B-409A-BF47-E578CA8535BE}" presName="dummy3a" presStyleCnt="0"/>
      <dgm:spPr/>
    </dgm:pt>
    <dgm:pt modelId="{4ACFBF27-D8E6-4D15-9B69-9AB31102D071}" type="pres">
      <dgm:prSet presAssocID="{DBFD999A-1A9B-409A-BF47-E578CA8535BE}" presName="dummy3b" presStyleCnt="0"/>
      <dgm:spPr/>
    </dgm:pt>
    <dgm:pt modelId="{EEDA639C-B9E3-47F3-A00D-AE700AC61998}" type="pres">
      <dgm:prSet presAssocID="{DBFD999A-1A9B-409A-BF47-E578CA8535B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64AE72-DAB9-4E38-9C33-EBAE7F418E57}" type="pres">
      <dgm:prSet presAssocID="{7C2E3DF5-06E1-4F5F-ACD2-AAFF71AA9766}" presName="arrowWedge1" presStyleLbl="fgSibTrans2D1" presStyleIdx="0" presStyleCnt="3"/>
      <dgm:spPr/>
    </dgm:pt>
    <dgm:pt modelId="{6C51B002-106A-4C28-A651-DF0985D7BF67}" type="pres">
      <dgm:prSet presAssocID="{164B313A-5B79-44AC-801F-951EC63B9C13}" presName="arrowWedge2" presStyleLbl="fgSibTrans2D1" presStyleIdx="1" presStyleCnt="3"/>
      <dgm:spPr/>
    </dgm:pt>
    <dgm:pt modelId="{BA0D1CAF-DD04-4067-A869-0F21FCAA1E35}" type="pres">
      <dgm:prSet presAssocID="{5AE52141-1819-472A-9AC0-31425024D304}" presName="arrowWedge3" presStyleLbl="fgSibTrans2D1" presStyleIdx="2" presStyleCnt="3"/>
      <dgm:spPr/>
    </dgm:pt>
  </dgm:ptLst>
  <dgm:cxnLst>
    <dgm:cxn modelId="{8E24F887-0C21-4C01-8F4D-D10541C34441}" type="presOf" srcId="{0DB9094E-0BF3-4A72-AAC2-6D31C8151F64}" destId="{CD07DCEE-BD34-4BA1-A330-5162C98BB8A4}" srcOrd="0" destOrd="0" presId="urn:microsoft.com/office/officeart/2005/8/layout/cycle8"/>
    <dgm:cxn modelId="{B0F7D296-3FC0-4387-A88F-FF9BD2A8A8FC}" type="presOf" srcId="{FCD6E2C4-2F54-4A00-A1D3-E530612B31E2}" destId="{F5BDAE56-3A41-49E5-9F45-FA9CEB63FEDD}" srcOrd="0" destOrd="0" presId="urn:microsoft.com/office/officeart/2005/8/layout/cycle8"/>
    <dgm:cxn modelId="{050B3962-928B-42D2-AB24-487D1AC6C141}" type="presOf" srcId="{0DB9094E-0BF3-4A72-AAC2-6D31C8151F64}" destId="{26ADCA65-E955-4971-8C90-E283E05AB8F2}" srcOrd="1" destOrd="0" presId="urn:microsoft.com/office/officeart/2005/8/layout/cycle8"/>
    <dgm:cxn modelId="{7C13AE81-2AB5-49D8-B4D9-E8DBAC8AB7E3}" type="presOf" srcId="{8BC88172-2AE6-491F-8799-0DDC207A0CD0}" destId="{4A305613-58BD-494D-A75F-C24CEAEB256F}" srcOrd="0" destOrd="0" presId="urn:microsoft.com/office/officeart/2005/8/layout/cycle8"/>
    <dgm:cxn modelId="{3CA1A6F0-D60F-4096-BAE0-9C8FF17A65C5}" srcId="{DBFD999A-1A9B-409A-BF47-E578CA8535BE}" destId="{0DB9094E-0BF3-4A72-AAC2-6D31C8151F64}" srcOrd="0" destOrd="0" parTransId="{87494961-E0AE-467E-A6C6-E5492F45D0BF}" sibTransId="{7C2E3DF5-06E1-4F5F-ACD2-AAFF71AA9766}"/>
    <dgm:cxn modelId="{D87E52A8-B36B-4182-AB2A-BF3D13F35D30}" type="presOf" srcId="{8BC88172-2AE6-491F-8799-0DDC207A0CD0}" destId="{EEDA639C-B9E3-47F3-A00D-AE700AC61998}" srcOrd="1" destOrd="0" presId="urn:microsoft.com/office/officeart/2005/8/layout/cycle8"/>
    <dgm:cxn modelId="{57E25DCA-C601-4BAE-8568-57EEB418A9FA}" type="presOf" srcId="{DBFD999A-1A9B-409A-BF47-E578CA8535BE}" destId="{D7C23E5E-DA88-4F65-ACE2-216F0EFEA6DD}" srcOrd="0" destOrd="0" presId="urn:microsoft.com/office/officeart/2005/8/layout/cycle8"/>
    <dgm:cxn modelId="{24703E8F-2200-4C03-AE21-5D66604C8E10}" type="presOf" srcId="{FCD6E2C4-2F54-4A00-A1D3-E530612B31E2}" destId="{1E84921E-60D5-4AC9-BF67-F427A1DD35A1}" srcOrd="1" destOrd="0" presId="urn:microsoft.com/office/officeart/2005/8/layout/cycle8"/>
    <dgm:cxn modelId="{BA97B3DD-23EE-41C4-A389-9AA83F93B08C}" srcId="{DBFD999A-1A9B-409A-BF47-E578CA8535BE}" destId="{8BC88172-2AE6-491F-8799-0DDC207A0CD0}" srcOrd="2" destOrd="0" parTransId="{FF4A78E5-E336-4E93-B34F-4049111451D3}" sibTransId="{5AE52141-1819-472A-9AC0-31425024D304}"/>
    <dgm:cxn modelId="{C71459EF-58AC-4F31-8223-3D17618EFADA}" srcId="{DBFD999A-1A9B-409A-BF47-E578CA8535BE}" destId="{FCD6E2C4-2F54-4A00-A1D3-E530612B31E2}" srcOrd="1" destOrd="0" parTransId="{C64D1806-383A-4EEF-97AD-7FD9C9E5B570}" sibTransId="{164B313A-5B79-44AC-801F-951EC63B9C13}"/>
    <dgm:cxn modelId="{8E59C0FB-5777-4AF6-A0C7-024CDA5E737F}" type="presParOf" srcId="{D7C23E5E-DA88-4F65-ACE2-216F0EFEA6DD}" destId="{CD07DCEE-BD34-4BA1-A330-5162C98BB8A4}" srcOrd="0" destOrd="0" presId="urn:microsoft.com/office/officeart/2005/8/layout/cycle8"/>
    <dgm:cxn modelId="{1176A341-0237-42AF-B827-B4D5C8739B73}" type="presParOf" srcId="{D7C23E5E-DA88-4F65-ACE2-216F0EFEA6DD}" destId="{367B8A98-1DBC-47FE-BF80-BAB52E025847}" srcOrd="1" destOrd="0" presId="urn:microsoft.com/office/officeart/2005/8/layout/cycle8"/>
    <dgm:cxn modelId="{484FE4E9-3E11-4CD7-ADA6-8AE3F0B5BF2B}" type="presParOf" srcId="{D7C23E5E-DA88-4F65-ACE2-216F0EFEA6DD}" destId="{83BEB0C6-82E8-4F83-8625-83DB20CD06C9}" srcOrd="2" destOrd="0" presId="urn:microsoft.com/office/officeart/2005/8/layout/cycle8"/>
    <dgm:cxn modelId="{D2883E91-AEF6-4E5B-9393-E0F4504CF38A}" type="presParOf" srcId="{D7C23E5E-DA88-4F65-ACE2-216F0EFEA6DD}" destId="{26ADCA65-E955-4971-8C90-E283E05AB8F2}" srcOrd="3" destOrd="0" presId="urn:microsoft.com/office/officeart/2005/8/layout/cycle8"/>
    <dgm:cxn modelId="{FCF91C36-0252-40FB-BC13-F8F80158DF2F}" type="presParOf" srcId="{D7C23E5E-DA88-4F65-ACE2-216F0EFEA6DD}" destId="{F5BDAE56-3A41-49E5-9F45-FA9CEB63FEDD}" srcOrd="4" destOrd="0" presId="urn:microsoft.com/office/officeart/2005/8/layout/cycle8"/>
    <dgm:cxn modelId="{B6724BCB-57D2-4454-861E-46D992642556}" type="presParOf" srcId="{D7C23E5E-DA88-4F65-ACE2-216F0EFEA6DD}" destId="{C461D48A-D7B3-47F3-AE45-C848343FAE34}" srcOrd="5" destOrd="0" presId="urn:microsoft.com/office/officeart/2005/8/layout/cycle8"/>
    <dgm:cxn modelId="{3AC34604-BECC-4C14-B0F2-B20F7F6E8C7A}" type="presParOf" srcId="{D7C23E5E-DA88-4F65-ACE2-216F0EFEA6DD}" destId="{4294B4BB-B5B2-4B5E-8A64-8B274D4EBB82}" srcOrd="6" destOrd="0" presId="urn:microsoft.com/office/officeart/2005/8/layout/cycle8"/>
    <dgm:cxn modelId="{C00E3A0A-EB37-41C3-96D7-837ECA7E5CB7}" type="presParOf" srcId="{D7C23E5E-DA88-4F65-ACE2-216F0EFEA6DD}" destId="{1E84921E-60D5-4AC9-BF67-F427A1DD35A1}" srcOrd="7" destOrd="0" presId="urn:microsoft.com/office/officeart/2005/8/layout/cycle8"/>
    <dgm:cxn modelId="{6F2A8AB4-C869-4E5D-80DD-6A81292AD06D}" type="presParOf" srcId="{D7C23E5E-DA88-4F65-ACE2-216F0EFEA6DD}" destId="{4A305613-58BD-494D-A75F-C24CEAEB256F}" srcOrd="8" destOrd="0" presId="urn:microsoft.com/office/officeart/2005/8/layout/cycle8"/>
    <dgm:cxn modelId="{94EB3F79-251C-4F87-94CF-C8BA66AE0DBD}" type="presParOf" srcId="{D7C23E5E-DA88-4F65-ACE2-216F0EFEA6DD}" destId="{7E2AA5E0-1767-4CE3-A971-4A3E797943C3}" srcOrd="9" destOrd="0" presId="urn:microsoft.com/office/officeart/2005/8/layout/cycle8"/>
    <dgm:cxn modelId="{41ECD308-DF60-4040-94E9-41051D9A95E3}" type="presParOf" srcId="{D7C23E5E-DA88-4F65-ACE2-216F0EFEA6DD}" destId="{4ACFBF27-D8E6-4D15-9B69-9AB31102D071}" srcOrd="10" destOrd="0" presId="urn:microsoft.com/office/officeart/2005/8/layout/cycle8"/>
    <dgm:cxn modelId="{ED8ED659-774F-46AB-86AD-8B2B1F10CAFD}" type="presParOf" srcId="{D7C23E5E-DA88-4F65-ACE2-216F0EFEA6DD}" destId="{EEDA639C-B9E3-47F3-A00D-AE700AC61998}" srcOrd="11" destOrd="0" presId="urn:microsoft.com/office/officeart/2005/8/layout/cycle8"/>
    <dgm:cxn modelId="{CEECD2F7-E6A2-41DE-A03B-E11DBA5E6553}" type="presParOf" srcId="{D7C23E5E-DA88-4F65-ACE2-216F0EFEA6DD}" destId="{D064AE72-DAB9-4E38-9C33-EBAE7F418E57}" srcOrd="12" destOrd="0" presId="urn:microsoft.com/office/officeart/2005/8/layout/cycle8"/>
    <dgm:cxn modelId="{93C81203-D200-4940-B399-1C86A966F980}" type="presParOf" srcId="{D7C23E5E-DA88-4F65-ACE2-216F0EFEA6DD}" destId="{6C51B002-106A-4C28-A651-DF0985D7BF67}" srcOrd="13" destOrd="0" presId="urn:microsoft.com/office/officeart/2005/8/layout/cycle8"/>
    <dgm:cxn modelId="{34DED4BA-2B8E-4C49-B9A7-58CD79F9D6D7}" type="presParOf" srcId="{D7C23E5E-DA88-4F65-ACE2-216F0EFEA6DD}" destId="{BA0D1CAF-DD04-4067-A869-0F21FCAA1E35}" srcOrd="14" destOrd="0" presId="urn:microsoft.com/office/officeart/2005/8/layout/cycle8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9C7978-BB4B-4CE9-A0BC-6A67EE03A57C}" type="doc">
      <dgm:prSet loTypeId="urn:microsoft.com/office/officeart/2005/8/layout/bProcess4" loCatId="process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4E2F152-B6AF-4E4A-85EC-CF0A0B523088}">
      <dgm:prSet/>
      <dgm:spPr/>
      <dgm:t>
        <a:bodyPr/>
        <a:lstStyle/>
        <a:p>
          <a:pPr rtl="0"/>
          <a:r>
            <a:rPr lang="as-IN" dirty="0" smtClean="0"/>
            <a:t> কোডের ধারণা</a:t>
          </a:r>
          <a:endParaRPr lang="en-US" dirty="0"/>
        </a:p>
      </dgm:t>
    </dgm:pt>
    <dgm:pt modelId="{5CC12E10-8FC9-4647-9EA9-754FE52FFA06}" type="parTrans" cxnId="{FD03F846-21A8-46B2-B6AE-5CF250F3B734}">
      <dgm:prSet/>
      <dgm:spPr/>
      <dgm:t>
        <a:bodyPr/>
        <a:lstStyle/>
        <a:p>
          <a:endParaRPr lang="en-US"/>
        </a:p>
      </dgm:t>
    </dgm:pt>
    <dgm:pt modelId="{FDFAFEC6-B72F-4C6C-989E-58DDA466C144}" type="sibTrans" cxnId="{FD03F846-21A8-46B2-B6AE-5CF250F3B734}">
      <dgm:prSet/>
      <dgm:spPr/>
      <dgm:t>
        <a:bodyPr/>
        <a:lstStyle/>
        <a:p>
          <a:endParaRPr lang="en-US"/>
        </a:p>
      </dgm:t>
    </dgm:pt>
    <dgm:pt modelId="{A96FE398-F499-4466-A46D-3AAA8E60D01F}">
      <dgm:prSet/>
      <dgm:spPr/>
      <dgm:t>
        <a:bodyPr/>
        <a:lstStyle/>
        <a:p>
          <a:pPr rtl="0"/>
          <a:r>
            <a:rPr lang="en-US" smtClean="0"/>
            <a:t>BCD</a:t>
          </a:r>
          <a:endParaRPr lang="en-US" dirty="0"/>
        </a:p>
      </dgm:t>
    </dgm:pt>
    <dgm:pt modelId="{0432E36C-721B-42E7-8E6B-7497AC0F9D61}" type="parTrans" cxnId="{9E06EDA4-309A-48B4-A441-ADD144EFF407}">
      <dgm:prSet/>
      <dgm:spPr/>
      <dgm:t>
        <a:bodyPr/>
        <a:lstStyle/>
        <a:p>
          <a:endParaRPr lang="en-US"/>
        </a:p>
      </dgm:t>
    </dgm:pt>
    <dgm:pt modelId="{7D3599CD-5D8F-448E-B784-D357AFE65669}" type="sibTrans" cxnId="{9E06EDA4-309A-48B4-A441-ADD144EFF407}">
      <dgm:prSet/>
      <dgm:spPr/>
      <dgm:t>
        <a:bodyPr/>
        <a:lstStyle/>
        <a:p>
          <a:endParaRPr lang="en-US"/>
        </a:p>
      </dgm:t>
    </dgm:pt>
    <dgm:pt modelId="{62EC3F86-8145-414B-92B5-73F88B6CF676}">
      <dgm:prSet/>
      <dgm:spPr/>
      <dgm:t>
        <a:bodyPr/>
        <a:lstStyle/>
        <a:p>
          <a:pPr rtl="0"/>
          <a:r>
            <a:rPr lang="en-US" smtClean="0"/>
            <a:t>EBCDIC</a:t>
          </a:r>
          <a:endParaRPr lang="en-US" dirty="0"/>
        </a:p>
      </dgm:t>
    </dgm:pt>
    <dgm:pt modelId="{31AAB522-4EEE-4652-A186-23DAB9CA5529}" type="parTrans" cxnId="{93C7EA30-76A1-4286-946D-EBF8997A2447}">
      <dgm:prSet/>
      <dgm:spPr/>
      <dgm:t>
        <a:bodyPr/>
        <a:lstStyle/>
        <a:p>
          <a:endParaRPr lang="en-US"/>
        </a:p>
      </dgm:t>
    </dgm:pt>
    <dgm:pt modelId="{B8B92DCD-E5FD-4840-B8E1-023E7567AA77}" type="sibTrans" cxnId="{93C7EA30-76A1-4286-946D-EBF8997A2447}">
      <dgm:prSet/>
      <dgm:spPr/>
      <dgm:t>
        <a:bodyPr/>
        <a:lstStyle/>
        <a:p>
          <a:endParaRPr lang="en-US"/>
        </a:p>
      </dgm:t>
    </dgm:pt>
    <dgm:pt modelId="{72A896AA-AF40-4C27-8BF0-53C02A066514}">
      <dgm:prSet/>
      <dgm:spPr/>
      <dgm:t>
        <a:bodyPr/>
        <a:lstStyle/>
        <a:p>
          <a:pPr rtl="0"/>
          <a:r>
            <a:rPr lang="en-US" smtClean="0"/>
            <a:t>ASCII</a:t>
          </a:r>
          <a:endParaRPr lang="en-US" dirty="0"/>
        </a:p>
      </dgm:t>
    </dgm:pt>
    <dgm:pt modelId="{AA287D06-5973-4DE7-BB70-A58975D267DA}" type="parTrans" cxnId="{59AFDC19-705F-4AA4-8570-80746A58C802}">
      <dgm:prSet/>
      <dgm:spPr/>
      <dgm:t>
        <a:bodyPr/>
        <a:lstStyle/>
        <a:p>
          <a:endParaRPr lang="en-US"/>
        </a:p>
      </dgm:t>
    </dgm:pt>
    <dgm:pt modelId="{05965647-5220-4135-A82D-8E06EA4C6901}" type="sibTrans" cxnId="{59AFDC19-705F-4AA4-8570-80746A58C802}">
      <dgm:prSet/>
      <dgm:spPr/>
      <dgm:t>
        <a:bodyPr/>
        <a:lstStyle/>
        <a:p>
          <a:endParaRPr lang="en-US"/>
        </a:p>
      </dgm:t>
    </dgm:pt>
    <dgm:pt modelId="{4830F09A-EE2B-4BF3-A5A6-24CBB4017DE7}">
      <dgm:prSet/>
      <dgm:spPr/>
      <dgm:t>
        <a:bodyPr/>
        <a:lstStyle/>
        <a:p>
          <a:pPr rtl="0"/>
          <a:r>
            <a:rPr lang="en-US" dirty="0" smtClean="0"/>
            <a:t>Unicode</a:t>
          </a:r>
          <a:endParaRPr lang="en-US" dirty="0"/>
        </a:p>
      </dgm:t>
    </dgm:pt>
    <dgm:pt modelId="{53B3EAAD-D0D2-4B1C-A04C-EFE7065153F9}" type="parTrans" cxnId="{4898D1FC-0653-4954-9766-D6523F8BB0D7}">
      <dgm:prSet/>
      <dgm:spPr/>
      <dgm:t>
        <a:bodyPr/>
        <a:lstStyle/>
        <a:p>
          <a:endParaRPr lang="en-US"/>
        </a:p>
      </dgm:t>
    </dgm:pt>
    <dgm:pt modelId="{B4E06847-4455-49DE-80F1-13D872584973}" type="sibTrans" cxnId="{4898D1FC-0653-4954-9766-D6523F8BB0D7}">
      <dgm:prSet/>
      <dgm:spPr/>
      <dgm:t>
        <a:bodyPr/>
        <a:lstStyle/>
        <a:p>
          <a:endParaRPr lang="en-US"/>
        </a:p>
      </dgm:t>
    </dgm:pt>
    <dgm:pt modelId="{60F7CB09-AD20-4203-A7D0-DF04625EAEE3}">
      <dgm:prSet/>
      <dgm:spPr/>
      <dgm:t>
        <a:bodyPr/>
        <a:lstStyle/>
        <a:p>
          <a:pPr rtl="0"/>
          <a:r>
            <a:rPr lang="as-IN" smtClean="0"/>
            <a:t>বিভিন্ন কোডের তুলনা</a:t>
          </a:r>
          <a:endParaRPr lang="en-US" dirty="0"/>
        </a:p>
      </dgm:t>
    </dgm:pt>
    <dgm:pt modelId="{75C4FDED-FEAE-4A57-AD38-D029F87D2F50}" type="parTrans" cxnId="{6232963F-927A-4E6D-B1AE-72173793383A}">
      <dgm:prSet/>
      <dgm:spPr/>
      <dgm:t>
        <a:bodyPr/>
        <a:lstStyle/>
        <a:p>
          <a:endParaRPr lang="en-US"/>
        </a:p>
      </dgm:t>
    </dgm:pt>
    <dgm:pt modelId="{A3B0C1D0-EDA2-417C-8236-314B1D9D24C7}" type="sibTrans" cxnId="{6232963F-927A-4E6D-B1AE-72173793383A}">
      <dgm:prSet/>
      <dgm:spPr/>
      <dgm:t>
        <a:bodyPr/>
        <a:lstStyle/>
        <a:p>
          <a:endParaRPr lang="en-US"/>
        </a:p>
      </dgm:t>
    </dgm:pt>
    <dgm:pt modelId="{CACE3D26-03A1-4336-A0AB-E6BF03C94647}" type="pres">
      <dgm:prSet presAssocID="{609C7978-BB4B-4CE9-A0BC-6A67EE03A57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E88CAB1-58A2-4839-A9EA-9C364A73850A}" type="pres">
      <dgm:prSet presAssocID="{04E2F152-B6AF-4E4A-85EC-CF0A0B523088}" presName="compNode" presStyleCnt="0"/>
      <dgm:spPr/>
      <dgm:t>
        <a:bodyPr/>
        <a:lstStyle/>
        <a:p>
          <a:endParaRPr lang="en-US"/>
        </a:p>
      </dgm:t>
    </dgm:pt>
    <dgm:pt modelId="{42DA201A-B5AC-4B83-BADD-4692EF46C332}" type="pres">
      <dgm:prSet presAssocID="{04E2F152-B6AF-4E4A-85EC-CF0A0B523088}" presName="dummyConnPt" presStyleCnt="0"/>
      <dgm:spPr/>
      <dgm:t>
        <a:bodyPr/>
        <a:lstStyle/>
        <a:p>
          <a:endParaRPr lang="en-US"/>
        </a:p>
      </dgm:t>
    </dgm:pt>
    <dgm:pt modelId="{B381C990-7CB7-46D8-B5F0-0955913CBFB7}" type="pres">
      <dgm:prSet presAssocID="{04E2F152-B6AF-4E4A-85EC-CF0A0B52308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4691E9-A97A-458D-8F29-B93334AA8D3E}" type="pres">
      <dgm:prSet presAssocID="{FDFAFEC6-B72F-4C6C-989E-58DDA466C144}" presName="sibTrans" presStyleLbl="bgSibTrans2D1" presStyleIdx="0" presStyleCnt="5"/>
      <dgm:spPr/>
      <dgm:t>
        <a:bodyPr/>
        <a:lstStyle/>
        <a:p>
          <a:endParaRPr lang="en-US"/>
        </a:p>
      </dgm:t>
    </dgm:pt>
    <dgm:pt modelId="{C5A8AF73-D12F-4258-A514-B9FD2ADB8D4A}" type="pres">
      <dgm:prSet presAssocID="{A96FE398-F499-4466-A46D-3AAA8E60D01F}" presName="compNode" presStyleCnt="0"/>
      <dgm:spPr/>
      <dgm:t>
        <a:bodyPr/>
        <a:lstStyle/>
        <a:p>
          <a:endParaRPr lang="en-US"/>
        </a:p>
      </dgm:t>
    </dgm:pt>
    <dgm:pt modelId="{A93E1F96-BC3E-45FB-9D0D-CC79825A98AB}" type="pres">
      <dgm:prSet presAssocID="{A96FE398-F499-4466-A46D-3AAA8E60D01F}" presName="dummyConnPt" presStyleCnt="0"/>
      <dgm:spPr/>
      <dgm:t>
        <a:bodyPr/>
        <a:lstStyle/>
        <a:p>
          <a:endParaRPr lang="en-US"/>
        </a:p>
      </dgm:t>
    </dgm:pt>
    <dgm:pt modelId="{D45779EF-E7F7-4CD7-B0D1-2ECF15ED2693}" type="pres">
      <dgm:prSet presAssocID="{A96FE398-F499-4466-A46D-3AAA8E60D01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D7C932-85B6-4EF4-950A-60D7F0ECBD1D}" type="pres">
      <dgm:prSet presAssocID="{7D3599CD-5D8F-448E-B784-D357AFE65669}" presName="sibTrans" presStyleLbl="bgSibTrans2D1" presStyleIdx="1" presStyleCnt="5"/>
      <dgm:spPr/>
      <dgm:t>
        <a:bodyPr/>
        <a:lstStyle/>
        <a:p>
          <a:endParaRPr lang="en-US"/>
        </a:p>
      </dgm:t>
    </dgm:pt>
    <dgm:pt modelId="{A1EE81A0-387B-4C5A-882F-2D4502D631DD}" type="pres">
      <dgm:prSet presAssocID="{62EC3F86-8145-414B-92B5-73F88B6CF676}" presName="compNode" presStyleCnt="0"/>
      <dgm:spPr/>
      <dgm:t>
        <a:bodyPr/>
        <a:lstStyle/>
        <a:p>
          <a:endParaRPr lang="en-US"/>
        </a:p>
      </dgm:t>
    </dgm:pt>
    <dgm:pt modelId="{5653DC9E-991E-4BDC-B965-C5197BEE5E2B}" type="pres">
      <dgm:prSet presAssocID="{62EC3F86-8145-414B-92B5-73F88B6CF676}" presName="dummyConnPt" presStyleCnt="0"/>
      <dgm:spPr/>
      <dgm:t>
        <a:bodyPr/>
        <a:lstStyle/>
        <a:p>
          <a:endParaRPr lang="en-US"/>
        </a:p>
      </dgm:t>
    </dgm:pt>
    <dgm:pt modelId="{6CF9A601-7F3C-488B-8C42-FEDF845941E6}" type="pres">
      <dgm:prSet presAssocID="{62EC3F86-8145-414B-92B5-73F88B6CF67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7A725B-0BB5-4E2D-9BF5-6D5A274EDF2B}" type="pres">
      <dgm:prSet presAssocID="{B8B92DCD-E5FD-4840-B8E1-023E7567AA77}" presName="sibTrans" presStyleLbl="bgSibTrans2D1" presStyleIdx="2" presStyleCnt="5"/>
      <dgm:spPr/>
      <dgm:t>
        <a:bodyPr/>
        <a:lstStyle/>
        <a:p>
          <a:endParaRPr lang="en-US"/>
        </a:p>
      </dgm:t>
    </dgm:pt>
    <dgm:pt modelId="{E68083E2-A601-4250-990A-27B89794FBA7}" type="pres">
      <dgm:prSet presAssocID="{72A896AA-AF40-4C27-8BF0-53C02A066514}" presName="compNode" presStyleCnt="0"/>
      <dgm:spPr/>
      <dgm:t>
        <a:bodyPr/>
        <a:lstStyle/>
        <a:p>
          <a:endParaRPr lang="en-US"/>
        </a:p>
      </dgm:t>
    </dgm:pt>
    <dgm:pt modelId="{153DC958-6CB1-45E9-8E59-0C27150195AA}" type="pres">
      <dgm:prSet presAssocID="{72A896AA-AF40-4C27-8BF0-53C02A066514}" presName="dummyConnPt" presStyleCnt="0"/>
      <dgm:spPr/>
      <dgm:t>
        <a:bodyPr/>
        <a:lstStyle/>
        <a:p>
          <a:endParaRPr lang="en-US"/>
        </a:p>
      </dgm:t>
    </dgm:pt>
    <dgm:pt modelId="{2A7A0DE0-AD52-4BFB-A407-A9B4AE13DD1E}" type="pres">
      <dgm:prSet presAssocID="{72A896AA-AF40-4C27-8BF0-53C02A06651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9226CA-1167-4200-8E0A-F807F6489C6D}" type="pres">
      <dgm:prSet presAssocID="{05965647-5220-4135-A82D-8E06EA4C6901}" presName="sibTrans" presStyleLbl="bgSibTrans2D1" presStyleIdx="3" presStyleCnt="5"/>
      <dgm:spPr/>
      <dgm:t>
        <a:bodyPr/>
        <a:lstStyle/>
        <a:p>
          <a:endParaRPr lang="en-US"/>
        </a:p>
      </dgm:t>
    </dgm:pt>
    <dgm:pt modelId="{4D673AE2-7A2A-4C31-A19D-A77E35371767}" type="pres">
      <dgm:prSet presAssocID="{4830F09A-EE2B-4BF3-A5A6-24CBB4017DE7}" presName="compNode" presStyleCnt="0"/>
      <dgm:spPr/>
      <dgm:t>
        <a:bodyPr/>
        <a:lstStyle/>
        <a:p>
          <a:endParaRPr lang="en-US"/>
        </a:p>
      </dgm:t>
    </dgm:pt>
    <dgm:pt modelId="{0C4BAE51-AC5F-4715-B92E-6721DB75191A}" type="pres">
      <dgm:prSet presAssocID="{4830F09A-EE2B-4BF3-A5A6-24CBB4017DE7}" presName="dummyConnPt" presStyleCnt="0"/>
      <dgm:spPr/>
      <dgm:t>
        <a:bodyPr/>
        <a:lstStyle/>
        <a:p>
          <a:endParaRPr lang="en-US"/>
        </a:p>
      </dgm:t>
    </dgm:pt>
    <dgm:pt modelId="{63290BE0-2747-4CEA-BD1A-EE1618DFBACE}" type="pres">
      <dgm:prSet presAssocID="{4830F09A-EE2B-4BF3-A5A6-24CBB4017DE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3CCA02-8B94-411B-B95E-086D4D1B1FB0}" type="pres">
      <dgm:prSet presAssocID="{B4E06847-4455-49DE-80F1-13D872584973}" presName="sibTrans" presStyleLbl="bgSibTrans2D1" presStyleIdx="4" presStyleCnt="5"/>
      <dgm:spPr/>
      <dgm:t>
        <a:bodyPr/>
        <a:lstStyle/>
        <a:p>
          <a:endParaRPr lang="en-US"/>
        </a:p>
      </dgm:t>
    </dgm:pt>
    <dgm:pt modelId="{1F612409-862F-4AD4-86C6-89F0708AC32A}" type="pres">
      <dgm:prSet presAssocID="{60F7CB09-AD20-4203-A7D0-DF04625EAEE3}" presName="compNode" presStyleCnt="0"/>
      <dgm:spPr/>
      <dgm:t>
        <a:bodyPr/>
        <a:lstStyle/>
        <a:p>
          <a:endParaRPr lang="en-US"/>
        </a:p>
      </dgm:t>
    </dgm:pt>
    <dgm:pt modelId="{9F38F85E-A3AA-44DA-87BD-2DB0921BEF36}" type="pres">
      <dgm:prSet presAssocID="{60F7CB09-AD20-4203-A7D0-DF04625EAEE3}" presName="dummyConnPt" presStyleCnt="0"/>
      <dgm:spPr/>
      <dgm:t>
        <a:bodyPr/>
        <a:lstStyle/>
        <a:p>
          <a:endParaRPr lang="en-US"/>
        </a:p>
      </dgm:t>
    </dgm:pt>
    <dgm:pt modelId="{6E28CF5A-3E22-4011-A9D8-C71174343407}" type="pres">
      <dgm:prSet presAssocID="{60F7CB09-AD20-4203-A7D0-DF04625EAEE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A89650-FC61-40BE-B388-37C1A3927F21}" type="presOf" srcId="{04E2F152-B6AF-4E4A-85EC-CF0A0B523088}" destId="{B381C990-7CB7-46D8-B5F0-0955913CBFB7}" srcOrd="0" destOrd="0" presId="urn:microsoft.com/office/officeart/2005/8/layout/bProcess4"/>
    <dgm:cxn modelId="{6574526B-7B1D-4688-92F3-059437E21307}" type="presOf" srcId="{A96FE398-F499-4466-A46D-3AAA8E60D01F}" destId="{D45779EF-E7F7-4CD7-B0D1-2ECF15ED2693}" srcOrd="0" destOrd="0" presId="urn:microsoft.com/office/officeart/2005/8/layout/bProcess4"/>
    <dgm:cxn modelId="{6232963F-927A-4E6D-B1AE-72173793383A}" srcId="{609C7978-BB4B-4CE9-A0BC-6A67EE03A57C}" destId="{60F7CB09-AD20-4203-A7D0-DF04625EAEE3}" srcOrd="5" destOrd="0" parTransId="{75C4FDED-FEAE-4A57-AD38-D029F87D2F50}" sibTransId="{A3B0C1D0-EDA2-417C-8236-314B1D9D24C7}"/>
    <dgm:cxn modelId="{4898D1FC-0653-4954-9766-D6523F8BB0D7}" srcId="{609C7978-BB4B-4CE9-A0BC-6A67EE03A57C}" destId="{4830F09A-EE2B-4BF3-A5A6-24CBB4017DE7}" srcOrd="4" destOrd="0" parTransId="{53B3EAAD-D0D2-4B1C-A04C-EFE7065153F9}" sibTransId="{B4E06847-4455-49DE-80F1-13D872584973}"/>
    <dgm:cxn modelId="{93C7EA30-76A1-4286-946D-EBF8997A2447}" srcId="{609C7978-BB4B-4CE9-A0BC-6A67EE03A57C}" destId="{62EC3F86-8145-414B-92B5-73F88B6CF676}" srcOrd="2" destOrd="0" parTransId="{31AAB522-4EEE-4652-A186-23DAB9CA5529}" sibTransId="{B8B92DCD-E5FD-4840-B8E1-023E7567AA77}"/>
    <dgm:cxn modelId="{59AFDC19-705F-4AA4-8570-80746A58C802}" srcId="{609C7978-BB4B-4CE9-A0BC-6A67EE03A57C}" destId="{72A896AA-AF40-4C27-8BF0-53C02A066514}" srcOrd="3" destOrd="0" parTransId="{AA287D06-5973-4DE7-BB70-A58975D267DA}" sibTransId="{05965647-5220-4135-A82D-8E06EA4C6901}"/>
    <dgm:cxn modelId="{020F06A5-DE5E-4987-9EAE-A73857B70FAC}" type="presOf" srcId="{4830F09A-EE2B-4BF3-A5A6-24CBB4017DE7}" destId="{63290BE0-2747-4CEA-BD1A-EE1618DFBACE}" srcOrd="0" destOrd="0" presId="urn:microsoft.com/office/officeart/2005/8/layout/bProcess4"/>
    <dgm:cxn modelId="{4134E323-B58D-4962-B29E-55F9CA61CCD1}" type="presOf" srcId="{62EC3F86-8145-414B-92B5-73F88B6CF676}" destId="{6CF9A601-7F3C-488B-8C42-FEDF845941E6}" srcOrd="0" destOrd="0" presId="urn:microsoft.com/office/officeart/2005/8/layout/bProcess4"/>
    <dgm:cxn modelId="{1968A797-B61B-4A5C-8F8E-C8559D69A49D}" type="presOf" srcId="{7D3599CD-5D8F-448E-B784-D357AFE65669}" destId="{35D7C932-85B6-4EF4-950A-60D7F0ECBD1D}" srcOrd="0" destOrd="0" presId="urn:microsoft.com/office/officeart/2005/8/layout/bProcess4"/>
    <dgm:cxn modelId="{C1C55030-83EC-4ED3-89C1-A5D33D63E270}" type="presOf" srcId="{B8B92DCD-E5FD-4840-B8E1-023E7567AA77}" destId="{4C7A725B-0BB5-4E2D-9BF5-6D5A274EDF2B}" srcOrd="0" destOrd="0" presId="urn:microsoft.com/office/officeart/2005/8/layout/bProcess4"/>
    <dgm:cxn modelId="{9E06EDA4-309A-48B4-A441-ADD144EFF407}" srcId="{609C7978-BB4B-4CE9-A0BC-6A67EE03A57C}" destId="{A96FE398-F499-4466-A46D-3AAA8E60D01F}" srcOrd="1" destOrd="0" parTransId="{0432E36C-721B-42E7-8E6B-7497AC0F9D61}" sibTransId="{7D3599CD-5D8F-448E-B784-D357AFE65669}"/>
    <dgm:cxn modelId="{DCA3553E-FC3F-466B-A609-2778DD8B43DC}" type="presOf" srcId="{05965647-5220-4135-A82D-8E06EA4C6901}" destId="{CF9226CA-1167-4200-8E0A-F807F6489C6D}" srcOrd="0" destOrd="0" presId="urn:microsoft.com/office/officeart/2005/8/layout/bProcess4"/>
    <dgm:cxn modelId="{FD03F846-21A8-46B2-B6AE-5CF250F3B734}" srcId="{609C7978-BB4B-4CE9-A0BC-6A67EE03A57C}" destId="{04E2F152-B6AF-4E4A-85EC-CF0A0B523088}" srcOrd="0" destOrd="0" parTransId="{5CC12E10-8FC9-4647-9EA9-754FE52FFA06}" sibTransId="{FDFAFEC6-B72F-4C6C-989E-58DDA466C144}"/>
    <dgm:cxn modelId="{9A652886-58B7-4A79-98F9-28E1C86D0681}" type="presOf" srcId="{72A896AA-AF40-4C27-8BF0-53C02A066514}" destId="{2A7A0DE0-AD52-4BFB-A407-A9B4AE13DD1E}" srcOrd="0" destOrd="0" presId="urn:microsoft.com/office/officeart/2005/8/layout/bProcess4"/>
    <dgm:cxn modelId="{AE954225-BBE7-47E5-8DD4-AC6A3394CE5C}" type="presOf" srcId="{60F7CB09-AD20-4203-A7D0-DF04625EAEE3}" destId="{6E28CF5A-3E22-4011-A9D8-C71174343407}" srcOrd="0" destOrd="0" presId="urn:microsoft.com/office/officeart/2005/8/layout/bProcess4"/>
    <dgm:cxn modelId="{B06101FA-1169-4A95-92FA-05FF715FA979}" type="presOf" srcId="{B4E06847-4455-49DE-80F1-13D872584973}" destId="{583CCA02-8B94-411B-B95E-086D4D1B1FB0}" srcOrd="0" destOrd="0" presId="urn:microsoft.com/office/officeart/2005/8/layout/bProcess4"/>
    <dgm:cxn modelId="{07234A11-C1B1-4364-8A01-CD80318D98A2}" type="presOf" srcId="{FDFAFEC6-B72F-4C6C-989E-58DDA466C144}" destId="{AC4691E9-A97A-458D-8F29-B93334AA8D3E}" srcOrd="0" destOrd="0" presId="urn:microsoft.com/office/officeart/2005/8/layout/bProcess4"/>
    <dgm:cxn modelId="{40984DD7-8427-42B1-9F3D-5274A389EE25}" type="presOf" srcId="{609C7978-BB4B-4CE9-A0BC-6A67EE03A57C}" destId="{CACE3D26-03A1-4336-A0AB-E6BF03C94647}" srcOrd="0" destOrd="0" presId="urn:microsoft.com/office/officeart/2005/8/layout/bProcess4"/>
    <dgm:cxn modelId="{BB0FA75E-100F-4F91-A5B1-C2276D9FB8B2}" type="presParOf" srcId="{CACE3D26-03A1-4336-A0AB-E6BF03C94647}" destId="{2E88CAB1-58A2-4839-A9EA-9C364A73850A}" srcOrd="0" destOrd="0" presId="urn:microsoft.com/office/officeart/2005/8/layout/bProcess4"/>
    <dgm:cxn modelId="{15A9BFA2-6E49-46C8-8160-972EF945C049}" type="presParOf" srcId="{2E88CAB1-58A2-4839-A9EA-9C364A73850A}" destId="{42DA201A-B5AC-4B83-BADD-4692EF46C332}" srcOrd="0" destOrd="0" presId="urn:microsoft.com/office/officeart/2005/8/layout/bProcess4"/>
    <dgm:cxn modelId="{A165D1B9-2A74-44DE-B20A-0ED50001EB86}" type="presParOf" srcId="{2E88CAB1-58A2-4839-A9EA-9C364A73850A}" destId="{B381C990-7CB7-46D8-B5F0-0955913CBFB7}" srcOrd="1" destOrd="0" presId="urn:microsoft.com/office/officeart/2005/8/layout/bProcess4"/>
    <dgm:cxn modelId="{C0BEF997-E31A-48B3-A73A-A1328D8948EE}" type="presParOf" srcId="{CACE3D26-03A1-4336-A0AB-E6BF03C94647}" destId="{AC4691E9-A97A-458D-8F29-B93334AA8D3E}" srcOrd="1" destOrd="0" presId="urn:microsoft.com/office/officeart/2005/8/layout/bProcess4"/>
    <dgm:cxn modelId="{0832FD98-2AEB-4776-834C-76B8DC95B8F8}" type="presParOf" srcId="{CACE3D26-03A1-4336-A0AB-E6BF03C94647}" destId="{C5A8AF73-D12F-4258-A514-B9FD2ADB8D4A}" srcOrd="2" destOrd="0" presId="urn:microsoft.com/office/officeart/2005/8/layout/bProcess4"/>
    <dgm:cxn modelId="{CA4A3190-D1FC-4CD4-AAE0-95D4FA48366F}" type="presParOf" srcId="{C5A8AF73-D12F-4258-A514-B9FD2ADB8D4A}" destId="{A93E1F96-BC3E-45FB-9D0D-CC79825A98AB}" srcOrd="0" destOrd="0" presId="urn:microsoft.com/office/officeart/2005/8/layout/bProcess4"/>
    <dgm:cxn modelId="{CEA304CC-41E0-4A1A-ABDF-DBF00503846B}" type="presParOf" srcId="{C5A8AF73-D12F-4258-A514-B9FD2ADB8D4A}" destId="{D45779EF-E7F7-4CD7-B0D1-2ECF15ED2693}" srcOrd="1" destOrd="0" presId="urn:microsoft.com/office/officeart/2005/8/layout/bProcess4"/>
    <dgm:cxn modelId="{276B73C8-840E-4648-A8BE-39BD7E04329C}" type="presParOf" srcId="{CACE3D26-03A1-4336-A0AB-E6BF03C94647}" destId="{35D7C932-85B6-4EF4-950A-60D7F0ECBD1D}" srcOrd="3" destOrd="0" presId="urn:microsoft.com/office/officeart/2005/8/layout/bProcess4"/>
    <dgm:cxn modelId="{33A9F9E6-0252-4CF9-8A8B-7A95C07441B7}" type="presParOf" srcId="{CACE3D26-03A1-4336-A0AB-E6BF03C94647}" destId="{A1EE81A0-387B-4C5A-882F-2D4502D631DD}" srcOrd="4" destOrd="0" presId="urn:microsoft.com/office/officeart/2005/8/layout/bProcess4"/>
    <dgm:cxn modelId="{7E54D00C-673F-402E-B58F-AB1B81A16D32}" type="presParOf" srcId="{A1EE81A0-387B-4C5A-882F-2D4502D631DD}" destId="{5653DC9E-991E-4BDC-B965-C5197BEE5E2B}" srcOrd="0" destOrd="0" presId="urn:microsoft.com/office/officeart/2005/8/layout/bProcess4"/>
    <dgm:cxn modelId="{A4DFF1F9-B6E2-4E27-831F-99DE7196B20E}" type="presParOf" srcId="{A1EE81A0-387B-4C5A-882F-2D4502D631DD}" destId="{6CF9A601-7F3C-488B-8C42-FEDF845941E6}" srcOrd="1" destOrd="0" presId="urn:microsoft.com/office/officeart/2005/8/layout/bProcess4"/>
    <dgm:cxn modelId="{CF603C7D-0F72-48C6-BADA-8E6C923DCD6D}" type="presParOf" srcId="{CACE3D26-03A1-4336-A0AB-E6BF03C94647}" destId="{4C7A725B-0BB5-4E2D-9BF5-6D5A274EDF2B}" srcOrd="5" destOrd="0" presId="urn:microsoft.com/office/officeart/2005/8/layout/bProcess4"/>
    <dgm:cxn modelId="{E60F9289-9E5C-4BB6-9D3B-52AE332F859F}" type="presParOf" srcId="{CACE3D26-03A1-4336-A0AB-E6BF03C94647}" destId="{E68083E2-A601-4250-990A-27B89794FBA7}" srcOrd="6" destOrd="0" presId="urn:microsoft.com/office/officeart/2005/8/layout/bProcess4"/>
    <dgm:cxn modelId="{AC348820-92C3-4F3B-A521-AAA59D9CE05A}" type="presParOf" srcId="{E68083E2-A601-4250-990A-27B89794FBA7}" destId="{153DC958-6CB1-45E9-8E59-0C27150195AA}" srcOrd="0" destOrd="0" presId="urn:microsoft.com/office/officeart/2005/8/layout/bProcess4"/>
    <dgm:cxn modelId="{796AECF7-C812-401E-8CF6-CDB655DB108E}" type="presParOf" srcId="{E68083E2-A601-4250-990A-27B89794FBA7}" destId="{2A7A0DE0-AD52-4BFB-A407-A9B4AE13DD1E}" srcOrd="1" destOrd="0" presId="urn:microsoft.com/office/officeart/2005/8/layout/bProcess4"/>
    <dgm:cxn modelId="{96B4ACFB-56E7-4094-80DD-BBBCEB6DBCDB}" type="presParOf" srcId="{CACE3D26-03A1-4336-A0AB-E6BF03C94647}" destId="{CF9226CA-1167-4200-8E0A-F807F6489C6D}" srcOrd="7" destOrd="0" presId="urn:microsoft.com/office/officeart/2005/8/layout/bProcess4"/>
    <dgm:cxn modelId="{9F4F517C-9623-40B2-B8D0-D6ABC70E0E05}" type="presParOf" srcId="{CACE3D26-03A1-4336-A0AB-E6BF03C94647}" destId="{4D673AE2-7A2A-4C31-A19D-A77E35371767}" srcOrd="8" destOrd="0" presId="urn:microsoft.com/office/officeart/2005/8/layout/bProcess4"/>
    <dgm:cxn modelId="{E256EB55-0A54-44DA-A720-59C8F17647C7}" type="presParOf" srcId="{4D673AE2-7A2A-4C31-A19D-A77E35371767}" destId="{0C4BAE51-AC5F-4715-B92E-6721DB75191A}" srcOrd="0" destOrd="0" presId="urn:microsoft.com/office/officeart/2005/8/layout/bProcess4"/>
    <dgm:cxn modelId="{FA7B9353-E74C-4AB4-B2DB-45760484230D}" type="presParOf" srcId="{4D673AE2-7A2A-4C31-A19D-A77E35371767}" destId="{63290BE0-2747-4CEA-BD1A-EE1618DFBACE}" srcOrd="1" destOrd="0" presId="urn:microsoft.com/office/officeart/2005/8/layout/bProcess4"/>
    <dgm:cxn modelId="{78DDD778-CBA9-4A17-8A16-8FEB9EAD31C0}" type="presParOf" srcId="{CACE3D26-03A1-4336-A0AB-E6BF03C94647}" destId="{583CCA02-8B94-411B-B95E-086D4D1B1FB0}" srcOrd="9" destOrd="0" presId="urn:microsoft.com/office/officeart/2005/8/layout/bProcess4"/>
    <dgm:cxn modelId="{F814E50E-F45A-4842-9371-580930EEF97C}" type="presParOf" srcId="{CACE3D26-03A1-4336-A0AB-E6BF03C94647}" destId="{1F612409-862F-4AD4-86C6-89F0708AC32A}" srcOrd="10" destOrd="0" presId="urn:microsoft.com/office/officeart/2005/8/layout/bProcess4"/>
    <dgm:cxn modelId="{806E12E3-901F-4837-979D-F246043DA27E}" type="presParOf" srcId="{1F612409-862F-4AD4-86C6-89F0708AC32A}" destId="{9F38F85E-A3AA-44DA-87BD-2DB0921BEF36}" srcOrd="0" destOrd="0" presId="urn:microsoft.com/office/officeart/2005/8/layout/bProcess4"/>
    <dgm:cxn modelId="{3B73EA09-26CA-451C-8D52-A1066A27E447}" type="presParOf" srcId="{1F612409-862F-4AD4-86C6-89F0708AC32A}" destId="{6E28CF5A-3E22-4011-A9D8-C71174343407}" srcOrd="1" destOrd="0" presId="urn:microsoft.com/office/officeart/2005/8/layout/bProcess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B63E61-057B-4CAA-93EF-5278C0E8A67F}" type="doc">
      <dgm:prSet loTypeId="urn:microsoft.com/office/officeart/2005/8/layout/matrix3" loCatId="matrix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9B7FD2C-ABC5-4178-B01F-FBAE8FD0F306}">
      <dgm:prSet phldrT="[Text]"/>
      <dgm:spPr/>
      <dgm:t>
        <a:bodyPr/>
        <a:lstStyle/>
        <a:p>
          <a:r>
            <a:rPr lang="en-US" smtClean="0"/>
            <a:t>ASCII </a:t>
          </a:r>
          <a:r>
            <a:rPr lang="as-IN" smtClean="0"/>
            <a:t>কত বিট?</a:t>
          </a:r>
          <a:endParaRPr lang="en-US"/>
        </a:p>
      </dgm:t>
    </dgm:pt>
    <dgm:pt modelId="{E813469C-1E1E-4DA4-B4E8-E952F759DD49}" type="parTrans" cxnId="{146EAEBD-6C7F-4AB2-BA17-52A88F27C03B}">
      <dgm:prSet/>
      <dgm:spPr/>
      <dgm:t>
        <a:bodyPr/>
        <a:lstStyle/>
        <a:p>
          <a:endParaRPr lang="en-US"/>
        </a:p>
      </dgm:t>
    </dgm:pt>
    <dgm:pt modelId="{FADF073E-AF1C-4654-85FF-35ED7DC36353}" type="sibTrans" cxnId="{146EAEBD-6C7F-4AB2-BA17-52A88F27C03B}">
      <dgm:prSet/>
      <dgm:spPr/>
      <dgm:t>
        <a:bodyPr/>
        <a:lstStyle/>
        <a:p>
          <a:endParaRPr lang="en-US"/>
        </a:p>
      </dgm:t>
    </dgm:pt>
    <dgm:pt modelId="{D2D62417-C7E6-41AA-861D-57277DB365F3}">
      <dgm:prSet phldrT="[Text]"/>
      <dgm:spPr/>
      <dgm:t>
        <a:bodyPr/>
        <a:lstStyle/>
        <a:p>
          <a:r>
            <a:rPr lang="en-US" dirty="0" smtClean="0"/>
            <a:t>Unicode </a:t>
          </a:r>
          <a:r>
            <a:rPr lang="as-IN" dirty="0" smtClean="0"/>
            <a:t>কেন প্রয়োজন?</a:t>
          </a:r>
          <a:endParaRPr lang="en-US" dirty="0"/>
        </a:p>
      </dgm:t>
    </dgm:pt>
    <dgm:pt modelId="{91CB984D-3033-4455-B4C6-72672A628D64}" type="parTrans" cxnId="{198DCBEB-F01F-4009-B036-6A299D2A44ED}">
      <dgm:prSet/>
      <dgm:spPr/>
      <dgm:t>
        <a:bodyPr/>
        <a:lstStyle/>
        <a:p>
          <a:endParaRPr lang="en-US"/>
        </a:p>
      </dgm:t>
    </dgm:pt>
    <dgm:pt modelId="{EB583F7D-B36A-40EF-823C-9AB8160B34CF}" type="sibTrans" cxnId="{198DCBEB-F01F-4009-B036-6A299D2A44ED}">
      <dgm:prSet/>
      <dgm:spPr/>
      <dgm:t>
        <a:bodyPr/>
        <a:lstStyle/>
        <a:p>
          <a:endParaRPr lang="en-US"/>
        </a:p>
      </dgm:t>
    </dgm:pt>
    <dgm:pt modelId="{4F5B8BA0-97AF-4059-89CE-8347AD6C0A28}">
      <dgm:prSet phldrT="[Text]"/>
      <dgm:spPr/>
      <dgm:t>
        <a:bodyPr/>
        <a:lstStyle/>
        <a:p>
          <a:r>
            <a:rPr lang="en-US" dirty="0" smtClean="0"/>
            <a:t>BCD </a:t>
          </a:r>
          <a:r>
            <a:rPr lang="as-IN" dirty="0" smtClean="0"/>
            <a:t>কোথায় ব্যবহৃত হয়?</a:t>
          </a:r>
          <a:endParaRPr lang="en-US" dirty="0"/>
        </a:p>
      </dgm:t>
    </dgm:pt>
    <dgm:pt modelId="{322AEF28-9B1F-425C-B30F-CC58593E9C88}" type="parTrans" cxnId="{E71B08FA-9061-4B13-A344-ACFECD0D4778}">
      <dgm:prSet/>
      <dgm:spPr/>
      <dgm:t>
        <a:bodyPr/>
        <a:lstStyle/>
        <a:p>
          <a:endParaRPr lang="en-US"/>
        </a:p>
      </dgm:t>
    </dgm:pt>
    <dgm:pt modelId="{6C2EB244-C0FA-422C-9AAE-29F2C4A58E08}" type="sibTrans" cxnId="{E71B08FA-9061-4B13-A344-ACFECD0D4778}">
      <dgm:prSet/>
      <dgm:spPr/>
      <dgm:t>
        <a:bodyPr/>
        <a:lstStyle/>
        <a:p>
          <a:endParaRPr lang="en-US"/>
        </a:p>
      </dgm:t>
    </dgm:pt>
    <dgm:pt modelId="{73DBF3B6-A2B6-4CF3-AD00-74D4D53D9195}">
      <dgm:prSet phldrT="[Text]"/>
      <dgm:spPr/>
      <dgm:t>
        <a:bodyPr/>
        <a:lstStyle/>
        <a:p>
          <a:r>
            <a:rPr lang="en-US" dirty="0" smtClean="0"/>
            <a:t>EBCDIC </a:t>
          </a:r>
          <a:r>
            <a:rPr lang="as-IN" dirty="0" smtClean="0"/>
            <a:t>কার তৈরি?</a:t>
          </a:r>
          <a:endParaRPr lang="en-US" dirty="0"/>
        </a:p>
      </dgm:t>
    </dgm:pt>
    <dgm:pt modelId="{E0D75AFC-7752-423A-BAC7-67C8175D6148}" type="parTrans" cxnId="{110ABE86-EC98-47EB-B9F8-BAB92679A670}">
      <dgm:prSet/>
      <dgm:spPr/>
      <dgm:t>
        <a:bodyPr/>
        <a:lstStyle/>
        <a:p>
          <a:endParaRPr lang="en-US"/>
        </a:p>
      </dgm:t>
    </dgm:pt>
    <dgm:pt modelId="{BCD920E3-2A6E-4D39-8276-16E843B1C6D5}" type="sibTrans" cxnId="{110ABE86-EC98-47EB-B9F8-BAB92679A670}">
      <dgm:prSet/>
      <dgm:spPr/>
      <dgm:t>
        <a:bodyPr/>
        <a:lstStyle/>
        <a:p>
          <a:endParaRPr lang="en-US"/>
        </a:p>
      </dgm:t>
    </dgm:pt>
    <dgm:pt modelId="{A5053135-0A72-4BA8-A4F9-08324F382F3F}" type="pres">
      <dgm:prSet presAssocID="{06B63E61-057B-4CAA-93EF-5278C0E8A67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B96795-B33F-465D-8D40-C33A1FA3096A}" type="pres">
      <dgm:prSet presAssocID="{06B63E61-057B-4CAA-93EF-5278C0E8A67F}" presName="diamond" presStyleLbl="bgShp" presStyleIdx="0" presStyleCnt="1"/>
      <dgm:spPr/>
      <dgm:t>
        <a:bodyPr/>
        <a:lstStyle/>
        <a:p>
          <a:endParaRPr lang="en-US"/>
        </a:p>
      </dgm:t>
    </dgm:pt>
    <dgm:pt modelId="{254FD3C0-0465-4AB3-94DF-A9224584550B}" type="pres">
      <dgm:prSet presAssocID="{06B63E61-057B-4CAA-93EF-5278C0E8A67F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44F1E-8849-4AEA-BBC6-BD95AAFA556E}" type="pres">
      <dgm:prSet presAssocID="{06B63E61-057B-4CAA-93EF-5278C0E8A67F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1945D9-F1B5-4310-BD27-9EA257D53758}" type="pres">
      <dgm:prSet presAssocID="{06B63E61-057B-4CAA-93EF-5278C0E8A67F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424084-CC60-48DC-9E01-76C7F1726FD9}" type="pres">
      <dgm:prSet presAssocID="{06B63E61-057B-4CAA-93EF-5278C0E8A67F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74B6BD-3C77-4C6B-96FF-1D966667C964}" type="presOf" srcId="{F9B7FD2C-ABC5-4178-B01F-FBAE8FD0F306}" destId="{254FD3C0-0465-4AB3-94DF-A9224584550B}" srcOrd="0" destOrd="0" presId="urn:microsoft.com/office/officeart/2005/8/layout/matrix3"/>
    <dgm:cxn modelId="{198DCBEB-F01F-4009-B036-6A299D2A44ED}" srcId="{06B63E61-057B-4CAA-93EF-5278C0E8A67F}" destId="{D2D62417-C7E6-41AA-861D-57277DB365F3}" srcOrd="1" destOrd="0" parTransId="{91CB984D-3033-4455-B4C6-72672A628D64}" sibTransId="{EB583F7D-B36A-40EF-823C-9AB8160B34CF}"/>
    <dgm:cxn modelId="{146EAEBD-6C7F-4AB2-BA17-52A88F27C03B}" srcId="{06B63E61-057B-4CAA-93EF-5278C0E8A67F}" destId="{F9B7FD2C-ABC5-4178-B01F-FBAE8FD0F306}" srcOrd="0" destOrd="0" parTransId="{E813469C-1E1E-4DA4-B4E8-E952F759DD49}" sibTransId="{FADF073E-AF1C-4654-85FF-35ED7DC36353}"/>
    <dgm:cxn modelId="{EA9A91DC-5650-4465-8388-14851130EFEA}" type="presOf" srcId="{4F5B8BA0-97AF-4059-89CE-8347AD6C0A28}" destId="{2D1945D9-F1B5-4310-BD27-9EA257D53758}" srcOrd="0" destOrd="0" presId="urn:microsoft.com/office/officeart/2005/8/layout/matrix3"/>
    <dgm:cxn modelId="{CDBC9108-3F7C-466C-A97E-3FA1F8829978}" type="presOf" srcId="{D2D62417-C7E6-41AA-861D-57277DB365F3}" destId="{74644F1E-8849-4AEA-BBC6-BD95AAFA556E}" srcOrd="0" destOrd="0" presId="urn:microsoft.com/office/officeart/2005/8/layout/matrix3"/>
    <dgm:cxn modelId="{110ABE86-EC98-47EB-B9F8-BAB92679A670}" srcId="{06B63E61-057B-4CAA-93EF-5278C0E8A67F}" destId="{73DBF3B6-A2B6-4CF3-AD00-74D4D53D9195}" srcOrd="3" destOrd="0" parTransId="{E0D75AFC-7752-423A-BAC7-67C8175D6148}" sibTransId="{BCD920E3-2A6E-4D39-8276-16E843B1C6D5}"/>
    <dgm:cxn modelId="{8D130F25-C70F-4FF8-B693-9D72E5802FD9}" type="presOf" srcId="{73DBF3B6-A2B6-4CF3-AD00-74D4D53D9195}" destId="{66424084-CC60-48DC-9E01-76C7F1726FD9}" srcOrd="0" destOrd="0" presId="urn:microsoft.com/office/officeart/2005/8/layout/matrix3"/>
    <dgm:cxn modelId="{4AA1BB62-123B-4F53-8138-679CA2CF755C}" type="presOf" srcId="{06B63E61-057B-4CAA-93EF-5278C0E8A67F}" destId="{A5053135-0A72-4BA8-A4F9-08324F382F3F}" srcOrd="0" destOrd="0" presId="urn:microsoft.com/office/officeart/2005/8/layout/matrix3"/>
    <dgm:cxn modelId="{E71B08FA-9061-4B13-A344-ACFECD0D4778}" srcId="{06B63E61-057B-4CAA-93EF-5278C0E8A67F}" destId="{4F5B8BA0-97AF-4059-89CE-8347AD6C0A28}" srcOrd="2" destOrd="0" parTransId="{322AEF28-9B1F-425C-B30F-CC58593E9C88}" sibTransId="{6C2EB244-C0FA-422C-9AAE-29F2C4A58E08}"/>
    <dgm:cxn modelId="{D3B073E3-46C7-4378-A50E-B7A5312864EC}" type="presParOf" srcId="{A5053135-0A72-4BA8-A4F9-08324F382F3F}" destId="{E7B96795-B33F-465D-8D40-C33A1FA3096A}" srcOrd="0" destOrd="0" presId="urn:microsoft.com/office/officeart/2005/8/layout/matrix3"/>
    <dgm:cxn modelId="{390640C7-3CEA-4BD9-975C-78BB66FA2C84}" type="presParOf" srcId="{A5053135-0A72-4BA8-A4F9-08324F382F3F}" destId="{254FD3C0-0465-4AB3-94DF-A9224584550B}" srcOrd="1" destOrd="0" presId="urn:microsoft.com/office/officeart/2005/8/layout/matrix3"/>
    <dgm:cxn modelId="{00E26E0D-8A89-45F1-9148-234EBD7ADB6D}" type="presParOf" srcId="{A5053135-0A72-4BA8-A4F9-08324F382F3F}" destId="{74644F1E-8849-4AEA-BBC6-BD95AAFA556E}" srcOrd="2" destOrd="0" presId="urn:microsoft.com/office/officeart/2005/8/layout/matrix3"/>
    <dgm:cxn modelId="{C34E9ADE-C4EC-4AE4-987F-90CF646968A4}" type="presParOf" srcId="{A5053135-0A72-4BA8-A4F9-08324F382F3F}" destId="{2D1945D9-F1B5-4310-BD27-9EA257D53758}" srcOrd="3" destOrd="0" presId="urn:microsoft.com/office/officeart/2005/8/layout/matrix3"/>
    <dgm:cxn modelId="{6E4A08A4-9C1A-4005-BCBA-A7C83ED6829E}" type="presParOf" srcId="{A5053135-0A72-4BA8-A4F9-08324F382F3F}" destId="{66424084-CC60-48DC-9E01-76C7F1726FD9}" srcOrd="4" destOrd="0" presId="urn:microsoft.com/office/officeart/2005/8/layout/matrix3"/>
  </dgm:cxnLst>
  <dgm:bg/>
  <dgm:whole>
    <a:ln>
      <a:noFill/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69F16-3CA7-4C42-B62E-D643A1F2F1E0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9C4D3-B776-4C03-A611-9260CA9A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0" y="3657600"/>
            <a:ext cx="7010400" cy="2862322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মোঃ আব্দুস সালাম 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প্রভাষক (আইসিটি)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গোলমুন্ডা ফাযিল (ডিগ্রি) মাদ্রাসা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জলঢাকা,নীলফামারী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মোনবাইলঃ ০১৭৩৭৮৫৪০৬০</a:t>
            </a:r>
            <a:endParaRPr lang="en-US" sz="3600" dirty="0">
              <a:latin typeface="NikoshBAN" pitchFamily="2" charset="0"/>
              <a:ea typeface="Nirmala UI" pitchFamily="34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Nirmala UI" pitchFamily="34" charset="0"/>
                <a:cs typeface="Nirmala UI" pitchFamily="34" charset="0"/>
              </a:rPr>
              <a:t>স্বাগতম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47800"/>
            <a:ext cx="91440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বিষয়: তথ্য ও যোগাযোগ প্রযুক্তি (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ICT)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98120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অধ্যায়: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 </a:t>
            </a:r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সংখ্যা পদ্ধতি ও ডিজিটাল ডিভাইস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0098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/>
              <a:t>শ্রেণি:</a:t>
            </a:r>
            <a:r>
              <a:rPr lang="as-IN" sz="2800" dirty="0" smtClean="0"/>
              <a:t> একাদশ–দ্বাদশ (</a:t>
            </a:r>
            <a:r>
              <a:rPr lang="en-US" sz="2800" dirty="0" smtClean="0"/>
              <a:t>HSC)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BCD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কোড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as-IN" dirty="0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779520"/>
          </a:xfrm>
        </p:spPr>
        <p:txBody>
          <a:bodyPr>
            <a:normAutofit/>
          </a:bodyPr>
          <a:lstStyle/>
          <a:p>
            <a:r>
              <a:rPr lang="as-IN" dirty="0" smtClean="0"/>
              <a:t>ক্যালকুলেটর</a:t>
            </a:r>
            <a:endParaRPr lang="en-US" dirty="0" smtClean="0"/>
          </a:p>
          <a:p>
            <a:r>
              <a:rPr lang="as-IN" dirty="0" smtClean="0"/>
              <a:t> ডিজিটাল ঘড়ি</a:t>
            </a:r>
            <a:endParaRPr lang="en-US" dirty="0" smtClean="0"/>
          </a:p>
          <a:p>
            <a:r>
              <a:rPr lang="as-IN" dirty="0" smtClean="0"/>
              <a:t> ডিজিটাল মিটার</a:t>
            </a:r>
            <a:endParaRPr lang="en-US" dirty="0" smtClean="0"/>
          </a:p>
          <a:p>
            <a:r>
              <a:rPr lang="as-IN" dirty="0" smtClean="0"/>
              <a:t> ব্যাংকিং ও কিছু এমবেডেড সিস্টেমে সংখ্যা প্রদর্শন ও সংরক্ষণে।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819400" y="1600200"/>
            <a:ext cx="4114800" cy="3429000"/>
          </a:xfrm>
          <a:prstGeom prst="ellipse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83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এর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BCD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কোড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কত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EBCDIC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524000"/>
            <a:ext cx="81534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EBCDIC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পূর্ণরুপ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smtClean="0"/>
              <a:t>Extended Binary Coded Decimal Interchange Code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819400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IBM </a:t>
            </a:r>
            <a:r>
              <a:rPr lang="as-IN" sz="2400" dirty="0" smtClean="0"/>
              <a:t>কর্তৃক তৈরি 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as-IN" sz="2400" dirty="0" smtClean="0"/>
              <a:t>৮ বিট কোড 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as-IN" sz="2400" dirty="0" smtClean="0"/>
              <a:t>২৫৬টি অক্ষর প্রকাশ করতে পারে 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as-IN" sz="2400" dirty="0" smtClean="0"/>
              <a:t>মূলত </a:t>
            </a:r>
            <a:r>
              <a:rPr lang="en-US" sz="2400" dirty="0" smtClean="0"/>
              <a:t>IBM Mainframe </a:t>
            </a:r>
            <a:r>
              <a:rPr lang="as-IN" sz="2400" dirty="0" smtClean="0"/>
              <a:t>কম্পিউটারে ব্যবহৃত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ASCII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00200"/>
            <a:ext cx="78486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ASCII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পূর্ণরুপ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American Standard Code for Information Interchange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2895600"/>
            <a:ext cx="656461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as-IN" sz="2800" dirty="0" smtClean="0"/>
              <a:t>৭ বিট কোড </a:t>
            </a:r>
            <a:endParaRPr lang="en-US" sz="2800" dirty="0" smtClean="0"/>
          </a:p>
          <a:p>
            <a:pPr>
              <a:buFont typeface="Wingdings" pitchFamily="2" charset="2"/>
              <a:buChar char="ü"/>
            </a:pPr>
            <a:r>
              <a:rPr lang="as-IN" sz="2800" dirty="0" smtClean="0"/>
              <a:t>১২৮টি অক্ষর প্রকাশ করতে পারে </a:t>
            </a:r>
            <a:endParaRPr lang="en-US" sz="2800" dirty="0" smtClean="0"/>
          </a:p>
          <a:p>
            <a:pPr>
              <a:buFont typeface="Wingdings" pitchFamily="2" charset="2"/>
              <a:buChar char="ü"/>
            </a:pPr>
            <a:r>
              <a:rPr lang="as-IN" sz="2800" dirty="0" smtClean="0"/>
              <a:t>ইংরেজি ভাষার জন্য ব্যাপকভাবে ব্যবহৃত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Unicode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00200"/>
            <a:ext cx="78486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ASCII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পূর্ণরুপ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American Standard Code for Information Interchange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2895600"/>
            <a:ext cx="794320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Unicode</a:t>
            </a:r>
          </a:p>
          <a:p>
            <a:pPr>
              <a:buFont typeface="Wingdings" pitchFamily="2" charset="2"/>
              <a:buChar char="ü"/>
            </a:pPr>
            <a:r>
              <a:rPr lang="as-IN" sz="2800" dirty="0" smtClean="0"/>
              <a:t>বিশ্বের প্রায় সব ভাষার অক্ষর প্রকাশ করতে সক্ষম </a:t>
            </a:r>
            <a:endParaRPr lang="en-US" sz="2800" dirty="0" smtClean="0"/>
          </a:p>
          <a:p>
            <a:pPr>
              <a:buFont typeface="Wingdings" pitchFamily="2" charset="2"/>
              <a:buChar char="ü"/>
            </a:pPr>
            <a:r>
              <a:rPr lang="as-IN" sz="2800" dirty="0" smtClean="0"/>
              <a:t>বাংলা, আরবি, চীনা, জাপানি ইত্যাদি সমর্থন করে </a:t>
            </a:r>
            <a:endParaRPr lang="en-US" sz="2800" dirty="0" smtClean="0"/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UTF-8, UTF-16 </a:t>
            </a:r>
            <a:r>
              <a:rPr lang="as-IN" sz="2800" dirty="0" smtClean="0"/>
              <a:t>ও </a:t>
            </a:r>
            <a:r>
              <a:rPr lang="en-US" sz="2800" dirty="0" smtClean="0"/>
              <a:t>UTF-32 </a:t>
            </a:r>
            <a:r>
              <a:rPr lang="as-IN" sz="2800" dirty="0" smtClean="0"/>
              <a:t>ব্যবহৃত হয়</a:t>
            </a:r>
            <a:endParaRPr lang="as-IN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বাস্তব জীবনে ব্যবহার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ATM </a:t>
            </a:r>
          </a:p>
          <a:p>
            <a:r>
              <a:rPr lang="as-IN" dirty="0" smtClean="0"/>
              <a:t>ব্যাংকিং সফটওয়্যার</a:t>
            </a:r>
            <a:endParaRPr lang="en-US" dirty="0" smtClean="0"/>
          </a:p>
          <a:p>
            <a:r>
              <a:rPr lang="as-IN" dirty="0" smtClean="0"/>
              <a:t> মোবাইল ফোন </a:t>
            </a:r>
            <a:endParaRPr lang="en-US" dirty="0" smtClean="0"/>
          </a:p>
          <a:p>
            <a:r>
              <a:rPr lang="as-IN" dirty="0" smtClean="0"/>
              <a:t>ওয়েবসাইট</a:t>
            </a:r>
            <a:endParaRPr lang="en-US" dirty="0" smtClean="0"/>
          </a:p>
          <a:p>
            <a:r>
              <a:rPr lang="as-IN" dirty="0" smtClean="0"/>
              <a:t> </a:t>
            </a:r>
            <a:r>
              <a:rPr lang="en-US" dirty="0" smtClean="0"/>
              <a:t>Microsoft Word </a:t>
            </a:r>
          </a:p>
          <a:p>
            <a:r>
              <a:rPr lang="as-IN" dirty="0" smtClean="0"/>
              <a:t>সামাজিক যোগাযোগ মাধ্যম</a:t>
            </a:r>
            <a:endParaRPr lang="en-US" dirty="0" smtClean="0"/>
          </a:p>
          <a:p>
            <a:r>
              <a:rPr lang="as-IN" dirty="0" smtClean="0"/>
              <a:t> ই-মেইল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তুলনামূলক আলোচনা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524000"/>
          <a:ext cx="7848600" cy="1841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720"/>
                <a:gridCol w="1569720"/>
                <a:gridCol w="1569720"/>
                <a:gridCol w="1569720"/>
                <a:gridCol w="1569720"/>
              </a:tblGrid>
              <a:tr h="321457"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বৈশিষ্ট্য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BCD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ASCII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EBCDIC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Unicode</a:t>
                      </a:r>
                    </a:p>
                  </a:txBody>
                  <a:tcPr anchor="ctr"/>
                </a:tc>
              </a:tr>
              <a:tr h="554843">
                <a:tc>
                  <a:txBody>
                    <a:bodyPr/>
                    <a:lstStyle/>
                    <a:p>
                      <a:pPr algn="ctr"/>
                      <a:r>
                        <a:rPr lang="as-IN"/>
                        <a:t>বিট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dirty="0" smtClean="0"/>
                        <a:t>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পরিবর্তনশীল</a:t>
                      </a:r>
                    </a:p>
                  </a:txBody>
                  <a:tcPr anchor="ctr"/>
                </a:tc>
              </a:tr>
              <a:tr h="554843">
                <a:tc>
                  <a:txBody>
                    <a:bodyPr/>
                    <a:lstStyle/>
                    <a:p>
                      <a:pPr algn="ctr"/>
                      <a:r>
                        <a:rPr lang="as-IN"/>
                        <a:t>অক্ষর সংখ্যা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/>
                        <a:t>১০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dirty="0" smtClean="0"/>
                        <a:t>১২৮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২৫৬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/>
                        <a:t>১০ লক্ষ+</a:t>
                      </a:r>
                    </a:p>
                  </a:txBody>
                  <a:tcPr anchor="ctr"/>
                </a:tc>
              </a:tr>
              <a:tr h="321457">
                <a:tc>
                  <a:txBody>
                    <a:bodyPr/>
                    <a:lstStyle/>
                    <a:p>
                      <a:pPr algn="ctr"/>
                      <a:r>
                        <a:rPr lang="as-IN"/>
                        <a:t>ব্যবহার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/>
                        <a:t>সংখ্যা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dirty="0" smtClean="0"/>
                        <a:t>ইংরেজি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IBM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সব ভাষা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 smtClean="0"/>
              <a:t>দলীয় কাজ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চারটি দল গঠন করো—</a:t>
            </a:r>
          </a:p>
          <a:p>
            <a:r>
              <a:rPr lang="as-IN" dirty="0" smtClean="0"/>
              <a:t>দল ১ → </a:t>
            </a:r>
            <a:r>
              <a:rPr lang="en-US" dirty="0" smtClean="0"/>
              <a:t>BCD </a:t>
            </a:r>
          </a:p>
          <a:p>
            <a:r>
              <a:rPr lang="as-IN" dirty="0" smtClean="0"/>
              <a:t>দল ২ → </a:t>
            </a:r>
            <a:r>
              <a:rPr lang="en-US" dirty="0" smtClean="0"/>
              <a:t>ASCII </a:t>
            </a:r>
          </a:p>
          <a:p>
            <a:r>
              <a:rPr lang="as-IN" dirty="0" smtClean="0"/>
              <a:t>দল ৩ → </a:t>
            </a:r>
            <a:r>
              <a:rPr lang="en-US" dirty="0" smtClean="0"/>
              <a:t>EBCDIC </a:t>
            </a:r>
          </a:p>
          <a:p>
            <a:r>
              <a:rPr lang="as-IN" dirty="0" smtClean="0"/>
              <a:t>দল ৪ → </a:t>
            </a:r>
            <a:r>
              <a:rPr lang="en-US" dirty="0" smtClean="0"/>
              <a:t>Unicode </a:t>
            </a:r>
          </a:p>
          <a:p>
            <a:r>
              <a:rPr lang="as-IN" dirty="0" smtClean="0"/>
              <a:t>প্রতিটি দল ৩ মিনিটে তাদের কোডের বৈশিষ্ট্য উপস্থাপন করবে।</a:t>
            </a:r>
            <a:endParaRPr lang="as-IN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আজ আমরা যা শিখলাম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57200" y="1676400"/>
          <a:ext cx="83058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381C990-7CB7-46D8-B5F0-0955913CBF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graphicEl>
                                              <a:dgm id="{B381C990-7CB7-46D8-B5F0-0955913CBF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B381C990-7CB7-46D8-B5F0-0955913CBF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C4691E9-A97A-458D-8F29-B93334AA8D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graphicEl>
                                              <a:dgm id="{AC4691E9-A97A-458D-8F29-B93334AA8D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graphicEl>
                                              <a:dgm id="{AC4691E9-A97A-458D-8F29-B93334AA8D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5779EF-E7F7-4CD7-B0D1-2ECF15ED26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D45779EF-E7F7-4CD7-B0D1-2ECF15ED26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D45779EF-E7F7-4CD7-B0D1-2ECF15ED26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5D7C932-85B6-4EF4-950A-60D7F0ECB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>
                                            <p:graphicEl>
                                              <a:dgm id="{35D7C932-85B6-4EF4-950A-60D7F0ECB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>
                                            <p:graphicEl>
                                              <a:dgm id="{35D7C932-85B6-4EF4-950A-60D7F0ECB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CF9A601-7F3C-488B-8C42-FEDF845941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>
                                            <p:graphicEl>
                                              <a:dgm id="{6CF9A601-7F3C-488B-8C42-FEDF845941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>
                                            <p:graphicEl>
                                              <a:dgm id="{6CF9A601-7F3C-488B-8C42-FEDF845941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C7A725B-0BB5-4E2D-9BF5-6D5A274ED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>
                                            <p:graphicEl>
                                              <a:dgm id="{4C7A725B-0BB5-4E2D-9BF5-6D5A274ED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>
                                            <p:graphicEl>
                                              <a:dgm id="{4C7A725B-0BB5-4E2D-9BF5-6D5A274ED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7A0DE0-AD52-4BFB-A407-A9B4AE13D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2A7A0DE0-AD52-4BFB-A407-A9B4AE13D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graphicEl>
                                              <a:dgm id="{2A7A0DE0-AD52-4BFB-A407-A9B4AE13D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F9226CA-1167-4200-8E0A-F807F6489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>
                                            <p:graphicEl>
                                              <a:dgm id="{CF9226CA-1167-4200-8E0A-F807F6489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>
                                            <p:graphicEl>
                                              <a:dgm id="{CF9226CA-1167-4200-8E0A-F807F6489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290BE0-2747-4CEA-BD1A-EE1618DFBA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>
                                            <p:graphicEl>
                                              <a:dgm id="{63290BE0-2747-4CEA-BD1A-EE1618DFBA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">
                                            <p:graphicEl>
                                              <a:dgm id="{63290BE0-2747-4CEA-BD1A-EE1618DFBA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3CCA02-8B94-411B-B95E-086D4D1B1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583CCA02-8B94-411B-B95E-086D4D1B1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583CCA02-8B94-411B-B95E-086D4D1B1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E28CF5A-3E22-4011-A9D8-C711743434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">
                                            <p:graphicEl>
                                              <a:dgm id="{6E28CF5A-3E22-4011-A9D8-C711743434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6E28CF5A-3E22-4011-A9D8-C711743434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704850"/>
            <a:ext cx="6934200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মূল্যায়ন</a:t>
            </a:r>
            <a:endParaRPr lang="en-US" dirty="0"/>
          </a:p>
        </p:txBody>
      </p:sp>
      <p:graphicFrame>
        <p:nvGraphicFramePr>
          <p:cNvPr id="12" name="Diagram 11"/>
          <p:cNvGraphicFramePr/>
          <p:nvPr/>
        </p:nvGraphicFramePr>
        <p:xfrm>
          <a:off x="838200" y="1397000"/>
          <a:ext cx="76200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7B96795-B33F-465D-8D40-C33A1FA30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graphicEl>
                                              <a:dgm id="{E7B96795-B33F-465D-8D40-C33A1FA30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graphicEl>
                                              <a:dgm id="{E7B96795-B33F-465D-8D40-C33A1FA30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54FD3C0-0465-4AB3-94DF-A922458455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graphicEl>
                                              <a:dgm id="{254FD3C0-0465-4AB3-94DF-A922458455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graphicEl>
                                              <a:dgm id="{254FD3C0-0465-4AB3-94DF-A922458455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4644F1E-8849-4AEA-BBC6-BD95AAFA5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graphicEl>
                                              <a:dgm id="{74644F1E-8849-4AEA-BBC6-BD95AAFA5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graphicEl>
                                              <a:dgm id="{74644F1E-8849-4AEA-BBC6-BD95AAFA5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D1945D9-F1B5-4310-BD27-9EA257D53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graphicEl>
                                              <a:dgm id="{2D1945D9-F1B5-4310-BD27-9EA257D53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graphicEl>
                                              <a:dgm id="{2D1945D9-F1B5-4310-BD27-9EA257D53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6424084-CC60-48DC-9E01-76C7F1726F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graphicEl>
                                              <a:dgm id="{66424084-CC60-48DC-9E01-76C7F1726F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graphicEl>
                                              <a:dgm id="{66424084-CC60-48DC-9E01-76C7F1726F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47800" y="1143000"/>
            <a:ext cx="6248400" cy="4648200"/>
          </a:xfrm>
          <a:prstGeom prst="roundRect">
            <a:avLst/>
          </a:prstGeom>
          <a:gradFill flip="none"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"তোমরা প্রতিদিন মোবাইলে বাংলা ও ইংরেজিতে মেসেজ লেখো, ফেসবুক ব্যবহার করো, ওয়েবসাইট দেখো। কিন্তু কখনো ভেবেছো, কম্পিউটার কীভাবে বাংলা, ইংরেজি, সংখ্যা ও বিভিন্ন প্রতীক চিনতে পারে?"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3600" y="7620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828801"/>
            <a:ext cx="769620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বাংলা ভাষার জন্য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Unicode </a:t>
            </a: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কেন প্রয়োজন ব্যাখ্যা কর।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" y="2895600"/>
            <a:ext cx="7848600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৪৫ সংখ্যাটিকে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BCD-</a:t>
            </a: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তে প্রকাশ কর।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2819400"/>
            <a:ext cx="4876800" cy="92333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Thank you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0"/>
            <a:ext cx="4724400" cy="2133600"/>
          </a:xfrm>
          <a:prstGeom prst="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কোন প্রশ্ন আছে?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685800" y="1600200"/>
          <a:ext cx="80772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4DF093-C6A6-420A-99A0-B5D06FE6D8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44DF093-C6A6-420A-99A0-B5D06FE6D8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44DF093-C6A6-420A-99A0-B5D06FE6D8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7FAF0B-E539-45C5-AE09-3FA3E76A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8E7FAF0B-E539-45C5-AE09-3FA3E76A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8E7FAF0B-E539-45C5-AE09-3FA3E76A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DD6266-B6D3-4943-94D3-F56E8BCB3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6ADD6266-B6D3-4943-94D3-F56E8BCB3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6ADD6266-B6D3-4943-94D3-F56E8BCB3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1219200" y="838200"/>
            <a:ext cx="6705600" cy="5105400"/>
          </a:xfrm>
          <a:prstGeom prst="diamond">
            <a:avLst/>
          </a:prstGeom>
          <a:gradFill flip="none" rotWithShape="1">
            <a:gsLst>
              <a:gs pos="0">
                <a:schemeClr val="accent3">
                  <a:tint val="70000"/>
                  <a:satMod val="130000"/>
                </a:schemeClr>
              </a:gs>
              <a:gs pos="43000">
                <a:schemeClr val="accent3">
                  <a:tint val="44000"/>
                  <a:satMod val="165000"/>
                </a:schemeClr>
              </a:gs>
              <a:gs pos="93000">
                <a:schemeClr val="accent3">
                  <a:tint val="15000"/>
                  <a:satMod val="165000"/>
                </a:schemeClr>
              </a:gs>
              <a:gs pos="100000">
                <a:schemeClr val="accent3">
                  <a:tint val="5000"/>
                  <a:satMod val="2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dirty="0" smtClean="0"/>
              <a:t>আজ আমরা জানব কোড কী, কেন প্রয়োজন এবং </a:t>
            </a:r>
            <a:r>
              <a:rPr lang="en-US" sz="2400" dirty="0" smtClean="0"/>
              <a:t>BCD, EBCDIC, ASCII </a:t>
            </a:r>
            <a:r>
              <a:rPr lang="as-IN" sz="2400" dirty="0" smtClean="0"/>
              <a:t>ও </a:t>
            </a:r>
            <a:r>
              <a:rPr lang="en-US" sz="2400" dirty="0" smtClean="0"/>
              <a:t>Unicode </a:t>
            </a:r>
            <a:r>
              <a:rPr lang="as-IN" sz="2400" dirty="0" smtClean="0"/>
              <a:t>কীভাবে কাজ করে।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33400"/>
            <a:ext cx="9144000" cy="895350"/>
          </a:xfrm>
        </p:spPr>
        <p:txBody>
          <a:bodyPr/>
          <a:lstStyle/>
          <a:p>
            <a:pPr algn="ctr"/>
            <a:r>
              <a:rPr lang="as-IN" dirty="0" smtClean="0"/>
              <a:t>শিখনফল</a:t>
            </a:r>
            <a:endParaRPr lang="en-US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533400" y="1600200"/>
          <a:ext cx="83058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AAB5415-0F11-4B4E-961C-F23C47B8E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graphicEl>
                                              <a:dgm id="{9AAB5415-0F11-4B4E-961C-F23C47B8E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9AAB5415-0F11-4B4E-961C-F23C47B8E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FD51142-57AD-4B62-BBDE-D03007921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graphicEl>
                                              <a:dgm id="{0FD51142-57AD-4B62-BBDE-D03007921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graphicEl>
                                              <a:dgm id="{0FD51142-57AD-4B62-BBDE-D03007921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EB29F37-0347-44C2-ADB1-ACED3A2764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graphicEl>
                                              <a:dgm id="{3EB29F37-0347-44C2-ADB1-ACED3A2764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graphicEl>
                                              <a:dgm id="{3EB29F37-0347-44C2-ADB1-ACED3A2764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3031A40-416C-46CC-B052-D372243AC2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graphicEl>
                                              <a:dgm id="{D3031A40-416C-46CC-B052-D372243AC2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graphicEl>
                                              <a:dgm id="{D3031A40-416C-46CC-B052-D372243AC2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CB7413A-CD37-4A24-A323-DE598EF28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graphicEl>
                                              <a:dgm id="{2CB7413A-CD37-4A24-A323-DE598EF28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graphicEl>
                                              <a:dgm id="{2CB7413A-CD37-4A24-A323-DE598EF28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6574F61-7B67-41B8-8B2C-3111E181D8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graphicEl>
                                              <a:dgm id="{06574F61-7B67-41B8-8B2C-3111E181D8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>
                                            <p:graphicEl>
                                              <a:dgm id="{06574F61-7B67-41B8-8B2C-3111E181D8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ED9D301-C9E5-47DE-B4D1-B402BB388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>
                                            <p:graphicEl>
                                              <a:dgm id="{0ED9D301-C9E5-47DE-B4D1-B402BB388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>
                                            <p:graphicEl>
                                              <a:dgm id="{0ED9D301-C9E5-47DE-B4D1-B402BB388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5359E-86BE-477A-A5C8-8B06186131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>
                                            <p:graphicEl>
                                              <a:dgm id="{5655359E-86BE-477A-A5C8-8B06186131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>
                                            <p:graphicEl>
                                              <a:dgm id="{5655359E-86BE-477A-A5C8-8B06186131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C3B705-3F45-46C6-AEF9-74FB65EB6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>
                                            <p:graphicEl>
                                              <a:dgm id="{95C3B705-3F45-46C6-AEF9-74FB65EB6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>
                                            <p:graphicEl>
                                              <a:dgm id="{95C3B705-3F45-46C6-AEF9-74FB65EB6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D19924D-6B99-409B-9F2B-654F2E47A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7">
                                            <p:graphicEl>
                                              <a:dgm id="{AD19924D-6B99-409B-9F2B-654F2E47A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7">
                                            <p:graphicEl>
                                              <a:dgm id="{AD19924D-6B99-409B-9F2B-654F2E47A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9DEC066-5B02-419F-BBD4-2D89ADAB9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>
                                            <p:graphicEl>
                                              <a:dgm id="{39DEC066-5B02-419F-BBD4-2D89ADAB9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>
                                            <p:graphicEl>
                                              <a:dgm id="{39DEC066-5B02-419F-BBD4-2D89ADAB9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35371F7-A0FA-43C1-BF77-31F214DAF0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7">
                                            <p:graphicEl>
                                              <a:dgm id="{635371F7-A0FA-43C1-BF77-31F214DAF0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">
                                            <p:graphicEl>
                                              <a:dgm id="{635371F7-A0FA-43C1-BF77-31F214DAF0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B15D8E-E893-44D0-AC3B-92987A773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7">
                                            <p:graphicEl>
                                              <a:dgm id="{8DB15D8E-E893-44D0-AC3B-92987A773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">
                                            <p:graphicEl>
                                              <a:dgm id="{8DB15D8E-E893-44D0-AC3B-92987A773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B8B2B9-EB83-4118-BBBB-934CE14E4B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7">
                                            <p:graphicEl>
                                              <a:dgm id="{B7B8B2B9-EB83-4118-BBBB-934CE14E4B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7">
                                            <p:graphicEl>
                                              <a:dgm id="{B7B8B2B9-EB83-4118-BBBB-934CE14E4B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পূর্বজ্ঞান যাচাই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914400" y="1397000"/>
          <a:ext cx="75438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C51B002-106A-4C28-A651-DF0985D7BF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7">
                                            <p:graphicEl>
                                              <a:dgm id="{6C51B002-106A-4C28-A651-DF0985D7BF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BA98E-75F8-4C97-8DDF-1D5CA5F02031}" type="datetime1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Autofit/>
          </a:bodyPr>
          <a:lstStyle/>
          <a:p>
            <a:pPr algn="ctr"/>
            <a:r>
              <a:rPr lang="as-IN" sz="4000" dirty="0" smtClean="0"/>
              <a:t>কোডের ধারণা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5240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b="1" dirty="0" smtClean="0"/>
              <a:t>কোড (</a:t>
            </a:r>
            <a:r>
              <a:rPr lang="en-US" sz="2400" b="1" dirty="0" smtClean="0"/>
              <a:t>Code): </a:t>
            </a:r>
            <a:r>
              <a:rPr lang="as-IN" sz="2400" dirty="0" smtClean="0"/>
              <a:t>কম্পিউটারে অক্ষর, সংখ্যা, প্রতীক ও নির্দেশনাকে নির্দিষ্ট বাইনারি সংখ্যার মাধ্যমে প্রকাশ করার পদ্ধতিকে </a:t>
            </a:r>
            <a:r>
              <a:rPr lang="as-IN" sz="2400" b="1" dirty="0" smtClean="0"/>
              <a:t>কোড</a:t>
            </a:r>
            <a:r>
              <a:rPr lang="as-IN" sz="2400" dirty="0" smtClean="0"/>
              <a:t> বলা হয়।</a:t>
            </a:r>
            <a:endParaRPr lang="as-I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0" y="3276600"/>
            <a:ext cx="3810000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400" dirty="0" smtClean="0"/>
              <a:t>উদাহরণ </a:t>
            </a:r>
            <a:endParaRPr lang="en-US" sz="2800" dirty="0" smtClean="0"/>
          </a:p>
          <a:p>
            <a:r>
              <a:rPr lang="pt-BR" sz="2800" dirty="0" smtClean="0"/>
              <a:t>A → 65</a:t>
            </a:r>
          </a:p>
          <a:p>
            <a:r>
              <a:rPr lang="pt-BR" sz="2800" dirty="0" smtClean="0"/>
              <a:t>B → 66</a:t>
            </a:r>
          </a:p>
          <a:p>
            <a:r>
              <a:rPr lang="pt-BR" sz="2800" dirty="0" smtClean="0"/>
              <a:t>a → 97</a:t>
            </a:r>
            <a:endParaRPr lang="pt-BR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কেন কোড প্রয়োজন?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তথ্য সংরক্ষণ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তথ্য আদান-প্রদান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বিভিন্ন ডিভাইসের মধ্যে যোগাযোগ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as-IN" sz="3200" dirty="0" smtClean="0">
                <a:latin typeface="NikoshBAN" pitchFamily="2" charset="0"/>
                <a:cs typeface="NikoshBAN" pitchFamily="2" charset="0"/>
              </a:rPr>
              <a:t> আন্তর্জাতিক ভাষা সমর্থন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নির্ভুল তথ্য প্রক্রিয়াকরণ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BCD (Binary Coded Decimal)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00200"/>
            <a:ext cx="7848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BCD (Binary Coded Decimal) </a:t>
            </a:r>
            <a:r>
              <a:rPr lang="as-IN" sz="2000" dirty="0" smtClean="0"/>
              <a:t>হলো এমন একটি কোডিং পদ্ধতি, যেখানে প্রতিটি দশমিক (</a:t>
            </a:r>
            <a:r>
              <a:rPr lang="en-US" sz="2000" dirty="0" smtClean="0"/>
              <a:t>Decimal) </a:t>
            </a:r>
            <a:r>
              <a:rPr lang="as-IN" sz="2000" dirty="0" smtClean="0"/>
              <a:t>অঙ্ককে পৃথকভাবে ৪ বিটের বাইনারি সংখ্যা দ্বারা প্রকাশ করা হয়।</a:t>
            </a:r>
            <a:endParaRPr lang="en-US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362200" y="3276600"/>
            <a:ext cx="3429000" cy="76944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as-IN" sz="2000" b="1" dirty="0" smtClean="0">
                <a:solidFill>
                  <a:schemeClr val="tx1"/>
                </a:solidFill>
              </a:rPr>
              <a:t>উদাহরণ</a:t>
            </a:r>
            <a:endParaRPr lang="as-IN" dirty="0" smtClean="0"/>
          </a:p>
          <a:p>
            <a:r>
              <a:rPr lang="en-US" sz="2400" dirty="0" smtClean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as-IN" sz="2400" dirty="0" smtClean="0">
                <a:solidFill>
                  <a:schemeClr val="tx1"/>
                </a:solidFill>
                <a:latin typeface="Times New Roman" pitchFamily="18" charset="0"/>
              </a:rPr>
              <a:t>→ 0010 0101</a:t>
            </a:r>
            <a:endParaRPr lang="as-IN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445</TotalTime>
  <Words>506</Words>
  <Application>Microsoft Office PowerPoint</Application>
  <PresentationFormat>On-screen Show (4:3)</PresentationFormat>
  <Paragraphs>119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Slide 1</vt:lpstr>
      <vt:lpstr>Slide 2</vt:lpstr>
      <vt:lpstr>Slide 3</vt:lpstr>
      <vt:lpstr>Slide 4</vt:lpstr>
      <vt:lpstr>শিখনফল</vt:lpstr>
      <vt:lpstr>পূর্বজ্ঞান যাচাই</vt:lpstr>
      <vt:lpstr>কোডের ধারণা</vt:lpstr>
      <vt:lpstr>কেন কোড প্রয়োজন?</vt:lpstr>
      <vt:lpstr>Slide 9</vt:lpstr>
      <vt:lpstr>BCD কোড এর ব্যবহার</vt:lpstr>
      <vt:lpstr>Slide 11</vt:lpstr>
      <vt:lpstr>Slide 12</vt:lpstr>
      <vt:lpstr>Slide 13</vt:lpstr>
      <vt:lpstr>Slide 14</vt:lpstr>
      <vt:lpstr>বাস্তব জীবনে ব্যবহার</vt:lpstr>
      <vt:lpstr>তুলনামূলক আলোচনা</vt:lpstr>
      <vt:lpstr>দলীয় কাজ</vt:lpstr>
      <vt:lpstr>আজ আমরা যা শিখলাম</vt:lpstr>
      <vt:lpstr>মূল্যায়ন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KwgDwb‡Kkb wm‡÷gm I †bUIqvwK©s  COMMUNICATION SYSTEM &amp; NETWORKING</dc:title>
  <dc:creator>ABDUS SALAM</dc:creator>
  <cp:lastModifiedBy>User</cp:lastModifiedBy>
  <cp:revision>194</cp:revision>
  <dcterms:created xsi:type="dcterms:W3CDTF">2006-08-16T00:00:00Z</dcterms:created>
  <dcterms:modified xsi:type="dcterms:W3CDTF">2026-07-13T13:01:41Z</dcterms:modified>
</cp:coreProperties>
</file>