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6" r:id="rId2"/>
    <p:sldId id="256" r:id="rId3"/>
    <p:sldId id="267" r:id="rId4"/>
    <p:sldId id="263" r:id="rId5"/>
    <p:sldId id="272" r:id="rId6"/>
    <p:sldId id="273" r:id="rId7"/>
    <p:sldId id="265" r:id="rId8"/>
    <p:sldId id="268" r:id="rId9"/>
    <p:sldId id="269" r:id="rId10"/>
    <p:sldId id="270" r:id="rId11"/>
    <p:sldId id="27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8582" autoAdjust="0"/>
  </p:normalViewPr>
  <p:slideViewPr>
    <p:cSldViewPr snapToGrid="0">
      <p:cViewPr varScale="1">
        <p:scale>
          <a:sx n="103" d="100"/>
          <a:sy n="103" d="100"/>
        </p:scale>
        <p:origin x="8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7116A5-6756-4DDD-98CD-5D71EBFACE2B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B04166-B821-4CE1-BB38-9946C635EB3C}">
      <dgm:prSet phldrT="[Text]" custT="1"/>
      <dgm:spPr/>
      <dgm:t>
        <a:bodyPr/>
        <a:lstStyle/>
        <a:p>
          <a:r>
            <a:rPr lang="en-US" sz="9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ধ</a:t>
          </a:r>
        </a:p>
      </dgm:t>
    </dgm:pt>
    <dgm:pt modelId="{2D272F74-B1A0-42A2-BA94-FA5D6A6DE30C}" type="parTrans" cxnId="{20971B31-15CD-43FE-8253-E381C665A7E2}">
      <dgm:prSet/>
      <dgm:spPr/>
      <dgm:t>
        <a:bodyPr/>
        <a:lstStyle/>
        <a:p>
          <a:endParaRPr lang="en-US"/>
        </a:p>
      </dgm:t>
    </dgm:pt>
    <dgm:pt modelId="{476B9F13-3198-45E3-A004-F9EB60E81D16}" type="sibTrans" cxnId="{20971B31-15CD-43FE-8253-E381C665A7E2}">
      <dgm:prSet/>
      <dgm:spPr/>
      <dgm:t>
        <a:bodyPr/>
        <a:lstStyle/>
        <a:p>
          <a:endParaRPr lang="en-US"/>
        </a:p>
      </dgm:t>
    </dgm:pt>
    <dgm:pt modelId="{8C5DDE33-277F-4BE2-9B8A-D4D39E27CF52}">
      <dgm:prSet phldrT="[Text]" custT="1"/>
      <dgm:spPr/>
      <dgm:t>
        <a:bodyPr/>
        <a:lstStyle/>
        <a:p>
          <a:r>
            <a:rPr lang="en-US" sz="9600" b="1" dirty="0" err="1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ন্য</a:t>
          </a:r>
          <a:endParaRPr lang="en-US" sz="9600" b="1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A44C654-7AFD-4A85-87DE-8E91065203BA}" type="parTrans" cxnId="{C3EE36F0-8BEC-46DB-825C-29741F4D3FA3}">
      <dgm:prSet/>
      <dgm:spPr/>
      <dgm:t>
        <a:bodyPr/>
        <a:lstStyle/>
        <a:p>
          <a:endParaRPr lang="en-US"/>
        </a:p>
      </dgm:t>
    </dgm:pt>
    <dgm:pt modelId="{3BADC9C9-1344-49F5-9919-E948D9A6A322}" type="sibTrans" cxnId="{C3EE36F0-8BEC-46DB-825C-29741F4D3FA3}">
      <dgm:prSet/>
      <dgm:spPr/>
      <dgm:t>
        <a:bodyPr/>
        <a:lstStyle/>
        <a:p>
          <a:endParaRPr lang="en-US"/>
        </a:p>
      </dgm:t>
    </dgm:pt>
    <dgm:pt modelId="{BED220CC-56A2-45ED-9C85-5093C7A7FBB0}">
      <dgm:prSet custT="1"/>
      <dgm:spPr/>
      <dgm:t>
        <a:bodyPr/>
        <a:lstStyle/>
        <a:p>
          <a:r>
            <a:rPr lang="en-US" sz="9600" b="1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endParaRPr lang="en-US" sz="9600" b="1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1D331B4-DF78-413A-8557-155AEB7A4BE6}" type="parTrans" cxnId="{7FD8032B-139E-4769-86F5-D75FCF7F05ED}">
      <dgm:prSet/>
      <dgm:spPr/>
      <dgm:t>
        <a:bodyPr/>
        <a:lstStyle/>
        <a:p>
          <a:endParaRPr lang="en-US"/>
        </a:p>
      </dgm:t>
    </dgm:pt>
    <dgm:pt modelId="{FBC50719-0E4E-496A-B4E7-59A912BEC302}" type="sibTrans" cxnId="{7FD8032B-139E-4769-86F5-D75FCF7F05ED}">
      <dgm:prSet/>
      <dgm:spPr/>
      <dgm:t>
        <a:bodyPr/>
        <a:lstStyle/>
        <a:p>
          <a:endParaRPr lang="en-US"/>
        </a:p>
      </dgm:t>
    </dgm:pt>
    <dgm:pt modelId="{0CE6DD6C-8926-4E3D-B505-A002BE73F542}">
      <dgm:prSet custT="1"/>
      <dgm:spPr/>
      <dgm:t>
        <a:bodyPr/>
        <a:lstStyle/>
        <a:p>
          <a:r>
            <a:rPr lang="en-US" sz="9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দ</a:t>
          </a:r>
        </a:p>
      </dgm:t>
    </dgm:pt>
    <dgm:pt modelId="{DD63A271-7EAA-49AF-9940-C393151775FC}" type="parTrans" cxnId="{EF257264-AB13-4630-97B0-2F481722210F}">
      <dgm:prSet/>
      <dgm:spPr/>
      <dgm:t>
        <a:bodyPr/>
        <a:lstStyle/>
        <a:p>
          <a:endParaRPr lang="en-US"/>
        </a:p>
      </dgm:t>
    </dgm:pt>
    <dgm:pt modelId="{B6BEA222-F198-403F-9B3C-ABCD814998C1}" type="sibTrans" cxnId="{EF257264-AB13-4630-97B0-2F481722210F}">
      <dgm:prSet/>
      <dgm:spPr/>
      <dgm:t>
        <a:bodyPr/>
        <a:lstStyle/>
        <a:p>
          <a:endParaRPr lang="en-US"/>
        </a:p>
      </dgm:t>
    </dgm:pt>
    <dgm:pt modelId="{3C07CF22-09D3-4520-828B-E36CE4811FA0}" type="pres">
      <dgm:prSet presAssocID="{C37116A5-6756-4DDD-98CD-5D71EBFACE2B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EDFFE6F5-16F7-4023-A7A2-E26F113CE7BE}" type="pres">
      <dgm:prSet presAssocID="{0CE6DD6C-8926-4E3D-B505-A002BE73F542}" presName="Accent4" presStyleCnt="0"/>
      <dgm:spPr/>
    </dgm:pt>
    <dgm:pt modelId="{D9B8E7EA-7773-46D1-B9AA-3BDC1DAD7069}" type="pres">
      <dgm:prSet presAssocID="{0CE6DD6C-8926-4E3D-B505-A002BE73F542}" presName="Accent" presStyleLbl="node1" presStyleIdx="0" presStyleCnt="4"/>
      <dgm:spPr/>
    </dgm:pt>
    <dgm:pt modelId="{911C73CF-2A41-44ED-B610-B2D35B532FE3}" type="pres">
      <dgm:prSet presAssocID="{0CE6DD6C-8926-4E3D-B505-A002BE73F542}" presName="ParentBackground4" presStyleCnt="0"/>
      <dgm:spPr/>
    </dgm:pt>
    <dgm:pt modelId="{CA1D8DD6-72CA-4159-8A59-60598C73022C}" type="pres">
      <dgm:prSet presAssocID="{0CE6DD6C-8926-4E3D-B505-A002BE73F542}" presName="ParentBackground" presStyleLbl="fgAcc1" presStyleIdx="0" presStyleCnt="4" custLinFactNeighborX="876" custLinFactNeighborY="-2001"/>
      <dgm:spPr/>
      <dgm:t>
        <a:bodyPr/>
        <a:lstStyle/>
        <a:p>
          <a:endParaRPr lang="en-US"/>
        </a:p>
      </dgm:t>
    </dgm:pt>
    <dgm:pt modelId="{395C3265-2EA8-4CEE-8C58-6EF916CE60B4}" type="pres">
      <dgm:prSet presAssocID="{0CE6DD6C-8926-4E3D-B505-A002BE73F542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9DAAC9-41EF-4806-AE1E-F7FB8B7B4ACC}" type="pres">
      <dgm:prSet presAssocID="{BED220CC-56A2-45ED-9C85-5093C7A7FBB0}" presName="Accent3" presStyleCnt="0"/>
      <dgm:spPr/>
    </dgm:pt>
    <dgm:pt modelId="{595AAE17-EFAC-4DBD-8ED1-A083322D648D}" type="pres">
      <dgm:prSet presAssocID="{BED220CC-56A2-45ED-9C85-5093C7A7FBB0}" presName="Accent" presStyleLbl="node1" presStyleIdx="1" presStyleCnt="4"/>
      <dgm:spPr>
        <a:solidFill>
          <a:schemeClr val="accent6">
            <a:lumMod val="75000"/>
          </a:schemeClr>
        </a:solidFill>
      </dgm:spPr>
    </dgm:pt>
    <dgm:pt modelId="{43D2A9A5-C94C-47CE-B783-C238F642CE96}" type="pres">
      <dgm:prSet presAssocID="{BED220CC-56A2-45ED-9C85-5093C7A7FBB0}" presName="ParentBackground3" presStyleCnt="0"/>
      <dgm:spPr/>
    </dgm:pt>
    <dgm:pt modelId="{84914D3B-96A0-4D19-85BD-B119C70042A8}" type="pres">
      <dgm:prSet presAssocID="{BED220CC-56A2-45ED-9C85-5093C7A7FBB0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8C929865-A145-4F18-9195-74FF76E6D82A}" type="pres">
      <dgm:prSet presAssocID="{BED220CC-56A2-45ED-9C85-5093C7A7FBB0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8F69A-B714-4E6E-9CF0-8033EF491823}" type="pres">
      <dgm:prSet presAssocID="{8C5DDE33-277F-4BE2-9B8A-D4D39E27CF52}" presName="Accent2" presStyleCnt="0"/>
      <dgm:spPr/>
    </dgm:pt>
    <dgm:pt modelId="{5391602F-BB0F-49A3-AF82-7B69A5F0CA8E}" type="pres">
      <dgm:prSet presAssocID="{8C5DDE33-277F-4BE2-9B8A-D4D39E27CF52}" presName="Accent" presStyleLbl="node1" presStyleIdx="2" presStyleCnt="4"/>
      <dgm:spPr>
        <a:solidFill>
          <a:srgbClr val="002060"/>
        </a:solidFill>
      </dgm:spPr>
    </dgm:pt>
    <dgm:pt modelId="{31E18344-14E1-439C-958B-A717E27B52E8}" type="pres">
      <dgm:prSet presAssocID="{8C5DDE33-277F-4BE2-9B8A-D4D39E27CF52}" presName="ParentBackground2" presStyleCnt="0"/>
      <dgm:spPr/>
    </dgm:pt>
    <dgm:pt modelId="{93BAB7D9-0790-4004-8607-394901E1B3EB}" type="pres">
      <dgm:prSet presAssocID="{8C5DDE33-277F-4BE2-9B8A-D4D39E27CF52}" presName="ParentBackground" presStyleLbl="fgAcc1" presStyleIdx="2" presStyleCnt="4" custLinFactNeighborX="2907" custLinFactNeighborY="3814"/>
      <dgm:spPr/>
      <dgm:t>
        <a:bodyPr/>
        <a:lstStyle/>
        <a:p>
          <a:endParaRPr lang="en-US"/>
        </a:p>
      </dgm:t>
    </dgm:pt>
    <dgm:pt modelId="{6EE0A6F5-D3CB-4CC7-AF00-DF76A5C80F69}" type="pres">
      <dgm:prSet presAssocID="{8C5DDE33-277F-4BE2-9B8A-D4D39E27CF5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488C5-86D2-4AED-B39F-2CE54157A2AF}" type="pres">
      <dgm:prSet presAssocID="{E7B04166-B821-4CE1-BB38-9946C635EB3C}" presName="Accent1" presStyleCnt="0"/>
      <dgm:spPr/>
    </dgm:pt>
    <dgm:pt modelId="{462D1ED1-7362-4D96-A2EB-251C205C1EA9}" type="pres">
      <dgm:prSet presAssocID="{E7B04166-B821-4CE1-BB38-9946C635EB3C}" presName="Accent" presStyleLbl="node1" presStyleIdx="3" presStyleCnt="4"/>
      <dgm:spPr>
        <a:solidFill>
          <a:srgbClr val="7030A0"/>
        </a:solidFill>
      </dgm:spPr>
    </dgm:pt>
    <dgm:pt modelId="{189B5B14-47D1-44BA-BD16-29C9F67206E7}" type="pres">
      <dgm:prSet presAssocID="{E7B04166-B821-4CE1-BB38-9946C635EB3C}" presName="ParentBackground1" presStyleCnt="0"/>
      <dgm:spPr/>
    </dgm:pt>
    <dgm:pt modelId="{6CE0837C-2BF7-4E7B-82C1-0C60CA8D0F56}" type="pres">
      <dgm:prSet presAssocID="{E7B04166-B821-4CE1-BB38-9946C635EB3C}" presName="ParentBackground" presStyleLbl="fgAcc1" presStyleIdx="3" presStyleCnt="4" custLinFactNeighborY="964"/>
      <dgm:spPr/>
      <dgm:t>
        <a:bodyPr/>
        <a:lstStyle/>
        <a:p>
          <a:endParaRPr lang="en-US"/>
        </a:p>
      </dgm:t>
    </dgm:pt>
    <dgm:pt modelId="{68F00097-89BE-4299-A50B-7CCA6C9A782F}" type="pres">
      <dgm:prSet presAssocID="{E7B04166-B821-4CE1-BB38-9946C635EB3C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257264-AB13-4630-97B0-2F481722210F}" srcId="{C37116A5-6756-4DDD-98CD-5D71EBFACE2B}" destId="{0CE6DD6C-8926-4E3D-B505-A002BE73F542}" srcOrd="3" destOrd="0" parTransId="{DD63A271-7EAA-49AF-9940-C393151775FC}" sibTransId="{B6BEA222-F198-403F-9B3C-ABCD814998C1}"/>
    <dgm:cxn modelId="{596440B9-3961-4B1C-BF97-42678C0A5C8A}" type="presOf" srcId="{C37116A5-6756-4DDD-98CD-5D71EBFACE2B}" destId="{3C07CF22-09D3-4520-828B-E36CE4811FA0}" srcOrd="0" destOrd="0" presId="urn:microsoft.com/office/officeart/2011/layout/CircleProcess"/>
    <dgm:cxn modelId="{08E36432-B75A-4654-AFB6-F74D036B1217}" type="presOf" srcId="{E7B04166-B821-4CE1-BB38-9946C635EB3C}" destId="{6CE0837C-2BF7-4E7B-82C1-0C60CA8D0F56}" srcOrd="0" destOrd="0" presId="urn:microsoft.com/office/officeart/2011/layout/CircleProcess"/>
    <dgm:cxn modelId="{43D451A1-D096-4788-9815-77EF2479971F}" type="presOf" srcId="{8C5DDE33-277F-4BE2-9B8A-D4D39E27CF52}" destId="{6EE0A6F5-D3CB-4CC7-AF00-DF76A5C80F69}" srcOrd="1" destOrd="0" presId="urn:microsoft.com/office/officeart/2011/layout/CircleProcess"/>
    <dgm:cxn modelId="{1F5C9362-31CF-4DAE-8BA5-B4886BD67CC3}" type="presOf" srcId="{E7B04166-B821-4CE1-BB38-9946C635EB3C}" destId="{68F00097-89BE-4299-A50B-7CCA6C9A782F}" srcOrd="1" destOrd="0" presId="urn:microsoft.com/office/officeart/2011/layout/CircleProcess"/>
    <dgm:cxn modelId="{FB330FA8-D090-491E-923D-B4D0805ED822}" type="presOf" srcId="{8C5DDE33-277F-4BE2-9B8A-D4D39E27CF52}" destId="{93BAB7D9-0790-4004-8607-394901E1B3EB}" srcOrd="0" destOrd="0" presId="urn:microsoft.com/office/officeart/2011/layout/CircleProcess"/>
    <dgm:cxn modelId="{7FD8032B-139E-4769-86F5-D75FCF7F05ED}" srcId="{C37116A5-6756-4DDD-98CD-5D71EBFACE2B}" destId="{BED220CC-56A2-45ED-9C85-5093C7A7FBB0}" srcOrd="2" destOrd="0" parTransId="{C1D331B4-DF78-413A-8557-155AEB7A4BE6}" sibTransId="{FBC50719-0E4E-496A-B4E7-59A912BEC302}"/>
    <dgm:cxn modelId="{2EC3C453-F93B-481A-89A4-5F78A253DD15}" type="presOf" srcId="{0CE6DD6C-8926-4E3D-B505-A002BE73F542}" destId="{395C3265-2EA8-4CEE-8C58-6EF916CE60B4}" srcOrd="1" destOrd="0" presId="urn:microsoft.com/office/officeart/2011/layout/CircleProcess"/>
    <dgm:cxn modelId="{6FC9FC84-C462-4515-914C-318D8509F002}" type="presOf" srcId="{0CE6DD6C-8926-4E3D-B505-A002BE73F542}" destId="{CA1D8DD6-72CA-4159-8A59-60598C73022C}" srcOrd="0" destOrd="0" presId="urn:microsoft.com/office/officeart/2011/layout/CircleProcess"/>
    <dgm:cxn modelId="{46457CA3-EE43-47EB-BCBB-FB783D339615}" type="presOf" srcId="{BED220CC-56A2-45ED-9C85-5093C7A7FBB0}" destId="{8C929865-A145-4F18-9195-74FF76E6D82A}" srcOrd="1" destOrd="0" presId="urn:microsoft.com/office/officeart/2011/layout/CircleProcess"/>
    <dgm:cxn modelId="{3550D2B0-A695-43E9-A9E9-9EC12E2D942F}" type="presOf" srcId="{BED220CC-56A2-45ED-9C85-5093C7A7FBB0}" destId="{84914D3B-96A0-4D19-85BD-B119C70042A8}" srcOrd="0" destOrd="0" presId="urn:microsoft.com/office/officeart/2011/layout/CircleProcess"/>
    <dgm:cxn modelId="{C3EE36F0-8BEC-46DB-825C-29741F4D3FA3}" srcId="{C37116A5-6756-4DDD-98CD-5D71EBFACE2B}" destId="{8C5DDE33-277F-4BE2-9B8A-D4D39E27CF52}" srcOrd="1" destOrd="0" parTransId="{BA44C654-7AFD-4A85-87DE-8E91065203BA}" sibTransId="{3BADC9C9-1344-49F5-9919-E948D9A6A322}"/>
    <dgm:cxn modelId="{20971B31-15CD-43FE-8253-E381C665A7E2}" srcId="{C37116A5-6756-4DDD-98CD-5D71EBFACE2B}" destId="{E7B04166-B821-4CE1-BB38-9946C635EB3C}" srcOrd="0" destOrd="0" parTransId="{2D272F74-B1A0-42A2-BA94-FA5D6A6DE30C}" sibTransId="{476B9F13-3198-45E3-A004-F9EB60E81D16}"/>
    <dgm:cxn modelId="{B4F79442-146F-4183-8D2B-EF545E208C4D}" type="presParOf" srcId="{3C07CF22-09D3-4520-828B-E36CE4811FA0}" destId="{EDFFE6F5-16F7-4023-A7A2-E26F113CE7BE}" srcOrd="0" destOrd="0" presId="urn:microsoft.com/office/officeart/2011/layout/CircleProcess"/>
    <dgm:cxn modelId="{E40C9C4C-DEA2-48AD-8B91-88DA76A2770E}" type="presParOf" srcId="{EDFFE6F5-16F7-4023-A7A2-E26F113CE7BE}" destId="{D9B8E7EA-7773-46D1-B9AA-3BDC1DAD7069}" srcOrd="0" destOrd="0" presId="urn:microsoft.com/office/officeart/2011/layout/CircleProcess"/>
    <dgm:cxn modelId="{A086E9F3-FD50-4734-852E-AF0BC107CB8F}" type="presParOf" srcId="{3C07CF22-09D3-4520-828B-E36CE4811FA0}" destId="{911C73CF-2A41-44ED-B610-B2D35B532FE3}" srcOrd="1" destOrd="0" presId="urn:microsoft.com/office/officeart/2011/layout/CircleProcess"/>
    <dgm:cxn modelId="{2E3B19F9-424A-4AC0-8975-FCCC4DE1B3CF}" type="presParOf" srcId="{911C73CF-2A41-44ED-B610-B2D35B532FE3}" destId="{CA1D8DD6-72CA-4159-8A59-60598C73022C}" srcOrd="0" destOrd="0" presId="urn:microsoft.com/office/officeart/2011/layout/CircleProcess"/>
    <dgm:cxn modelId="{96E29634-8012-4994-A867-8B6A4C927B6A}" type="presParOf" srcId="{3C07CF22-09D3-4520-828B-E36CE4811FA0}" destId="{395C3265-2EA8-4CEE-8C58-6EF916CE60B4}" srcOrd="2" destOrd="0" presId="urn:microsoft.com/office/officeart/2011/layout/CircleProcess"/>
    <dgm:cxn modelId="{F11660F8-2A18-4BD2-8E03-316D5A0F84E5}" type="presParOf" srcId="{3C07CF22-09D3-4520-828B-E36CE4811FA0}" destId="{089DAAC9-41EF-4806-AE1E-F7FB8B7B4ACC}" srcOrd="3" destOrd="0" presId="urn:microsoft.com/office/officeart/2011/layout/CircleProcess"/>
    <dgm:cxn modelId="{AC11CFE2-CA77-495E-9B4F-1668EAF4C359}" type="presParOf" srcId="{089DAAC9-41EF-4806-AE1E-F7FB8B7B4ACC}" destId="{595AAE17-EFAC-4DBD-8ED1-A083322D648D}" srcOrd="0" destOrd="0" presId="urn:microsoft.com/office/officeart/2011/layout/CircleProcess"/>
    <dgm:cxn modelId="{B864DFE6-DFB2-48C5-BC31-0146E2A00060}" type="presParOf" srcId="{3C07CF22-09D3-4520-828B-E36CE4811FA0}" destId="{43D2A9A5-C94C-47CE-B783-C238F642CE96}" srcOrd="4" destOrd="0" presId="urn:microsoft.com/office/officeart/2011/layout/CircleProcess"/>
    <dgm:cxn modelId="{0B1932F5-9C34-49B7-82CA-C62A18824721}" type="presParOf" srcId="{43D2A9A5-C94C-47CE-B783-C238F642CE96}" destId="{84914D3B-96A0-4D19-85BD-B119C70042A8}" srcOrd="0" destOrd="0" presId="urn:microsoft.com/office/officeart/2011/layout/CircleProcess"/>
    <dgm:cxn modelId="{2A2A1A5D-4F27-49D2-8AFE-B2F09234CD67}" type="presParOf" srcId="{3C07CF22-09D3-4520-828B-E36CE4811FA0}" destId="{8C929865-A145-4F18-9195-74FF76E6D82A}" srcOrd="5" destOrd="0" presId="urn:microsoft.com/office/officeart/2011/layout/CircleProcess"/>
    <dgm:cxn modelId="{7FD5A0EF-1337-4ED2-9B6D-0A664B77BEBE}" type="presParOf" srcId="{3C07CF22-09D3-4520-828B-E36CE4811FA0}" destId="{CCE8F69A-B714-4E6E-9CF0-8033EF491823}" srcOrd="6" destOrd="0" presId="urn:microsoft.com/office/officeart/2011/layout/CircleProcess"/>
    <dgm:cxn modelId="{0F39B051-A914-4148-BF85-29819E5DBF72}" type="presParOf" srcId="{CCE8F69A-B714-4E6E-9CF0-8033EF491823}" destId="{5391602F-BB0F-49A3-AF82-7B69A5F0CA8E}" srcOrd="0" destOrd="0" presId="urn:microsoft.com/office/officeart/2011/layout/CircleProcess"/>
    <dgm:cxn modelId="{4E7495DC-98D1-4DA2-9158-54B66A498154}" type="presParOf" srcId="{3C07CF22-09D3-4520-828B-E36CE4811FA0}" destId="{31E18344-14E1-439C-958B-A717E27B52E8}" srcOrd="7" destOrd="0" presId="urn:microsoft.com/office/officeart/2011/layout/CircleProcess"/>
    <dgm:cxn modelId="{D99BFEAD-ECD0-4828-AF6D-F40EB14F860B}" type="presParOf" srcId="{31E18344-14E1-439C-958B-A717E27B52E8}" destId="{93BAB7D9-0790-4004-8607-394901E1B3EB}" srcOrd="0" destOrd="0" presId="urn:microsoft.com/office/officeart/2011/layout/CircleProcess"/>
    <dgm:cxn modelId="{54D7A5B2-DA9C-4B82-8215-0D20518C07D5}" type="presParOf" srcId="{3C07CF22-09D3-4520-828B-E36CE4811FA0}" destId="{6EE0A6F5-D3CB-4CC7-AF00-DF76A5C80F69}" srcOrd="8" destOrd="0" presId="urn:microsoft.com/office/officeart/2011/layout/CircleProcess"/>
    <dgm:cxn modelId="{3CCB0320-D4BD-44A2-9405-E0A17B449053}" type="presParOf" srcId="{3C07CF22-09D3-4520-828B-E36CE4811FA0}" destId="{76D488C5-86D2-4AED-B39F-2CE54157A2AF}" srcOrd="9" destOrd="0" presId="urn:microsoft.com/office/officeart/2011/layout/CircleProcess"/>
    <dgm:cxn modelId="{E9997684-8AD2-4909-BEF0-A3BBBA49D671}" type="presParOf" srcId="{76D488C5-86D2-4AED-B39F-2CE54157A2AF}" destId="{462D1ED1-7362-4D96-A2EB-251C205C1EA9}" srcOrd="0" destOrd="0" presId="urn:microsoft.com/office/officeart/2011/layout/CircleProcess"/>
    <dgm:cxn modelId="{2C31CB96-5E2D-4BE3-908F-16D070FA83F3}" type="presParOf" srcId="{3C07CF22-09D3-4520-828B-E36CE4811FA0}" destId="{189B5B14-47D1-44BA-BD16-29C9F67206E7}" srcOrd="10" destOrd="0" presId="urn:microsoft.com/office/officeart/2011/layout/CircleProcess"/>
    <dgm:cxn modelId="{8055B742-55E6-45F7-AA9E-DD80A2078A39}" type="presParOf" srcId="{189B5B14-47D1-44BA-BD16-29C9F67206E7}" destId="{6CE0837C-2BF7-4E7B-82C1-0C60CA8D0F56}" srcOrd="0" destOrd="0" presId="urn:microsoft.com/office/officeart/2011/layout/CircleProcess"/>
    <dgm:cxn modelId="{5474B3D3-23A6-429D-B876-0BFCE0914D3A}" type="presParOf" srcId="{3C07CF22-09D3-4520-828B-E36CE4811FA0}" destId="{68F00097-89BE-4299-A50B-7CCA6C9A782F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8E7EA-7773-46D1-B9AA-3BDC1DAD7069}">
      <dsp:nvSpPr>
        <dsp:cNvPr id="0" name=""/>
        <dsp:cNvSpPr/>
      </dsp:nvSpPr>
      <dsp:spPr>
        <a:xfrm>
          <a:off x="5408858" y="578367"/>
          <a:ext cx="1516423" cy="15165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1D8DD6-72CA-4159-8A59-60598C73022C}">
      <dsp:nvSpPr>
        <dsp:cNvPr id="0" name=""/>
        <dsp:cNvSpPr/>
      </dsp:nvSpPr>
      <dsp:spPr>
        <a:xfrm>
          <a:off x="5471980" y="600604"/>
          <a:ext cx="1415631" cy="141538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600" b="1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দ</a:t>
          </a:r>
        </a:p>
      </dsp:txBody>
      <dsp:txXfrm>
        <a:off x="5674213" y="802839"/>
        <a:ext cx="1011165" cy="1010911"/>
      </dsp:txXfrm>
    </dsp:sp>
    <dsp:sp modelId="{595AAE17-EFAC-4DBD-8ED1-A083322D648D}">
      <dsp:nvSpPr>
        <dsp:cNvPr id="0" name=""/>
        <dsp:cNvSpPr/>
      </dsp:nvSpPr>
      <dsp:spPr>
        <a:xfrm rot="2700000">
          <a:off x="3835199" y="578260"/>
          <a:ext cx="1516448" cy="1516448"/>
        </a:xfrm>
        <a:prstGeom prst="teardrop">
          <a:avLst>
            <a:gd name="adj" fmla="val 10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14D3B-96A0-4D19-85BD-B119C70042A8}">
      <dsp:nvSpPr>
        <dsp:cNvPr id="0" name=""/>
        <dsp:cNvSpPr/>
      </dsp:nvSpPr>
      <dsp:spPr>
        <a:xfrm>
          <a:off x="3892435" y="628926"/>
          <a:ext cx="1415631" cy="141538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600" b="1" kern="12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endParaRPr lang="en-US" sz="9600" b="1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094668" y="831161"/>
        <a:ext cx="1011165" cy="1010911"/>
      </dsp:txXfrm>
    </dsp:sp>
    <dsp:sp modelId="{5391602F-BB0F-49A3-AF82-7B69A5F0CA8E}">
      <dsp:nvSpPr>
        <dsp:cNvPr id="0" name=""/>
        <dsp:cNvSpPr/>
      </dsp:nvSpPr>
      <dsp:spPr>
        <a:xfrm rot="2700000">
          <a:off x="2274558" y="578260"/>
          <a:ext cx="1516448" cy="1516448"/>
        </a:xfrm>
        <a:prstGeom prst="teardrop">
          <a:avLst>
            <a:gd name="adj" fmla="val 10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AB7D9-0790-4004-8607-394901E1B3EB}">
      <dsp:nvSpPr>
        <dsp:cNvPr id="0" name=""/>
        <dsp:cNvSpPr/>
      </dsp:nvSpPr>
      <dsp:spPr>
        <a:xfrm>
          <a:off x="2366443" y="682908"/>
          <a:ext cx="1415631" cy="141538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600" b="1" kern="1200" dirty="0" err="1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ন্য</a:t>
          </a:r>
          <a:endParaRPr lang="en-US" sz="9600" b="1" kern="12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568676" y="885144"/>
        <a:ext cx="1011165" cy="1010911"/>
      </dsp:txXfrm>
    </dsp:sp>
    <dsp:sp modelId="{462D1ED1-7362-4D96-A2EB-251C205C1EA9}">
      <dsp:nvSpPr>
        <dsp:cNvPr id="0" name=""/>
        <dsp:cNvSpPr/>
      </dsp:nvSpPr>
      <dsp:spPr>
        <a:xfrm rot="2700000">
          <a:off x="707413" y="578260"/>
          <a:ext cx="1516448" cy="1516448"/>
        </a:xfrm>
        <a:prstGeom prst="teardrop">
          <a:avLst>
            <a:gd name="adj" fmla="val 10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E0837C-2BF7-4E7B-82C1-0C60CA8D0F56}">
      <dsp:nvSpPr>
        <dsp:cNvPr id="0" name=""/>
        <dsp:cNvSpPr/>
      </dsp:nvSpPr>
      <dsp:spPr>
        <a:xfrm>
          <a:off x="758147" y="642570"/>
          <a:ext cx="1415631" cy="141538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600" b="1" kern="12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ধ</a:t>
          </a:r>
        </a:p>
      </dsp:txBody>
      <dsp:txXfrm>
        <a:off x="960380" y="844805"/>
        <a:ext cx="1011165" cy="10109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306BC-2E70-4CEC-B920-F6AC9F9616E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B8435-D436-4F40-BF8D-FE1663974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134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888D07-161C-42D8-B544-82F999A6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BE5D30A-BAA1-26E2-8F28-F171460C76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5054DC2-4325-AA19-EB4B-B359D9A95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3D9387E-387A-6DD9-8023-C3AC93393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919ED27-62DB-3A5F-2C2E-7E276760A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73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F2FE21-9E8A-0D06-86D3-BCB0360C5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88AE9FD-66C1-05F8-BC95-A8C3B0A65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2A2B91F-5344-A1C5-EF52-E3C03F5E0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F8500D-901C-D009-DE4F-585491B9A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A7B728E-34FF-F9BA-8A89-D8FACD44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05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62C7C84-87F7-14B0-27BD-A615202D7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D470952-2405-A2E2-EAB0-4122FB69A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57FBBFA-4097-672B-A6E6-7AA5EECDA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3616C6-B12C-1F82-37F0-AE23A0809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17725-27DC-CDC4-0AFE-C38CEBCC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67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DB7AD6-9545-BC9C-048F-993BA188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F8A1D1D-0802-97CA-D7D0-B3D1A3629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88F1DF-2FB4-A642-EB89-429E23D71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DAEE20-2EB7-62ED-386D-C134852D8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24D66C5-1C89-68E6-0932-8A2FC35F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47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38943A-6162-BC4B-27BB-6377550DD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384D8D3-B746-A994-CBDD-95BCDBF75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085C7D-23BF-AF81-8242-CE6A99A32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285D7AC-99FD-3772-A29A-CCA6040A4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88F6764-533A-D8D3-D3A6-706C2900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114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F4B850-5060-F5CC-1CEF-9CC57FDCE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2430710-B1A3-B057-6C06-D0BF871A0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6F08169-47E8-8643-DE7E-9E6A3DFAC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14AE5E3-CB7D-AED3-E6C2-BFA060B0B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2ED9E0-7C3A-B3E4-333D-643796BF4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A446999-74E3-BB81-1B0F-7A56E697B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95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0906C3-B955-BC46-DFD2-0E66F42FF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FABC407-DA70-FEA3-C04B-D8C31160C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2D35A32-45C9-0AC4-CE6F-D0AFA5C6A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3C2AF66-B220-70D9-4B56-3E69C6A475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B50D5B9-9B13-80AF-A700-7BA9648B4D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22CAC5F-6F9D-4A2A-BD04-63B58EDD2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D33516A-628F-D520-4497-6091A5654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7D406C9-3B4B-53C8-50E0-1F6B6113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64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414859-037B-0470-FA3B-2E0D0B730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1EF86C-DD2F-A5A2-5829-E91187A70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36BC83D-AC64-399E-BD83-5ADF8D0CF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4DE9472-E135-2656-F317-50D0890C7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71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97DEE49-A984-896F-C2C7-F9D91DE6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0B9C7D4-66DF-990F-6A56-223B17ED5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309F4A9-DD9B-7D90-F02F-1D3DB42CC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54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0BB325-5614-ACF9-58EE-9F80880BE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BC8F0D-AEF7-6B69-2DEF-6F4319C89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2EA34D4-38A5-76EB-B021-C1F1A91C8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E0633B2-BA05-AD35-5091-2EF9479DE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8512AF8-66B8-AF43-F727-9262FC48B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AEA1CC7-8CBF-18A6-FA4C-D1C943536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26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E5E22B-27C6-063E-CE80-81B646B97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1B2340A-DC75-1F7C-1FE5-A8B01D81B5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90D14F7-47D5-20DC-3958-F01B71E3B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5F48B48-2B52-A33F-4623-E2592470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4FC882-621F-A0DB-858D-00B901945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8A55C4-D921-99A9-C09D-0FC04A3F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37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6425C13-244B-690F-790A-94EEFCE6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735F799-04A1-3628-41D2-E10666443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BC8CAC-73E9-31BC-05BA-3DC8EEA160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C537BD-1B20-050F-CF2A-6D8930F84D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7787FE3-2492-F2EE-02EE-2E62FF2B0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2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wind"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9" y="263328"/>
            <a:ext cx="10912629" cy="35741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9" y="3837488"/>
            <a:ext cx="10912628" cy="267880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5705919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king of break statement"/>
          <p:cNvPicPr/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14" y="1066274"/>
            <a:ext cx="8671279" cy="55704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668010" y="196484"/>
            <a:ext cx="6195927" cy="8697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07000"/>
              </a:lnSpc>
            </a:pPr>
            <a:r>
              <a:rPr lang="en-US" sz="48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break </a:t>
            </a:r>
            <a:r>
              <a:rPr lang="en-US" sz="48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স্টেটমেন্টের</a:t>
            </a:r>
            <a:r>
              <a:rPr lang="en-US" sz="48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ফরম্যাটঃ</a:t>
            </a:r>
            <a:endParaRPr lang="en-US" sz="44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608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820" y="0"/>
            <a:ext cx="11774128" cy="1936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goto</a:t>
            </a:r>
            <a:r>
              <a:rPr lang="en-US" sz="2000" b="1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স্টেটমেন্টঃ</a:t>
            </a:r>
            <a:r>
              <a:rPr lang="en-US" sz="2000" b="1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goto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স্টেটমেন্টকে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জাম্পিং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বলা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  ‘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’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ভাষায়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নির্বাহের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নিয়ন্ত্রণ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শর্তযুক্ত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শর্তবিহীন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উপরে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নিচে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অপর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প্রোগ্রামের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পূর্বনির্ধারিত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স্থানে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স্থানান্তরের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goto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ব্যবহার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একটি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নির্দিস্ট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শর্তের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প্রোগ্রামের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একটি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নির্দিস্ট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অংশ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পুনরাবৃত্তি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করতেও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goto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ব্যবহার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এছাড়া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মাল্টিপল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ব্রেক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করতেও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goto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ব্যবহার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একটি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সিঙ্গেল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8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break 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দিয়ে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সম্ভব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যাইহোক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 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goto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স্টেটমেন্টের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এর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ব্যবহার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খুবই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কম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কারণ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এটি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প্রোগ্রামকে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জটিল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বিব্রান্তি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 </a:t>
            </a:r>
            <a:endParaRPr lang="en-US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7820" y="2111615"/>
            <a:ext cx="11896048" cy="48015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</a:pPr>
            <a:r>
              <a:rPr lang="en-US" sz="24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স্টেটমেন্টের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ফরম্যাটঃ</a:t>
            </a:r>
            <a:endParaRPr lang="en-US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label: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----------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----------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sz="2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label;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অথবা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sz="20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label;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-----------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-----------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label: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</a:pP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এখানে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label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প্রোগ্রামারের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দেওয়া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একটি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আইডেন্টিফায়ার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যেখানে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নির্বাহের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নিয়ন্ত্রন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স্থানান্তরিত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হবে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আইডেন্টিফায়ার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লেখার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আইডেন্টিফায়ার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লেখার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নিয়ম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মেনে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লিখতে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হবে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মনে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রাখতে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হবে,আইডেন্টিফায়ার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(label)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এর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পরে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সেমিকোলন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(</a:t>
            </a:r>
            <a:r>
              <a:rPr lang="en-US" sz="2000" b="1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;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)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হয়ে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কোলন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(</a:t>
            </a:r>
            <a:r>
              <a:rPr lang="en-US" sz="2000" b="1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: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) </a:t>
            </a:r>
            <a:r>
              <a:rPr lang="en-US" sz="20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</a:t>
            </a:r>
            <a:r>
              <a:rPr lang="en-US" sz="20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7618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584" y="146304"/>
            <a:ext cx="11987784" cy="65928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1752" y="365760"/>
            <a:ext cx="11612880" cy="613562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4924" y="625097"/>
            <a:ext cx="11173968" cy="58762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24" y="3707892"/>
            <a:ext cx="2984500" cy="2590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8074" y="821944"/>
            <a:ext cx="2984500" cy="2590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724392" y="625093"/>
            <a:ext cx="2984500" cy="2590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21242" y="3511042"/>
            <a:ext cx="2984500" cy="2590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324" y="682625"/>
            <a:ext cx="7470648" cy="4176014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xmlns="" id="{CF920B9E-C183-4374-A9D5-2808700FC3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836716"/>
              </p:ext>
            </p:extLst>
          </p:nvPr>
        </p:nvGraphicFramePr>
        <p:xfrm>
          <a:off x="2359727" y="3418337"/>
          <a:ext cx="7318629" cy="2672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Picture 2" descr="রাজিব সিকদার – My Blog">
            <a:extLst>
              <a:ext uri="{FF2B5EF4-FFF2-40B4-BE49-F238E27FC236}">
                <a16:creationId xmlns="" xmlns:a16="http://schemas.microsoft.com/office/drawing/2014/main" id="{15517DBC-6A2B-CB83-C5FA-7E39CCF88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244" y="776561"/>
            <a:ext cx="10194877" cy="355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566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0"/>
          <p:cNvSpPr txBox="1">
            <a:spLocks/>
          </p:cNvSpPr>
          <p:nvPr/>
        </p:nvSpPr>
        <p:spPr>
          <a:xfrm>
            <a:off x="2109818" y="811369"/>
            <a:ext cx="4758915" cy="5486400"/>
          </a:xfrm>
          <a:prstGeom prst="rect">
            <a:avLst/>
          </a:prstGeom>
          <a:noFill/>
          <a:ln w="66675"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bn-BD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Arial" pitchFamily="34" charset="0"/>
              <a:buNone/>
            </a:pPr>
            <a:r>
              <a:rPr lang="bn-BD" sz="2700" u="sng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700" u="sng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09817" y="3521629"/>
            <a:ext cx="4572000" cy="19082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ইকবাল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হোসাইন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রাজা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প্রভাষক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24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মহাজনপুর</a:t>
            </a:r>
            <a:r>
              <a:rPr lang="en-US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মহাবিদ্যালয়</a:t>
            </a:r>
            <a:r>
              <a:rPr lang="en-US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মুজিবনগর</a:t>
            </a:r>
            <a:r>
              <a:rPr lang="en-US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মেহেরপুর</a:t>
            </a:r>
            <a:r>
              <a:rPr lang="en-US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defRPr/>
            </a:pPr>
            <a:r>
              <a:rPr lang="en-US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razaict1985@gmail.com</a:t>
            </a:r>
          </a:p>
          <a:p>
            <a:pPr algn="ctr">
              <a:defRPr/>
            </a:pPr>
            <a:r>
              <a:rPr lang="en-US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Mob: 01720604726</a:t>
            </a:r>
          </a:p>
        </p:txBody>
      </p:sp>
      <p:sp>
        <p:nvSpPr>
          <p:cNvPr id="8" name="Content Placeholder 12"/>
          <p:cNvSpPr txBox="1">
            <a:spLocks/>
          </p:cNvSpPr>
          <p:nvPr/>
        </p:nvSpPr>
        <p:spPr>
          <a:xfrm>
            <a:off x="7036158" y="811369"/>
            <a:ext cx="2962140" cy="5486400"/>
          </a:xfrm>
          <a:prstGeom prst="rect">
            <a:avLst/>
          </a:prstGeom>
          <a:noFill/>
          <a:ln w="66675">
            <a:solidFill>
              <a:schemeClr val="tx1"/>
            </a:solidFill>
          </a:ln>
        </p:spPr>
        <p:txBody>
          <a:bodyPr/>
          <a:lstStyle/>
          <a:p>
            <a:pPr marL="257175" indent="-257175" algn="ctr">
              <a:spcBef>
                <a:spcPct val="20000"/>
              </a:spcBef>
              <a:defRPr/>
            </a:pPr>
            <a:r>
              <a:rPr lang="bn-BD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bn-BD" sz="2400" b="1" dirty="0">
                <a:ln/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ণি</a:t>
            </a:r>
            <a:r>
              <a:rPr lang="en-US" sz="2400" b="1" dirty="0">
                <a:ln/>
                <a:latin typeface="NikoshBAN" pitchFamily="2" charset="0"/>
                <a:cs typeface="NikoshBAN" pitchFamily="2" charset="0"/>
              </a:rPr>
              <a:t>: </a:t>
            </a: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একাদশ-দ্বাদশ</a:t>
            </a:r>
            <a:r>
              <a:rPr lang="en-US" sz="24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শ্রেনি</a:t>
            </a:r>
            <a:endParaRPr lang="bn-BD" sz="2400" b="1" dirty="0">
              <a:ln/>
              <a:latin typeface="NikoshBAN" pitchFamily="2" charset="0"/>
              <a:cs typeface="NikoshBAN" pitchFamily="2" charset="0"/>
            </a:endParaRPr>
          </a:p>
          <a:p>
            <a:pPr marL="257175" indent="-257175" algn="ctr">
              <a:defRPr/>
            </a:pPr>
            <a:r>
              <a:rPr lang="bn-BD" sz="2100" b="1" dirty="0">
                <a:ln/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100" b="1" dirty="0">
                <a:ln/>
                <a:latin typeface="NikoshBAN" pitchFamily="2" charset="0"/>
                <a:cs typeface="NikoshBAN" pitchFamily="2" charset="0"/>
              </a:rPr>
              <a:t>:</a:t>
            </a:r>
            <a:r>
              <a:rPr lang="bn-BD" sz="21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b="1" dirty="0" err="1">
                <a:ln/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100" b="1" dirty="0">
                <a:ln/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100" b="1" dirty="0" err="1">
                <a:ln/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1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b="1" dirty="0" err="1">
                <a:ln/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2100" b="1" dirty="0">
              <a:ln/>
              <a:latin typeface="NikoshBAN" pitchFamily="2" charset="0"/>
              <a:cs typeface="NikoshBAN" pitchFamily="2" charset="0"/>
            </a:endParaRPr>
          </a:p>
          <a:p>
            <a:pPr marL="257175" indent="-257175" algn="ctr">
              <a:defRPr/>
            </a:pPr>
            <a:r>
              <a:rPr lang="en-US" sz="2700" b="1" dirty="0" err="1">
                <a:ln/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700" b="1" dirty="0">
                <a:ln/>
                <a:latin typeface="NikoshBAN" pitchFamily="2" charset="0"/>
                <a:cs typeface="NikoshBAN" pitchFamily="2" charset="0"/>
              </a:rPr>
              <a:t>: ৫ম </a:t>
            </a:r>
            <a:endParaRPr lang="en-US" b="1" dirty="0">
              <a:ln/>
              <a:latin typeface="NikoshBAN" pitchFamily="2" charset="0"/>
              <a:cs typeface="NikoshBAN" pitchFamily="2" charset="0"/>
            </a:endParaRPr>
          </a:p>
          <a:p>
            <a:pPr marL="257175" indent="-257175" algn="ctr">
              <a:defRPr/>
            </a:pP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400" b="1" dirty="0">
                <a:ln/>
                <a:latin typeface="NikoshBAN" pitchFamily="2" charset="0"/>
                <a:cs typeface="NikoshBAN" pitchFamily="2" charset="0"/>
              </a:rPr>
              <a:t>: ১ </a:t>
            </a: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প্রোগ্রামিং</a:t>
            </a:r>
            <a:r>
              <a:rPr lang="en-US" sz="2400" b="1" dirty="0">
                <a:ln/>
                <a:latin typeface="NikoshBAN" pitchFamily="2" charset="0"/>
                <a:cs typeface="NikoshBAN" pitchFamily="2" charset="0"/>
              </a:rPr>
              <a:t> (১ম </a:t>
            </a: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2400" b="1" dirty="0">
                <a:ln/>
                <a:latin typeface="NikoshBAN" pitchFamily="2" charset="0"/>
                <a:cs typeface="NikoshBAN" pitchFamily="2" charset="0"/>
              </a:rPr>
              <a:t>)</a:t>
            </a:r>
          </a:p>
          <a:p>
            <a:pPr marL="257175" indent="-257175" algn="ctr">
              <a:defRPr/>
            </a:pP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b="1" dirty="0">
                <a:ln/>
                <a:latin typeface="NikoshBAN" pitchFamily="2" charset="0"/>
                <a:cs typeface="NikoshBAN" pitchFamily="2" charset="0"/>
              </a:rPr>
              <a:t>: ৫০ </a:t>
            </a: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মিনিট</a:t>
            </a:r>
            <a:endParaRPr lang="en-US" sz="2400" b="1" dirty="0">
              <a:ln/>
              <a:latin typeface="NikoshBAN" pitchFamily="2" charset="0"/>
              <a:cs typeface="NikoshBAN" pitchFamily="2" charset="0"/>
            </a:endParaRPr>
          </a:p>
          <a:p>
            <a:pPr marL="257175" indent="-257175" algn="ctr">
              <a:defRPr/>
            </a:pPr>
            <a:r>
              <a:rPr lang="en-US" sz="2400" b="1" dirty="0" err="1">
                <a:ln/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2400" b="1" dirty="0">
                <a:ln/>
                <a:latin typeface="NikoshBAN" pitchFamily="2" charset="0"/>
                <a:cs typeface="NikoshBAN" pitchFamily="2" charset="0"/>
              </a:rPr>
              <a:t>: </a:t>
            </a:r>
            <a:endParaRPr lang="bn-BD" sz="2400" b="1" dirty="0">
              <a:ln/>
              <a:latin typeface="NikoshBAN" pitchFamily="2" charset="0"/>
              <a:cs typeface="NikoshBAN" pitchFamily="2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en-US" sz="825" b="1" u="sng" dirty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en-US" sz="2100" b="1" u="sng" dirty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en-US" sz="2100" b="1" u="sng" dirty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en-US" sz="2100" b="1" u="sng" dirty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681" y="1624734"/>
            <a:ext cx="1766273" cy="1728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64072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5551" y="1436303"/>
            <a:ext cx="7299960" cy="443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</a:pPr>
            <a:r>
              <a:rPr lang="en-US" sz="6600" kern="1800" dirty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1.For </a:t>
            </a:r>
            <a:r>
              <a:rPr lang="en-US" sz="6600" kern="1800" dirty="0" err="1" smtClean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6600" kern="1800" dirty="0" smtClean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</a:p>
          <a:p>
            <a:pPr fontAlgn="base">
              <a:lnSpc>
                <a:spcPct val="107000"/>
              </a:lnSpc>
            </a:pPr>
            <a:r>
              <a:rPr lang="en-US" sz="6600" kern="1800" dirty="0" smtClean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2.continue </a:t>
            </a:r>
            <a:r>
              <a:rPr lang="en-US" sz="6600" kern="1800" dirty="0" err="1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6600" kern="1800" dirty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endParaRPr lang="en-US" sz="6600" kern="1800" dirty="0" smtClean="0">
              <a:solidFill>
                <a:srgbClr val="353535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 fontAlgn="base">
              <a:lnSpc>
                <a:spcPct val="107000"/>
              </a:lnSpc>
            </a:pPr>
            <a:r>
              <a:rPr lang="en-US" sz="6600" kern="1800" dirty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3</a:t>
            </a:r>
            <a:r>
              <a:rPr lang="en-US" sz="6600" kern="1800" dirty="0" smtClean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. break </a:t>
            </a:r>
            <a:r>
              <a:rPr lang="en-US" sz="6600" kern="1800" dirty="0" err="1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6600" kern="1800" dirty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endParaRPr lang="en-US" sz="6600" kern="1800" dirty="0" smtClean="0">
              <a:solidFill>
                <a:srgbClr val="353535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 fontAlgn="base">
              <a:lnSpc>
                <a:spcPct val="107000"/>
              </a:lnSpc>
            </a:pPr>
            <a:r>
              <a:rPr lang="en-US" sz="6600" kern="1800" dirty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4</a:t>
            </a:r>
            <a:r>
              <a:rPr lang="en-US" sz="6600" kern="1800" dirty="0" smtClean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. </a:t>
            </a:r>
            <a:r>
              <a:rPr lang="en-US" sz="6600" kern="1800" dirty="0" err="1" smtClean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goto</a:t>
            </a:r>
            <a:r>
              <a:rPr lang="en-US" sz="6600" kern="1800" dirty="0" smtClean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6600" kern="1800" dirty="0" err="1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6600" kern="1800" dirty="0">
                <a:solidFill>
                  <a:srgbClr val="353535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36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05551" y="235974"/>
            <a:ext cx="69236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Loop Statement</a:t>
            </a:r>
          </a:p>
        </p:txBody>
      </p:sp>
    </p:spTree>
    <p:extLst>
      <p:ext uri="{BB962C8B-B14F-4D97-AF65-F5344CB8AC3E}">
        <p14:creationId xmlns:p14="http://schemas.microsoft.com/office/powerpoint/2010/main" val="25137850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2FBBBA-3E9B-F837-A606-FDAC2F736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51" y="239842"/>
            <a:ext cx="11737299" cy="649074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Loop Statement: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2200" dirty="0"/>
              <a:t> Statement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ততোধিকবার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সম্পাদিত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সেগুলোকে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/>
              <a:t>Loop Statement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200" dirty="0">
                <a:latin typeface="+mj-lt"/>
                <a:cs typeface="NikoshBAN" panose="02000000000000000000" pitchFamily="2" charset="0"/>
              </a:rPr>
              <a:t>for loop statement, while loop statement, do while statement, </a:t>
            </a:r>
            <a:r>
              <a:rPr lang="en-US" sz="2200" dirty="0" err="1">
                <a:latin typeface="+mj-lt"/>
                <a:cs typeface="NikoshBAN" panose="02000000000000000000" pitchFamily="2" charset="0"/>
              </a:rPr>
              <a:t>goto</a:t>
            </a:r>
            <a:r>
              <a:rPr lang="en-US" sz="2200" dirty="0">
                <a:latin typeface="+mj-lt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+mj-lt"/>
                <a:cs typeface="NikoshBAN" panose="02000000000000000000" pitchFamily="2" charset="0"/>
              </a:rPr>
              <a:t>statement,continue</a:t>
            </a:r>
            <a:r>
              <a:rPr lang="en-US" sz="2200" dirty="0">
                <a:latin typeface="+mj-lt"/>
                <a:cs typeface="NikoshBAN" panose="02000000000000000000" pitchFamily="2" charset="0"/>
              </a:rPr>
              <a:t> statement.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u="sng" dirty="0">
                <a:latin typeface="+mj-lt"/>
                <a:cs typeface="NikoshBAN" panose="02000000000000000000" pitchFamily="2" charset="0"/>
              </a:rPr>
              <a:t>For loop statement syntax:</a:t>
            </a:r>
            <a:r>
              <a:rPr lang="en-US" sz="2200" dirty="0">
                <a:latin typeface="+mj-lt"/>
                <a:cs typeface="NikoshBAN" panose="02000000000000000000" pitchFamily="2" charset="0"/>
              </a:rPr>
              <a:t>				</a:t>
            </a:r>
            <a:r>
              <a:rPr lang="en-US" sz="2200" u="sng" dirty="0">
                <a:latin typeface="+mj-lt"/>
                <a:cs typeface="NikoshBAN" panose="02000000000000000000" pitchFamily="2" charset="0"/>
              </a:rPr>
              <a:t>for loop statement flowchart: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Counter declaration;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for(initialization; condition; update)							False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{								true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Loop body;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u="sng" dirty="0">
                <a:latin typeface="+mj-lt"/>
                <a:cs typeface="NikoshBAN" panose="02000000000000000000" pitchFamily="2" charset="0"/>
              </a:rPr>
              <a:t>Do while loop statement syntax:</a:t>
            </a:r>
            <a:r>
              <a:rPr lang="en-US" sz="2200" dirty="0">
                <a:latin typeface="+mj-lt"/>
                <a:cs typeface="NikoshBAN" panose="02000000000000000000" pitchFamily="2" charset="0"/>
              </a:rPr>
              <a:t>			           </a:t>
            </a:r>
            <a:r>
              <a:rPr lang="en-US" sz="2200" u="sng" dirty="0">
                <a:latin typeface="+mj-lt"/>
                <a:cs typeface="NikoshBAN" panose="02000000000000000000" pitchFamily="2" charset="0"/>
              </a:rPr>
              <a:t>do while loop statement flowchart: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Counter declaration;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initialization;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Do{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   ---------						true				False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   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   update;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 while (condition);</a:t>
            </a: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+mj-lt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2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98D6FDC-31DF-057B-70D6-8C95B67DC571}"/>
              </a:ext>
            </a:extLst>
          </p:cNvPr>
          <p:cNvSpPr/>
          <p:nvPr/>
        </p:nvSpPr>
        <p:spPr>
          <a:xfrm>
            <a:off x="7075357" y="1304146"/>
            <a:ext cx="2698230" cy="3897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initialization</a:t>
            </a:r>
          </a:p>
        </p:txBody>
      </p:sp>
      <p:sp>
        <p:nvSpPr>
          <p:cNvPr id="5" name="Flowchart: Decision 4">
            <a:extLst>
              <a:ext uri="{FF2B5EF4-FFF2-40B4-BE49-F238E27FC236}">
                <a16:creationId xmlns="" xmlns:a16="http://schemas.microsoft.com/office/drawing/2014/main" id="{D35D6A6F-A632-A1EE-11AA-12E84A809789}"/>
              </a:ext>
            </a:extLst>
          </p:cNvPr>
          <p:cNvSpPr/>
          <p:nvPr/>
        </p:nvSpPr>
        <p:spPr>
          <a:xfrm>
            <a:off x="7225263" y="1843790"/>
            <a:ext cx="2323473" cy="389743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condition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9E48F32-DE29-C833-9125-8418C8E96C8D}"/>
              </a:ext>
            </a:extLst>
          </p:cNvPr>
          <p:cNvSpPr/>
          <p:nvPr/>
        </p:nvSpPr>
        <p:spPr>
          <a:xfrm>
            <a:off x="7330190" y="2383433"/>
            <a:ext cx="2443397" cy="389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Loop body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9020C3D-D1D7-499B-18B5-0BCC16E31240}"/>
              </a:ext>
            </a:extLst>
          </p:cNvPr>
          <p:cNvSpPr/>
          <p:nvPr/>
        </p:nvSpPr>
        <p:spPr>
          <a:xfrm>
            <a:off x="7330190" y="2953062"/>
            <a:ext cx="2443397" cy="284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update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3A573AF8-AC4E-A2BF-29D4-560B57E6825D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8387000" y="1693890"/>
            <a:ext cx="37472" cy="14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39231391-CB85-7CD8-4B91-A20E3F9FF563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8387000" y="2233533"/>
            <a:ext cx="37471" cy="14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B97BB108-E8EF-AE18-E6A2-C6AB748ED03F}"/>
              </a:ext>
            </a:extLst>
          </p:cNvPr>
          <p:cNvCxnSpPr/>
          <p:nvPr/>
        </p:nvCxnSpPr>
        <p:spPr>
          <a:xfrm>
            <a:off x="8424471" y="2776927"/>
            <a:ext cx="0" cy="176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50D70C68-3182-3314-06B4-54E138B71D07}"/>
              </a:ext>
            </a:extLst>
          </p:cNvPr>
          <p:cNvCxnSpPr>
            <a:cxnSpLocks/>
          </p:cNvCxnSpPr>
          <p:nvPr/>
        </p:nvCxnSpPr>
        <p:spPr>
          <a:xfrm>
            <a:off x="6595670" y="2038661"/>
            <a:ext cx="0" cy="10792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1B877906-A78F-1EB0-5126-37C086021D79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6580682" y="3095468"/>
            <a:ext cx="74950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0E6531C1-7A18-0EA4-D924-C7E3AF368DF2}"/>
              </a:ext>
            </a:extLst>
          </p:cNvPr>
          <p:cNvCxnSpPr>
            <a:endCxn id="5" idx="1"/>
          </p:cNvCxnSpPr>
          <p:nvPr/>
        </p:nvCxnSpPr>
        <p:spPr>
          <a:xfrm>
            <a:off x="6580682" y="2038661"/>
            <a:ext cx="64458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16CC1ABB-7D76-7726-693E-3A08C01EEDD8}"/>
              </a:ext>
            </a:extLst>
          </p:cNvPr>
          <p:cNvCxnSpPr>
            <a:stCxn id="5" idx="3"/>
          </p:cNvCxnSpPr>
          <p:nvPr/>
        </p:nvCxnSpPr>
        <p:spPr>
          <a:xfrm flipV="1">
            <a:off x="9548736" y="2038661"/>
            <a:ext cx="142406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C06E4193-9D1D-3B14-CDAA-872DEC1245AD}"/>
              </a:ext>
            </a:extLst>
          </p:cNvPr>
          <p:cNvCxnSpPr/>
          <p:nvPr/>
        </p:nvCxnSpPr>
        <p:spPr>
          <a:xfrm>
            <a:off x="10972800" y="2038661"/>
            <a:ext cx="0" cy="344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74992AE6-DA1B-90B2-7D54-562ABCC6CBCE}"/>
              </a:ext>
            </a:extLst>
          </p:cNvPr>
          <p:cNvSpPr/>
          <p:nvPr/>
        </p:nvSpPr>
        <p:spPr>
          <a:xfrm>
            <a:off x="6955436" y="3560167"/>
            <a:ext cx="2698230" cy="3897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initialization</a:t>
            </a:r>
          </a:p>
        </p:txBody>
      </p:sp>
      <p:sp>
        <p:nvSpPr>
          <p:cNvPr id="31" name="Flowchart: Decision 30">
            <a:extLst>
              <a:ext uri="{FF2B5EF4-FFF2-40B4-BE49-F238E27FC236}">
                <a16:creationId xmlns="" xmlns:a16="http://schemas.microsoft.com/office/drawing/2014/main" id="{DDBC142E-FE64-FD56-D613-3032EA8596CC}"/>
              </a:ext>
            </a:extLst>
          </p:cNvPr>
          <p:cNvSpPr/>
          <p:nvPr/>
        </p:nvSpPr>
        <p:spPr>
          <a:xfrm>
            <a:off x="7075357" y="4718154"/>
            <a:ext cx="2323473" cy="389743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condition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81B80D37-CE96-45C6-B26D-FBD4038C3A12}"/>
              </a:ext>
            </a:extLst>
          </p:cNvPr>
          <p:cNvSpPr/>
          <p:nvPr/>
        </p:nvSpPr>
        <p:spPr>
          <a:xfrm>
            <a:off x="6955436" y="4077325"/>
            <a:ext cx="2698230" cy="5171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Do    body</a:t>
            </a:r>
          </a:p>
          <a:p>
            <a:pPr algn="ctr"/>
            <a:r>
              <a:rPr lang="en-US" dirty="0"/>
              <a:t>update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B84AAD30-6CB5-61ED-FA44-959F7D685046}"/>
              </a:ext>
            </a:extLst>
          </p:cNvPr>
          <p:cNvSpPr/>
          <p:nvPr/>
        </p:nvSpPr>
        <p:spPr>
          <a:xfrm>
            <a:off x="10403174" y="2383433"/>
            <a:ext cx="929388" cy="34476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Exit</a:t>
            </a: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7839FBA8-D394-A7F4-BBB8-688AB51EACA6}"/>
              </a:ext>
            </a:extLst>
          </p:cNvPr>
          <p:cNvSpPr/>
          <p:nvPr/>
        </p:nvSpPr>
        <p:spPr>
          <a:xfrm>
            <a:off x="9796074" y="5338993"/>
            <a:ext cx="929388" cy="34476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Exit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F6055C1A-6B35-70E8-C05D-8763AD361B5B}"/>
              </a:ext>
            </a:extLst>
          </p:cNvPr>
          <p:cNvCxnSpPr>
            <a:stCxn id="31" idx="3"/>
          </p:cNvCxnSpPr>
          <p:nvPr/>
        </p:nvCxnSpPr>
        <p:spPr>
          <a:xfrm flipV="1">
            <a:off x="9398830" y="4913025"/>
            <a:ext cx="86193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="" xmlns:a16="http://schemas.microsoft.com/office/drawing/2014/main" id="{140C42B1-1AE4-4D75-AF9E-2D3D2170DFA4}"/>
              </a:ext>
            </a:extLst>
          </p:cNvPr>
          <p:cNvCxnSpPr>
            <a:endCxn id="34" idx="0"/>
          </p:cNvCxnSpPr>
          <p:nvPr/>
        </p:nvCxnSpPr>
        <p:spPr>
          <a:xfrm>
            <a:off x="10260768" y="4913025"/>
            <a:ext cx="0" cy="425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C61963E2-01B3-5D01-A352-D09806A56590}"/>
              </a:ext>
            </a:extLst>
          </p:cNvPr>
          <p:cNvCxnSpPr>
            <a:stCxn id="31" idx="1"/>
          </p:cNvCxnSpPr>
          <p:nvPr/>
        </p:nvCxnSpPr>
        <p:spPr>
          <a:xfrm flipH="1" flipV="1">
            <a:off x="6220918" y="4913025"/>
            <a:ext cx="854439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384926A3-249D-4CC7-9998-0E5E51E9B3A7}"/>
              </a:ext>
            </a:extLst>
          </p:cNvPr>
          <p:cNvCxnSpPr/>
          <p:nvPr/>
        </p:nvCxnSpPr>
        <p:spPr>
          <a:xfrm flipV="1">
            <a:off x="6220918" y="4335904"/>
            <a:ext cx="0" cy="5771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="" xmlns:a16="http://schemas.microsoft.com/office/drawing/2014/main" id="{A38FF00C-5A61-1D20-7ACA-999B882790C0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6220918" y="4335904"/>
            <a:ext cx="7345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="" xmlns:a16="http://schemas.microsoft.com/office/drawing/2014/main" id="{30CFFB59-D1DA-94D6-D7FA-D41F827DB19D}"/>
              </a:ext>
            </a:extLst>
          </p:cNvPr>
          <p:cNvCxnSpPr>
            <a:cxnSpLocks/>
            <a:stCxn id="30" idx="2"/>
            <a:endCxn id="32" idx="0"/>
          </p:cNvCxnSpPr>
          <p:nvPr/>
        </p:nvCxnSpPr>
        <p:spPr>
          <a:xfrm>
            <a:off x="8304551" y="3949911"/>
            <a:ext cx="0" cy="127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="" xmlns:a16="http://schemas.microsoft.com/office/drawing/2014/main" id="{10B93767-8248-0D1F-CCC0-B4B2B34DE89E}"/>
              </a:ext>
            </a:extLst>
          </p:cNvPr>
          <p:cNvCxnSpPr>
            <a:cxnSpLocks/>
            <a:endCxn id="31" idx="0"/>
          </p:cNvCxnSpPr>
          <p:nvPr/>
        </p:nvCxnSpPr>
        <p:spPr>
          <a:xfrm flipH="1">
            <a:off x="8237094" y="4624464"/>
            <a:ext cx="67457" cy="93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084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560" y="141117"/>
            <a:ext cx="11990440" cy="522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6000" b="1" dirty="0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for </a:t>
            </a:r>
            <a:r>
              <a:rPr lang="en-US" sz="6000" b="1" dirty="0" err="1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endParaRPr lang="en-US" sz="5400" dirty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 fontAlgn="base">
              <a:spcAft>
                <a:spcPts val="1500"/>
              </a:spcAft>
            </a:pPr>
            <a:r>
              <a:rPr lang="en-US" sz="5400" dirty="0" err="1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</a:t>
            </a:r>
            <a:r>
              <a:rPr lang="en-US" sz="5400" dirty="0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প্রোগ্রামিং</a:t>
            </a:r>
            <a:r>
              <a:rPr lang="en-US" sz="5400" dirty="0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ভাষায়</a:t>
            </a:r>
            <a:r>
              <a:rPr lang="en-US" sz="5400" dirty="0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for </a:t>
            </a:r>
            <a:r>
              <a:rPr lang="en-US" sz="5400" dirty="0" err="1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লুপের</a:t>
            </a:r>
            <a:r>
              <a:rPr lang="en-US" sz="5400" dirty="0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সিনট্যাক্স</a:t>
            </a:r>
            <a:r>
              <a:rPr lang="en-US" sz="5400" dirty="0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হচ্ছে</a:t>
            </a:r>
            <a:r>
              <a:rPr lang="en-US" sz="5400" dirty="0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এরকম</a:t>
            </a:r>
            <a:r>
              <a:rPr lang="en-US" sz="5400" dirty="0">
                <a:solidFill>
                  <a:srgbClr val="4A4A4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-</a:t>
            </a:r>
            <a:endParaRPr lang="en-US" sz="4800" dirty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 fontAlgn="base">
              <a:lnSpc>
                <a:spcPct val="115000"/>
              </a:lnSpc>
            </a:pPr>
            <a:r>
              <a:rPr lang="en-US" sz="3600" b="1" dirty="0">
                <a:solidFill>
                  <a:srgbClr val="28649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for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solidFill>
                  <a:srgbClr val="777777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(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initialization; condition; </a:t>
            </a:r>
            <a:r>
              <a:rPr lang="en-US" sz="36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increment/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dicrement</a:t>
            </a:r>
            <a:r>
              <a:rPr lang="en-US" sz="3600" dirty="0" smtClean="0">
                <a:solidFill>
                  <a:srgbClr val="777777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)</a:t>
            </a:r>
            <a:endParaRPr lang="en-US" sz="48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fontAlgn="base">
              <a:lnSpc>
                <a:spcPct val="115000"/>
              </a:lnSpc>
            </a:pPr>
            <a:r>
              <a:rPr lang="en-US" sz="3600" dirty="0">
                <a:solidFill>
                  <a:srgbClr val="777777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{</a:t>
            </a:r>
            <a:endParaRPr lang="en-US" sz="48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fontAlgn="base">
              <a:lnSpc>
                <a:spcPct val="115000"/>
              </a:lnSpc>
            </a:pP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statement;</a:t>
            </a:r>
            <a:endParaRPr lang="en-US" sz="48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fontAlgn="base">
              <a:lnSpc>
                <a:spcPct val="115000"/>
              </a:lnSpc>
            </a:pP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...</a:t>
            </a:r>
            <a:endParaRPr lang="en-US" sz="48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fontAlgn="base">
              <a:lnSpc>
                <a:spcPct val="115000"/>
              </a:lnSpc>
            </a:pPr>
            <a:r>
              <a:rPr lang="en-US" sz="3600" dirty="0">
                <a:solidFill>
                  <a:srgbClr val="777777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}</a:t>
            </a:r>
            <a:endParaRPr lang="en-US" sz="48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40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1068" y="440174"/>
            <a:ext cx="72378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১। </a:t>
            </a:r>
            <a:r>
              <a:rPr lang="en-US" sz="48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Initialization</a:t>
            </a:r>
            <a:r>
              <a:rPr lang="en-US" sz="36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=  </a:t>
            </a:r>
            <a:r>
              <a:rPr lang="en-US" sz="3600" dirty="0" err="1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ধারার</a:t>
            </a:r>
            <a:r>
              <a:rPr lang="en-US" sz="36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প্রথম</a:t>
            </a:r>
            <a:r>
              <a:rPr lang="en-US" sz="36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পদ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691068" y="1522214"/>
            <a:ext cx="56092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২। condition= </a:t>
            </a:r>
            <a:r>
              <a:rPr lang="en-US" sz="4800" dirty="0" err="1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শর্তযুক্ত</a:t>
            </a:r>
            <a:endParaRPr lang="en-US" sz="4800" dirty="0"/>
          </a:p>
        </p:txBody>
      </p:sp>
      <p:sp>
        <p:nvSpPr>
          <p:cNvPr id="6" name="Rectangle 5"/>
          <p:cNvSpPr/>
          <p:nvPr/>
        </p:nvSpPr>
        <p:spPr>
          <a:xfrm>
            <a:off x="691068" y="2788920"/>
            <a:ext cx="83038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৩। </a:t>
            </a:r>
            <a:r>
              <a:rPr lang="en-US" sz="48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increment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/ </a:t>
            </a:r>
            <a:r>
              <a:rPr lang="en-US" sz="36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decrement= </a:t>
            </a:r>
            <a:r>
              <a:rPr lang="en-US" sz="3600" dirty="0" err="1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বৃদ্ধি</a:t>
            </a:r>
            <a:r>
              <a:rPr lang="en-US" sz="3600" dirty="0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/ </a:t>
            </a:r>
            <a:r>
              <a:rPr lang="en-US" sz="3600" dirty="0" err="1" smtClean="0">
                <a:solidFill>
                  <a:srgbClr val="00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হ্রাস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046210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EBC9C2D-6C86-8CC2-AFE7-788C1FE85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2E98D-1737-CC2E-D136-2CCEEC7A4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51" y="239842"/>
            <a:ext cx="11737299" cy="649074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200" u="sng" dirty="0">
                <a:latin typeface="+mj-lt"/>
                <a:cs typeface="NikoshBAN" panose="02000000000000000000" pitchFamily="2" charset="0"/>
              </a:rPr>
              <a:t>while loop statement syntax:</a:t>
            </a:r>
            <a:r>
              <a:rPr lang="en-US" sz="2200" dirty="0">
                <a:latin typeface="+mj-lt"/>
                <a:cs typeface="NikoshBAN" panose="02000000000000000000" pitchFamily="2" charset="0"/>
              </a:rPr>
              <a:t>			           </a:t>
            </a:r>
            <a:r>
              <a:rPr lang="en-US" sz="2200" u="sng" dirty="0">
                <a:latin typeface="+mj-lt"/>
                <a:cs typeface="NikoshBAN" panose="02000000000000000000" pitchFamily="2" charset="0"/>
              </a:rPr>
              <a:t>while loop statement flowchart: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Counter declaration;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initialization;										False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While(condition)				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{						              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   ---------									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   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   update;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 </a:t>
            </a: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+mj-lt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200" dirty="0"/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0B9AB669-316B-1CE9-9B3A-E98FE49957EE}"/>
              </a:ext>
            </a:extLst>
          </p:cNvPr>
          <p:cNvSpPr/>
          <p:nvPr/>
        </p:nvSpPr>
        <p:spPr>
          <a:xfrm>
            <a:off x="6955436" y="592114"/>
            <a:ext cx="2698230" cy="3897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initialization</a:t>
            </a:r>
          </a:p>
        </p:txBody>
      </p:sp>
      <p:sp>
        <p:nvSpPr>
          <p:cNvPr id="31" name="Flowchart: Decision 30">
            <a:extLst>
              <a:ext uri="{FF2B5EF4-FFF2-40B4-BE49-F238E27FC236}">
                <a16:creationId xmlns="" xmlns:a16="http://schemas.microsoft.com/office/drawing/2014/main" id="{BFAADBC9-F11E-A8FA-2A19-4C6CCFD7062E}"/>
              </a:ext>
            </a:extLst>
          </p:cNvPr>
          <p:cNvSpPr/>
          <p:nvPr/>
        </p:nvSpPr>
        <p:spPr>
          <a:xfrm>
            <a:off x="7142814" y="1176730"/>
            <a:ext cx="2323473" cy="389743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condition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62F8C294-4740-2312-F61D-64CC5C7A34DF}"/>
              </a:ext>
            </a:extLst>
          </p:cNvPr>
          <p:cNvSpPr/>
          <p:nvPr/>
        </p:nvSpPr>
        <p:spPr>
          <a:xfrm>
            <a:off x="6955436" y="1986203"/>
            <a:ext cx="2698230" cy="5171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  body</a:t>
            </a:r>
          </a:p>
          <a:p>
            <a:pPr algn="ctr"/>
            <a:r>
              <a:rPr lang="en-US" dirty="0"/>
              <a:t>update</a:t>
            </a: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24DD0E6D-58D6-23B2-2930-DE47274230EC}"/>
              </a:ext>
            </a:extLst>
          </p:cNvPr>
          <p:cNvSpPr/>
          <p:nvPr/>
        </p:nvSpPr>
        <p:spPr>
          <a:xfrm>
            <a:off x="9878520" y="1882060"/>
            <a:ext cx="929388" cy="34476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Exit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467A0F78-E83E-8F9B-D017-DAAD1C37BD83}"/>
              </a:ext>
            </a:extLst>
          </p:cNvPr>
          <p:cNvCxnSpPr>
            <a:stCxn id="31" idx="3"/>
          </p:cNvCxnSpPr>
          <p:nvPr/>
        </p:nvCxnSpPr>
        <p:spPr>
          <a:xfrm flipV="1">
            <a:off x="9466287" y="1371601"/>
            <a:ext cx="86193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="" xmlns:a16="http://schemas.microsoft.com/office/drawing/2014/main" id="{3F79E937-4FA7-94AB-FBC9-4313BCCD95DA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8304551" y="1566473"/>
            <a:ext cx="0" cy="419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A432C8BA-47C1-4D42-E007-32511788FF96}"/>
              </a:ext>
            </a:extLst>
          </p:cNvPr>
          <p:cNvCxnSpPr>
            <a:cxnSpLocks/>
          </p:cNvCxnSpPr>
          <p:nvPr/>
        </p:nvCxnSpPr>
        <p:spPr>
          <a:xfrm flipH="1">
            <a:off x="6348336" y="2274757"/>
            <a:ext cx="6071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A987CEC3-7E96-9B85-4701-113D6EA7BA18}"/>
              </a:ext>
            </a:extLst>
          </p:cNvPr>
          <p:cNvCxnSpPr>
            <a:cxnSpLocks/>
          </p:cNvCxnSpPr>
          <p:nvPr/>
        </p:nvCxnSpPr>
        <p:spPr>
          <a:xfrm flipV="1">
            <a:off x="6408296" y="1364630"/>
            <a:ext cx="0" cy="9101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="" xmlns:a16="http://schemas.microsoft.com/office/drawing/2014/main" id="{1A36BD89-78FF-AF75-1E3A-4544E1FEDBFC}"/>
              </a:ext>
            </a:extLst>
          </p:cNvPr>
          <p:cNvCxnSpPr>
            <a:cxnSpLocks/>
          </p:cNvCxnSpPr>
          <p:nvPr/>
        </p:nvCxnSpPr>
        <p:spPr>
          <a:xfrm>
            <a:off x="6408296" y="1382842"/>
            <a:ext cx="7345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="" xmlns:a16="http://schemas.microsoft.com/office/drawing/2014/main" id="{8DEC6D4C-C5D5-E47E-8025-2B8A8E795951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8304551" y="981858"/>
            <a:ext cx="0" cy="157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01EE7DAC-A47B-B56D-BFC4-B8DC5AA9525F}"/>
              </a:ext>
            </a:extLst>
          </p:cNvPr>
          <p:cNvCxnSpPr>
            <a:cxnSpLocks/>
          </p:cNvCxnSpPr>
          <p:nvPr/>
        </p:nvCxnSpPr>
        <p:spPr>
          <a:xfrm flipH="1">
            <a:off x="10321924" y="1371601"/>
            <a:ext cx="6301" cy="570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9" name="Table 28">
            <a:extLst>
              <a:ext uri="{FF2B5EF4-FFF2-40B4-BE49-F238E27FC236}">
                <a16:creationId xmlns="" xmlns:a16="http://schemas.microsoft.com/office/drawing/2014/main" id="{F04641B4-C030-5AD3-07C4-2D39C2CFC2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382265"/>
              </p:ext>
            </p:extLst>
          </p:nvPr>
        </p:nvGraphicFramePr>
        <p:xfrm>
          <a:off x="224851" y="3601387"/>
          <a:ext cx="11737300" cy="3024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8650">
                  <a:extLst>
                    <a:ext uri="{9D8B030D-6E8A-4147-A177-3AD203B41FA5}">
                      <a16:colId xmlns="" xmlns:a16="http://schemas.microsoft.com/office/drawing/2014/main" val="3920287150"/>
                    </a:ext>
                  </a:extLst>
                </a:gridCol>
                <a:gridCol w="5868650">
                  <a:extLst>
                    <a:ext uri="{9D8B030D-6E8A-4147-A177-3AD203B41FA5}">
                      <a16:colId xmlns="" xmlns:a16="http://schemas.microsoft.com/office/drawing/2014/main" val="774526585"/>
                    </a:ext>
                  </a:extLst>
                </a:gridCol>
              </a:tblGrid>
              <a:tr h="75419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While loop statement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Do while loop statement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56833139"/>
                  </a:ext>
                </a:extLst>
              </a:tr>
              <a:tr h="7541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/>
                        <a:t>i</a:t>
                      </a:r>
                      <a:r>
                        <a:rPr lang="en-US" sz="2200" dirty="0"/>
                        <a:t>. While loop statement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শুরুতে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শর্ত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পরীক্ষা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/>
                        <a:t>i</a:t>
                      </a:r>
                      <a:r>
                        <a:rPr lang="en-US" sz="2200" dirty="0"/>
                        <a:t>. Do while loop statement 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শেষে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শর্ত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পরীক্ষা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88096942"/>
                  </a:ext>
                </a:extLst>
              </a:tr>
              <a:tr h="754192">
                <a:tc>
                  <a:txBody>
                    <a:bodyPr/>
                    <a:lstStyle/>
                    <a:p>
                      <a:r>
                        <a:rPr lang="en-US" sz="2200" dirty="0"/>
                        <a:t>ii. While loop statement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শেষে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সেমিকোন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ii. Do while loop statement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শেষে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সেমিকোন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04245446"/>
                  </a:ext>
                </a:extLst>
              </a:tr>
              <a:tr h="754192">
                <a:tc>
                  <a:txBody>
                    <a:bodyPr/>
                    <a:lstStyle/>
                    <a:p>
                      <a:r>
                        <a:rPr lang="en-US" sz="2200" dirty="0"/>
                        <a:t>iii.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শর্ত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হলে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/>
                        <a:t>While loop statement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ভেতরে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/>
                        <a:t>statement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সমূহ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নির্বাহ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iii.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শর্ত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হলেও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/>
                        <a:t>Do while  loop statement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ভেতরে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থাকা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/>
                        <a:t>statement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কমপক্ষে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বার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নির্বাহ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</a:t>
                      </a:r>
                      <a:r>
                        <a:rPr lang="en-US" sz="2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18741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6434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0" grpId="0" animBg="1"/>
      <p:bldP spid="31" grpId="0" animBg="1"/>
      <p:bldP spid="32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chemeClr val="accent1">
                <a:lumMod val="5000"/>
                <a:lumOff val="9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567" y="133304"/>
            <a:ext cx="11892117" cy="1277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</a:pPr>
            <a:r>
              <a:rPr lang="en-US" sz="2400" b="1" dirty="0" smtClean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1. continue </a:t>
            </a:r>
            <a:r>
              <a:rPr lang="en-US" sz="2400" b="1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স্টেটমেন্টঃ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‘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’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কন্ট্রোল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স্টেটমেন্টের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বডির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একধিক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নির্বাহ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পুনরায়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প্রথম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নির্বাহের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continue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ব্যবহৃত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 continue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শর্তযুক্ত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শর্তবিহীন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উভয়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ব্যবহার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তবে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শর্তবিহীন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continue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অসীম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লুপের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সৃস্টি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করে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 continue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স্টেটমেন্টের</a:t>
            </a:r>
            <a:r>
              <a:rPr lang="en-US" sz="24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ফরম্যাটঃ</a:t>
            </a:r>
            <a:endParaRPr lang="en-US" sz="20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Working of continue statement in C programming"/>
          <p:cNvPicPr/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2" y="1563554"/>
            <a:ext cx="8492808" cy="5294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57848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4245"/>
            <a:ext cx="11946194" cy="588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07000"/>
              </a:lnSpc>
            </a:pPr>
            <a:r>
              <a:rPr lang="en-US" sz="3200" b="1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break </a:t>
            </a:r>
            <a:r>
              <a:rPr lang="en-US" sz="3200" b="1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স্টেটমেন্টঃ</a:t>
            </a:r>
            <a:r>
              <a:rPr lang="en-US" sz="3200" b="1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কন্ট্রোল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বডির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স্টেটমেন্টগুলো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সাধারণত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Test Expression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মিথ্যা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হওয়া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পর্যন্ত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পুনরাবৃত্তি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 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কিন্তু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Test Expression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মিথ্যা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হওয়ার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পুর্বেই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হওয়ার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break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break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loops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অথবা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switch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ব্যবহৃত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যখন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break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তখন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কন্ট্রোল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বাইরে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প্রথম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নির্বাহ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হতে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 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নেস্টেড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ক্ষেত্রে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কন্ট্রোল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প্রথমে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ভেতরের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আসে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পরে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বাইরের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আসে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সাধারণত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break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এমন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অবস্থায়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যখন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লুপটি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কতবার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পুনরাবৃত্তি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কাছে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অজানা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অথবা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শর্তের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ভিত্তিতে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প্রোগ্রাম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কন্ট্রোল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লুপ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হয়ে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আসা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algn="just" fontAlgn="base">
              <a:lnSpc>
                <a:spcPct val="107000"/>
              </a:lnSpc>
            </a:pP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break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স্টেটমেন্টের</a:t>
            </a:r>
            <a:r>
              <a:rPr lang="en-US" sz="3200" dirty="0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44444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ফরম্যাটঃ</a:t>
            </a:r>
            <a:endParaRPr lang="en-US" sz="28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970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wind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6754</TotalTime>
  <Words>294</Words>
  <Application>Microsoft Office PowerPoint</Application>
  <PresentationFormat>Widescreen</PresentationFormat>
  <Paragraphs>102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ibrahim mollah</dc:creator>
  <cp:lastModifiedBy>Raza Msc</cp:lastModifiedBy>
  <cp:revision>252</cp:revision>
  <dcterms:created xsi:type="dcterms:W3CDTF">2025-10-11T16:18:15Z</dcterms:created>
  <dcterms:modified xsi:type="dcterms:W3CDTF">2026-07-13T01:30:14Z</dcterms:modified>
</cp:coreProperties>
</file>