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58" r:id="rId4"/>
    <p:sldId id="260" r:id="rId5"/>
    <p:sldId id="261" r:id="rId6"/>
    <p:sldId id="271" r:id="rId7"/>
    <p:sldId id="281" r:id="rId8"/>
    <p:sldId id="276" r:id="rId9"/>
    <p:sldId id="273" r:id="rId10"/>
    <p:sldId id="282" r:id="rId11"/>
    <p:sldId id="284" r:id="rId12"/>
    <p:sldId id="285" r:id="rId13"/>
    <p:sldId id="286" r:id="rId14"/>
    <p:sldId id="278" r:id="rId15"/>
    <p:sldId id="279" r:id="rId16"/>
    <p:sldId id="280" r:id="rId17"/>
    <p:sldId id="277" r:id="rId18"/>
    <p:sldId id="274" r:id="rId19"/>
    <p:sldId id="275" r:id="rId20"/>
    <p:sldId id="283" r:id="rId21"/>
    <p:sldId id="262" r:id="rId22"/>
    <p:sldId id="269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794" autoAdjust="0"/>
    <p:restoredTop sz="94660"/>
  </p:normalViewPr>
  <p:slideViewPr>
    <p:cSldViewPr snapToGrid="0" showGuides="1">
      <p:cViewPr varScale="1">
        <p:scale>
          <a:sx n="65" d="100"/>
          <a:sy n="65" d="100"/>
        </p:scale>
        <p:origin x="82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image" Target="../media/image17.png"/><Relationship Id="rId4" Type="http://schemas.openxmlformats.org/officeDocument/2006/relationships/image" Target="../media/image20.jp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image" Target="../media/image17.png"/><Relationship Id="rId4" Type="http://schemas.openxmlformats.org/officeDocument/2006/relationships/image" Target="../media/image20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F6F9D0C-C44C-4D44-913C-37E0953AD4CB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E05BD91-F81D-426D-B80D-F97FF304E843}">
      <dgm:prSet phldrT="[Text]"/>
      <dgm:spPr>
        <a:solidFill>
          <a:schemeClr val="accent5">
            <a:lumMod val="60000"/>
            <a:lumOff val="40000"/>
          </a:schemeClr>
        </a:solidFill>
        <a:scene3d>
          <a:camera prst="orthographicFront"/>
          <a:lightRig rig="threePt" dir="t"/>
        </a:scene3d>
        <a:sp3d>
          <a:bevelT w="101600" prst="riblet"/>
        </a:sp3d>
      </dgm:spPr>
      <dgm:t>
        <a:bodyPr/>
        <a:lstStyle/>
        <a:p>
          <a:r>
            <a:rPr lang="en-US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২)</a:t>
          </a:r>
          <a:r>
            <a:rPr lang="en-US" dirty="0" err="1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দেশের</a:t>
          </a:r>
          <a:r>
            <a:rPr lang="en-US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dirty="0" err="1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প্রায়</a:t>
          </a:r>
          <a:r>
            <a:rPr lang="en-US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 ৮ </a:t>
          </a:r>
          <a:r>
            <a:rPr lang="en-US" dirty="0" err="1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ভাগ</a:t>
          </a:r>
          <a:r>
            <a:rPr lang="en-US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dirty="0" err="1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সোপান</a:t>
          </a:r>
          <a:r>
            <a:rPr lang="en-US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dirty="0" err="1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ভূমি।সোপান</a:t>
          </a:r>
          <a:r>
            <a:rPr lang="en-US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dirty="0" err="1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ভূমির</a:t>
          </a:r>
          <a:r>
            <a:rPr lang="en-US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dirty="0" err="1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মাটি</a:t>
          </a:r>
          <a:r>
            <a:rPr lang="en-US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dirty="0" err="1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পলি</a:t>
          </a:r>
          <a:r>
            <a:rPr lang="en-US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dirty="0" err="1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দ্বারা</a:t>
          </a:r>
          <a:r>
            <a:rPr lang="en-US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dirty="0" err="1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গঠিত।এসব</a:t>
          </a:r>
          <a:r>
            <a:rPr lang="en-US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dirty="0" err="1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মাটি</a:t>
          </a:r>
          <a:r>
            <a:rPr lang="en-US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dirty="0" err="1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ধুসর</a:t>
          </a:r>
          <a:r>
            <a:rPr lang="en-US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 ও </a:t>
          </a:r>
          <a:r>
            <a:rPr lang="en-US" dirty="0" err="1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লালচে</a:t>
          </a:r>
          <a:r>
            <a:rPr lang="en-US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dirty="0" err="1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বর্ণের</a:t>
          </a:r>
          <a:r>
            <a:rPr lang="en-US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।</a:t>
          </a:r>
        </a:p>
      </dgm:t>
    </dgm:pt>
    <dgm:pt modelId="{FE1CC320-1E1B-46FB-816B-0F814A634BC5}" type="parTrans" cxnId="{5DA73C03-7A01-4F94-827E-5DEEFC4B6FCE}">
      <dgm:prSet/>
      <dgm:spPr/>
      <dgm:t>
        <a:bodyPr/>
        <a:lstStyle/>
        <a:p>
          <a:endParaRPr lang="en-US"/>
        </a:p>
      </dgm:t>
    </dgm:pt>
    <dgm:pt modelId="{7E7BF978-CB61-469A-983D-D2196C30CB5E}" type="sibTrans" cxnId="{5DA73C03-7A01-4F94-827E-5DEEFC4B6FCE}">
      <dgm:prSet/>
      <dgm:spPr/>
      <dgm:t>
        <a:bodyPr/>
        <a:lstStyle/>
        <a:p>
          <a:endParaRPr lang="en-US"/>
        </a:p>
      </dgm:t>
    </dgm:pt>
    <dgm:pt modelId="{BEBBF702-A6CF-43F9-A7BA-E1C484806A3A}">
      <dgm:prSet phldrT="[Text]" phldr="0"/>
      <dgm:spPr>
        <a:solidFill>
          <a:schemeClr val="accent2"/>
        </a:solidFill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r>
            <a:rPr lang="en-US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১)</a:t>
          </a:r>
          <a:r>
            <a:rPr lang="en-US" dirty="0" err="1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সোপান</a:t>
          </a:r>
          <a:r>
            <a:rPr lang="en-US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dirty="0" err="1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ভূমি</a:t>
          </a:r>
          <a:r>
            <a:rPr lang="en-US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dirty="0" err="1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সমতল</a:t>
          </a:r>
          <a:r>
            <a:rPr lang="en-US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dirty="0" err="1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থেকে</a:t>
          </a:r>
          <a:r>
            <a:rPr lang="en-US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dirty="0" err="1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উঁচু</a:t>
          </a:r>
          <a:r>
            <a:rPr lang="en-US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 ও </a:t>
          </a:r>
          <a:r>
            <a:rPr lang="en-US" dirty="0" err="1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পাহাড়</a:t>
          </a:r>
          <a:r>
            <a:rPr lang="en-US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dirty="0" err="1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থেকে</a:t>
          </a:r>
          <a:r>
            <a:rPr lang="en-US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dirty="0" err="1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নিচু</a:t>
          </a:r>
          <a:r>
            <a:rPr lang="en-US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।</a:t>
          </a:r>
        </a:p>
      </dgm:t>
    </dgm:pt>
    <dgm:pt modelId="{F1960A67-9CC6-41E9-9BC5-528A7B9E01A6}" type="parTrans" cxnId="{A184C735-E3A6-42E5-A8F5-4828EEF856DE}">
      <dgm:prSet/>
      <dgm:spPr/>
      <dgm:t>
        <a:bodyPr/>
        <a:lstStyle/>
        <a:p>
          <a:endParaRPr lang="en-US"/>
        </a:p>
      </dgm:t>
    </dgm:pt>
    <dgm:pt modelId="{21EE2575-7B40-4398-936C-DBE144272FAE}" type="sibTrans" cxnId="{A184C735-E3A6-42E5-A8F5-4828EEF856DE}">
      <dgm:prSet/>
      <dgm:spPr/>
      <dgm:t>
        <a:bodyPr/>
        <a:lstStyle/>
        <a:p>
          <a:endParaRPr lang="en-US"/>
        </a:p>
      </dgm:t>
    </dgm:pt>
    <dgm:pt modelId="{8982E094-93CC-492F-9284-7D0B2DD8E93E}">
      <dgm:prSet phldrT="[Text]" phldr="0" custT="1"/>
      <dgm:spPr>
        <a:solidFill>
          <a:schemeClr val="accent3">
            <a:lumMod val="40000"/>
            <a:lumOff val="60000"/>
          </a:schemeClr>
        </a:solidFill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pPr algn="ctr"/>
          <a:r>
            <a:rPr lang="en-US" sz="3600" dirty="0" err="1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rPr>
            <a:t>সোপান</a:t>
          </a:r>
          <a:r>
            <a:rPr lang="en-US" sz="36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3600" dirty="0" err="1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rPr>
            <a:t>ভূমি</a:t>
          </a:r>
          <a:endParaRPr lang="en-US" sz="3600" dirty="0">
            <a:solidFill>
              <a:srgbClr val="FF0000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D235F9A9-E155-45AB-8EA4-08EADA920AFF}" type="parTrans" cxnId="{BABC17A2-AEC3-433E-981D-D49B115DA92B}">
      <dgm:prSet/>
      <dgm:spPr/>
      <dgm:t>
        <a:bodyPr/>
        <a:lstStyle/>
        <a:p>
          <a:endParaRPr lang="en-US"/>
        </a:p>
      </dgm:t>
    </dgm:pt>
    <dgm:pt modelId="{C1D0EBB4-DB8E-4E18-92BA-70F2472ECD4D}" type="sibTrans" cxnId="{BABC17A2-AEC3-433E-981D-D49B115DA92B}">
      <dgm:prSet/>
      <dgm:spPr/>
      <dgm:t>
        <a:bodyPr/>
        <a:lstStyle/>
        <a:p>
          <a:endParaRPr lang="en-US"/>
        </a:p>
      </dgm:t>
    </dgm:pt>
    <dgm:pt modelId="{3113648D-79F6-4528-B75F-9E4F93619451}">
      <dgm:prSet phldrT="[Text]" phldr="0"/>
      <dgm:spPr>
        <a:solidFill>
          <a:schemeClr val="accent4">
            <a:lumMod val="60000"/>
            <a:lumOff val="40000"/>
          </a:schemeClr>
        </a:solidFill>
        <a:scene3d>
          <a:camera prst="orthographicFront"/>
          <a:lightRig rig="threePt" dir="t"/>
        </a:scene3d>
        <a:sp3d>
          <a:bevelT w="101600" prst="riblet"/>
        </a:sp3d>
      </dgm:spPr>
      <dgm:t>
        <a:bodyPr/>
        <a:lstStyle/>
        <a:p>
          <a:r>
            <a:rPr lang="en-US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৩)</a:t>
          </a:r>
          <a:r>
            <a:rPr lang="en-US" dirty="0" err="1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সোপান</a:t>
          </a:r>
          <a:r>
            <a:rPr lang="en-US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dirty="0" err="1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ভূমিতে</a:t>
          </a:r>
          <a:r>
            <a:rPr lang="en-US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dirty="0" err="1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আছে</a:t>
          </a:r>
          <a:r>
            <a:rPr lang="en-US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dirty="0" err="1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প্রচুর</a:t>
          </a:r>
          <a:r>
            <a:rPr lang="en-US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dirty="0" err="1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শালবন</a:t>
          </a:r>
          <a:r>
            <a:rPr lang="en-US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।</a:t>
          </a:r>
        </a:p>
      </dgm:t>
    </dgm:pt>
    <dgm:pt modelId="{DFDEA51F-0D83-4586-83E7-2B8079A99EE0}" type="sibTrans" cxnId="{C1D7AB70-193D-4511-9FEA-137DC436AE56}">
      <dgm:prSet/>
      <dgm:spPr/>
      <dgm:t>
        <a:bodyPr/>
        <a:lstStyle/>
        <a:p>
          <a:endParaRPr lang="en-US"/>
        </a:p>
      </dgm:t>
    </dgm:pt>
    <dgm:pt modelId="{5461611C-2911-4C27-BAA0-6AAC35713718}" type="parTrans" cxnId="{C1D7AB70-193D-4511-9FEA-137DC436AE56}">
      <dgm:prSet/>
      <dgm:spPr/>
      <dgm:t>
        <a:bodyPr/>
        <a:lstStyle/>
        <a:p>
          <a:endParaRPr lang="en-US"/>
        </a:p>
      </dgm:t>
    </dgm:pt>
    <dgm:pt modelId="{0A3968D0-6FC7-4402-8004-A79546306EA7}" type="pres">
      <dgm:prSet presAssocID="{5F6F9D0C-C44C-4D44-913C-37E0953AD4CB}" presName="linear" presStyleCnt="0">
        <dgm:presLayoutVars>
          <dgm:dir/>
          <dgm:resizeHandles val="exact"/>
        </dgm:presLayoutVars>
      </dgm:prSet>
      <dgm:spPr/>
    </dgm:pt>
    <dgm:pt modelId="{180B8937-BD8F-4C71-B27E-9824E0BCA19F}" type="pres">
      <dgm:prSet presAssocID="{8982E094-93CC-492F-9284-7D0B2DD8E93E}" presName="comp" presStyleCnt="0"/>
      <dgm:spPr/>
    </dgm:pt>
    <dgm:pt modelId="{D14DDA22-15D6-438C-91C4-0676F723FEE0}" type="pres">
      <dgm:prSet presAssocID="{8982E094-93CC-492F-9284-7D0B2DD8E93E}" presName="box" presStyleLbl="node1" presStyleIdx="0" presStyleCnt="4"/>
      <dgm:spPr/>
    </dgm:pt>
    <dgm:pt modelId="{E214187A-BFD2-4580-8520-707690AA049B}" type="pres">
      <dgm:prSet presAssocID="{8982E094-93CC-492F-9284-7D0B2DD8E93E}" presName="img" presStyleLbl="fgImgPlace1" presStyleIdx="0" presStyleCnt="4"/>
      <dgm:spPr>
        <a:blipFill>
          <a:blip xmlns:r="http://schemas.openxmlformats.org/officeDocument/2006/relationships" r:embed="rId1"/>
          <a:srcRect/>
          <a:stretch>
            <a:fillRect t="-31000" b="-31000"/>
          </a:stretch>
        </a:blipFill>
      </dgm:spPr>
    </dgm:pt>
    <dgm:pt modelId="{52BFE5F5-A2CD-464F-8803-4EAEBA669D15}" type="pres">
      <dgm:prSet presAssocID="{8982E094-93CC-492F-9284-7D0B2DD8E93E}" presName="text" presStyleLbl="node1" presStyleIdx="0" presStyleCnt="4">
        <dgm:presLayoutVars>
          <dgm:bulletEnabled val="1"/>
        </dgm:presLayoutVars>
      </dgm:prSet>
      <dgm:spPr/>
    </dgm:pt>
    <dgm:pt modelId="{B94303EB-4A6F-4628-A8C9-5B24990BD649}" type="pres">
      <dgm:prSet presAssocID="{C1D0EBB4-DB8E-4E18-92BA-70F2472ECD4D}" presName="spacer" presStyleCnt="0"/>
      <dgm:spPr/>
    </dgm:pt>
    <dgm:pt modelId="{C97DD54E-0159-478C-85FB-12C0A5FD0D5B}" type="pres">
      <dgm:prSet presAssocID="{BEBBF702-A6CF-43F9-A7BA-E1C484806A3A}" presName="comp" presStyleCnt="0"/>
      <dgm:spPr/>
    </dgm:pt>
    <dgm:pt modelId="{76A3C111-B399-406F-9DE0-BD1D35BDD12E}" type="pres">
      <dgm:prSet presAssocID="{BEBBF702-A6CF-43F9-A7BA-E1C484806A3A}" presName="box" presStyleLbl="node1" presStyleIdx="1" presStyleCnt="4"/>
      <dgm:spPr/>
    </dgm:pt>
    <dgm:pt modelId="{649834C9-C7EF-4FAC-917B-BCA053C4E98F}" type="pres">
      <dgm:prSet presAssocID="{BEBBF702-A6CF-43F9-A7BA-E1C484806A3A}" presName="img" presStyleLbl="fgImgPlace1" presStyleIdx="1" presStyleCnt="4"/>
      <dgm:spPr>
        <a:blipFill>
          <a:blip xmlns:r="http://schemas.openxmlformats.org/officeDocument/2006/relationships" r:embed="rId2"/>
          <a:srcRect/>
          <a:stretch>
            <a:fillRect l="-5000" r="-5000"/>
          </a:stretch>
        </a:blipFill>
      </dgm:spPr>
    </dgm:pt>
    <dgm:pt modelId="{F9590091-C2CF-46E5-8E34-8319A8E8C597}" type="pres">
      <dgm:prSet presAssocID="{BEBBF702-A6CF-43F9-A7BA-E1C484806A3A}" presName="text" presStyleLbl="node1" presStyleIdx="1" presStyleCnt="4">
        <dgm:presLayoutVars>
          <dgm:bulletEnabled val="1"/>
        </dgm:presLayoutVars>
      </dgm:prSet>
      <dgm:spPr/>
    </dgm:pt>
    <dgm:pt modelId="{D82A6BDE-BC46-4959-9ECB-4E2D8E944E01}" type="pres">
      <dgm:prSet presAssocID="{21EE2575-7B40-4398-936C-DBE144272FAE}" presName="spacer" presStyleCnt="0"/>
      <dgm:spPr/>
    </dgm:pt>
    <dgm:pt modelId="{647A5E2B-EE5E-4D65-BE61-C35CABCF9609}" type="pres">
      <dgm:prSet presAssocID="{2E05BD91-F81D-426D-B80D-F97FF304E843}" presName="comp" presStyleCnt="0"/>
      <dgm:spPr/>
    </dgm:pt>
    <dgm:pt modelId="{A43235B3-B504-4D56-96E5-786F58938ABE}" type="pres">
      <dgm:prSet presAssocID="{2E05BD91-F81D-426D-B80D-F97FF304E843}" presName="box" presStyleLbl="node1" presStyleIdx="2" presStyleCnt="4"/>
      <dgm:spPr/>
    </dgm:pt>
    <dgm:pt modelId="{D722E996-04D6-44B3-838A-16F656874C8D}" type="pres">
      <dgm:prSet presAssocID="{2E05BD91-F81D-426D-B80D-F97FF304E843}" presName="img" presStyleLbl="fgImgPlace1" presStyleIdx="2" presStyleCnt="4"/>
      <dgm:spPr>
        <a:blipFill>
          <a:blip xmlns:r="http://schemas.openxmlformats.org/officeDocument/2006/relationships" r:embed="rId3"/>
          <a:srcRect/>
          <a:stretch>
            <a:fillRect l="-5000" r="-5000"/>
          </a:stretch>
        </a:blipFill>
      </dgm:spPr>
    </dgm:pt>
    <dgm:pt modelId="{AFA81484-71DF-4F95-A8C3-75772414D7A9}" type="pres">
      <dgm:prSet presAssocID="{2E05BD91-F81D-426D-B80D-F97FF304E843}" presName="text" presStyleLbl="node1" presStyleIdx="2" presStyleCnt="4">
        <dgm:presLayoutVars>
          <dgm:bulletEnabled val="1"/>
        </dgm:presLayoutVars>
      </dgm:prSet>
      <dgm:spPr/>
    </dgm:pt>
    <dgm:pt modelId="{055E48F0-959E-4572-9DD1-AB8D54937731}" type="pres">
      <dgm:prSet presAssocID="{7E7BF978-CB61-469A-983D-D2196C30CB5E}" presName="spacer" presStyleCnt="0"/>
      <dgm:spPr/>
    </dgm:pt>
    <dgm:pt modelId="{4CF03AC9-91CA-475D-B830-9611E1C38902}" type="pres">
      <dgm:prSet presAssocID="{3113648D-79F6-4528-B75F-9E4F93619451}" presName="comp" presStyleCnt="0"/>
      <dgm:spPr/>
    </dgm:pt>
    <dgm:pt modelId="{4B5FDAAC-2A0D-420A-A1DE-3073FA7AC457}" type="pres">
      <dgm:prSet presAssocID="{3113648D-79F6-4528-B75F-9E4F93619451}" presName="box" presStyleLbl="node1" presStyleIdx="3" presStyleCnt="4"/>
      <dgm:spPr/>
    </dgm:pt>
    <dgm:pt modelId="{589EBB65-1ED0-4AC0-AFCA-FE1E03B44332}" type="pres">
      <dgm:prSet presAssocID="{3113648D-79F6-4528-B75F-9E4F93619451}" presName="img" presStyleLbl="fgImgPlace1" presStyleIdx="3" presStyleCnt="4"/>
      <dgm:spPr>
        <a:blipFill>
          <a:blip xmlns:r="http://schemas.openxmlformats.org/officeDocument/2006/relationships" r:embed="rId4"/>
          <a:srcRect/>
          <a:stretch>
            <a:fillRect l="-5000" r="-5000"/>
          </a:stretch>
        </a:blipFill>
      </dgm:spPr>
    </dgm:pt>
    <dgm:pt modelId="{2FC91143-CA9C-46B9-A231-DB0E7EA9846B}" type="pres">
      <dgm:prSet presAssocID="{3113648D-79F6-4528-B75F-9E4F93619451}" presName="text" presStyleLbl="node1" presStyleIdx="3" presStyleCnt="4">
        <dgm:presLayoutVars>
          <dgm:bulletEnabled val="1"/>
        </dgm:presLayoutVars>
      </dgm:prSet>
      <dgm:spPr/>
    </dgm:pt>
  </dgm:ptLst>
  <dgm:cxnLst>
    <dgm:cxn modelId="{5DA73C03-7A01-4F94-827E-5DEEFC4B6FCE}" srcId="{5F6F9D0C-C44C-4D44-913C-37E0953AD4CB}" destId="{2E05BD91-F81D-426D-B80D-F97FF304E843}" srcOrd="2" destOrd="0" parTransId="{FE1CC320-1E1B-46FB-816B-0F814A634BC5}" sibTransId="{7E7BF978-CB61-469A-983D-D2196C30CB5E}"/>
    <dgm:cxn modelId="{87779907-64FC-4452-89DC-7A7DA1327F36}" type="presOf" srcId="{BEBBF702-A6CF-43F9-A7BA-E1C484806A3A}" destId="{76A3C111-B399-406F-9DE0-BD1D35BDD12E}" srcOrd="0" destOrd="0" presId="urn:microsoft.com/office/officeart/2005/8/layout/vList4"/>
    <dgm:cxn modelId="{4CF06E28-2875-44F6-8766-FD348543FE3C}" type="presOf" srcId="{8982E094-93CC-492F-9284-7D0B2DD8E93E}" destId="{52BFE5F5-A2CD-464F-8803-4EAEBA669D15}" srcOrd="1" destOrd="0" presId="urn:microsoft.com/office/officeart/2005/8/layout/vList4"/>
    <dgm:cxn modelId="{A184C735-E3A6-42E5-A8F5-4828EEF856DE}" srcId="{5F6F9D0C-C44C-4D44-913C-37E0953AD4CB}" destId="{BEBBF702-A6CF-43F9-A7BA-E1C484806A3A}" srcOrd="1" destOrd="0" parTransId="{F1960A67-9CC6-41E9-9BC5-528A7B9E01A6}" sibTransId="{21EE2575-7B40-4398-936C-DBE144272FAE}"/>
    <dgm:cxn modelId="{4D44F85D-3867-4614-9AB8-2B72814E7966}" type="presOf" srcId="{3113648D-79F6-4528-B75F-9E4F93619451}" destId="{2FC91143-CA9C-46B9-A231-DB0E7EA9846B}" srcOrd="1" destOrd="0" presId="urn:microsoft.com/office/officeart/2005/8/layout/vList4"/>
    <dgm:cxn modelId="{EC1E2242-DE66-495B-A82F-1CD552BF14EF}" type="presOf" srcId="{2E05BD91-F81D-426D-B80D-F97FF304E843}" destId="{A43235B3-B504-4D56-96E5-786F58938ABE}" srcOrd="0" destOrd="0" presId="urn:microsoft.com/office/officeart/2005/8/layout/vList4"/>
    <dgm:cxn modelId="{C1D7AB70-193D-4511-9FEA-137DC436AE56}" srcId="{5F6F9D0C-C44C-4D44-913C-37E0953AD4CB}" destId="{3113648D-79F6-4528-B75F-9E4F93619451}" srcOrd="3" destOrd="0" parTransId="{5461611C-2911-4C27-BAA0-6AAC35713718}" sibTransId="{DFDEA51F-0D83-4586-83E7-2B8079A99EE0}"/>
    <dgm:cxn modelId="{29FA7990-B1AA-4F4E-A28B-AB63287EF5EC}" type="presOf" srcId="{5F6F9D0C-C44C-4D44-913C-37E0953AD4CB}" destId="{0A3968D0-6FC7-4402-8004-A79546306EA7}" srcOrd="0" destOrd="0" presId="urn:microsoft.com/office/officeart/2005/8/layout/vList4"/>
    <dgm:cxn modelId="{BABC17A2-AEC3-433E-981D-D49B115DA92B}" srcId="{5F6F9D0C-C44C-4D44-913C-37E0953AD4CB}" destId="{8982E094-93CC-492F-9284-7D0B2DD8E93E}" srcOrd="0" destOrd="0" parTransId="{D235F9A9-E155-45AB-8EA4-08EADA920AFF}" sibTransId="{C1D0EBB4-DB8E-4E18-92BA-70F2472ECD4D}"/>
    <dgm:cxn modelId="{F96190BC-730A-47D4-8C21-0C21C08CC63E}" type="presOf" srcId="{8982E094-93CC-492F-9284-7D0B2DD8E93E}" destId="{D14DDA22-15D6-438C-91C4-0676F723FEE0}" srcOrd="0" destOrd="0" presId="urn:microsoft.com/office/officeart/2005/8/layout/vList4"/>
    <dgm:cxn modelId="{AB0740CD-4020-4314-BA53-C174A42B8A18}" type="presOf" srcId="{2E05BD91-F81D-426D-B80D-F97FF304E843}" destId="{AFA81484-71DF-4F95-A8C3-75772414D7A9}" srcOrd="1" destOrd="0" presId="urn:microsoft.com/office/officeart/2005/8/layout/vList4"/>
    <dgm:cxn modelId="{535182D5-8A6A-4963-AA48-7F204DA40A06}" type="presOf" srcId="{BEBBF702-A6CF-43F9-A7BA-E1C484806A3A}" destId="{F9590091-C2CF-46E5-8E34-8319A8E8C597}" srcOrd="1" destOrd="0" presId="urn:microsoft.com/office/officeart/2005/8/layout/vList4"/>
    <dgm:cxn modelId="{E6C23AE1-21D3-4ED1-A04B-12E9F4789462}" type="presOf" srcId="{3113648D-79F6-4528-B75F-9E4F93619451}" destId="{4B5FDAAC-2A0D-420A-A1DE-3073FA7AC457}" srcOrd="0" destOrd="0" presId="urn:microsoft.com/office/officeart/2005/8/layout/vList4"/>
    <dgm:cxn modelId="{7679A197-81F8-40EE-BB5A-396CA616DD19}" type="presParOf" srcId="{0A3968D0-6FC7-4402-8004-A79546306EA7}" destId="{180B8937-BD8F-4C71-B27E-9824E0BCA19F}" srcOrd="0" destOrd="0" presId="urn:microsoft.com/office/officeart/2005/8/layout/vList4"/>
    <dgm:cxn modelId="{7AD6B62D-1057-4740-92BE-CF8B56F1FF89}" type="presParOf" srcId="{180B8937-BD8F-4C71-B27E-9824E0BCA19F}" destId="{D14DDA22-15D6-438C-91C4-0676F723FEE0}" srcOrd="0" destOrd="0" presId="urn:microsoft.com/office/officeart/2005/8/layout/vList4"/>
    <dgm:cxn modelId="{04552A4B-B98D-4DE5-8BEE-289C0F4E117D}" type="presParOf" srcId="{180B8937-BD8F-4C71-B27E-9824E0BCA19F}" destId="{E214187A-BFD2-4580-8520-707690AA049B}" srcOrd="1" destOrd="0" presId="urn:microsoft.com/office/officeart/2005/8/layout/vList4"/>
    <dgm:cxn modelId="{B7C15745-19C8-4FA5-BE76-893775DBF28B}" type="presParOf" srcId="{180B8937-BD8F-4C71-B27E-9824E0BCA19F}" destId="{52BFE5F5-A2CD-464F-8803-4EAEBA669D15}" srcOrd="2" destOrd="0" presId="urn:microsoft.com/office/officeart/2005/8/layout/vList4"/>
    <dgm:cxn modelId="{33736F91-3E94-4BF2-A7B9-D15598162DFA}" type="presParOf" srcId="{0A3968D0-6FC7-4402-8004-A79546306EA7}" destId="{B94303EB-4A6F-4628-A8C9-5B24990BD649}" srcOrd="1" destOrd="0" presId="urn:microsoft.com/office/officeart/2005/8/layout/vList4"/>
    <dgm:cxn modelId="{295ADBEC-37DC-42E8-B078-97FFFB8F9CF2}" type="presParOf" srcId="{0A3968D0-6FC7-4402-8004-A79546306EA7}" destId="{C97DD54E-0159-478C-85FB-12C0A5FD0D5B}" srcOrd="2" destOrd="0" presId="urn:microsoft.com/office/officeart/2005/8/layout/vList4"/>
    <dgm:cxn modelId="{16520733-CF18-4B17-BE8F-008400310E36}" type="presParOf" srcId="{C97DD54E-0159-478C-85FB-12C0A5FD0D5B}" destId="{76A3C111-B399-406F-9DE0-BD1D35BDD12E}" srcOrd="0" destOrd="0" presId="urn:microsoft.com/office/officeart/2005/8/layout/vList4"/>
    <dgm:cxn modelId="{3BCF32B9-060D-4440-83D2-A24E20C6CB76}" type="presParOf" srcId="{C97DD54E-0159-478C-85FB-12C0A5FD0D5B}" destId="{649834C9-C7EF-4FAC-917B-BCA053C4E98F}" srcOrd="1" destOrd="0" presId="urn:microsoft.com/office/officeart/2005/8/layout/vList4"/>
    <dgm:cxn modelId="{ABF19E5B-4792-420F-AAA3-97841D2B25F8}" type="presParOf" srcId="{C97DD54E-0159-478C-85FB-12C0A5FD0D5B}" destId="{F9590091-C2CF-46E5-8E34-8319A8E8C597}" srcOrd="2" destOrd="0" presId="urn:microsoft.com/office/officeart/2005/8/layout/vList4"/>
    <dgm:cxn modelId="{B03EC7E4-FA31-4406-8A14-796B26CE967C}" type="presParOf" srcId="{0A3968D0-6FC7-4402-8004-A79546306EA7}" destId="{D82A6BDE-BC46-4959-9ECB-4E2D8E944E01}" srcOrd="3" destOrd="0" presId="urn:microsoft.com/office/officeart/2005/8/layout/vList4"/>
    <dgm:cxn modelId="{C94932DC-82B1-424D-A376-14124F39100C}" type="presParOf" srcId="{0A3968D0-6FC7-4402-8004-A79546306EA7}" destId="{647A5E2B-EE5E-4D65-BE61-C35CABCF9609}" srcOrd="4" destOrd="0" presId="urn:microsoft.com/office/officeart/2005/8/layout/vList4"/>
    <dgm:cxn modelId="{50BA742E-3241-44BE-9396-1477C2D91A84}" type="presParOf" srcId="{647A5E2B-EE5E-4D65-BE61-C35CABCF9609}" destId="{A43235B3-B504-4D56-96E5-786F58938ABE}" srcOrd="0" destOrd="0" presId="urn:microsoft.com/office/officeart/2005/8/layout/vList4"/>
    <dgm:cxn modelId="{3151B880-F1A9-4A5E-A364-7B2DD8514825}" type="presParOf" srcId="{647A5E2B-EE5E-4D65-BE61-C35CABCF9609}" destId="{D722E996-04D6-44B3-838A-16F656874C8D}" srcOrd="1" destOrd="0" presId="urn:microsoft.com/office/officeart/2005/8/layout/vList4"/>
    <dgm:cxn modelId="{58E23C14-0FCD-4BC1-B9BB-7C5E39EFA157}" type="presParOf" srcId="{647A5E2B-EE5E-4D65-BE61-C35CABCF9609}" destId="{AFA81484-71DF-4F95-A8C3-75772414D7A9}" srcOrd="2" destOrd="0" presId="urn:microsoft.com/office/officeart/2005/8/layout/vList4"/>
    <dgm:cxn modelId="{8934506C-85B4-4EAF-A13E-1CA06CA387A5}" type="presParOf" srcId="{0A3968D0-6FC7-4402-8004-A79546306EA7}" destId="{055E48F0-959E-4572-9DD1-AB8D54937731}" srcOrd="5" destOrd="0" presId="urn:microsoft.com/office/officeart/2005/8/layout/vList4"/>
    <dgm:cxn modelId="{434DF5BD-9009-4204-95F8-15F120BA3CF3}" type="presParOf" srcId="{0A3968D0-6FC7-4402-8004-A79546306EA7}" destId="{4CF03AC9-91CA-475D-B830-9611E1C38902}" srcOrd="6" destOrd="0" presId="urn:microsoft.com/office/officeart/2005/8/layout/vList4"/>
    <dgm:cxn modelId="{587302B9-38C7-4C52-A937-F0C725CB9E7A}" type="presParOf" srcId="{4CF03AC9-91CA-475D-B830-9611E1C38902}" destId="{4B5FDAAC-2A0D-420A-A1DE-3073FA7AC457}" srcOrd="0" destOrd="0" presId="urn:microsoft.com/office/officeart/2005/8/layout/vList4"/>
    <dgm:cxn modelId="{D1720206-9A71-44D0-B18F-613193E68943}" type="presParOf" srcId="{4CF03AC9-91CA-475D-B830-9611E1C38902}" destId="{589EBB65-1ED0-4AC0-AFCA-FE1E03B44332}" srcOrd="1" destOrd="0" presId="urn:microsoft.com/office/officeart/2005/8/layout/vList4"/>
    <dgm:cxn modelId="{F1FE6F9F-EB42-47E0-B2CD-10FF75E4E8BA}" type="presParOf" srcId="{4CF03AC9-91CA-475D-B830-9611E1C38902}" destId="{2FC91143-CA9C-46B9-A231-DB0E7EA9846B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4DDA22-15D6-438C-91C4-0676F723FEE0}">
      <dsp:nvSpPr>
        <dsp:cNvPr id="0" name=""/>
        <dsp:cNvSpPr/>
      </dsp:nvSpPr>
      <dsp:spPr>
        <a:xfrm>
          <a:off x="0" y="0"/>
          <a:ext cx="8128000" cy="1259416"/>
        </a:xfrm>
        <a:prstGeom prst="roundRect">
          <a:avLst>
            <a:gd name="adj" fmla="val 10000"/>
          </a:avLst>
        </a:prstGeom>
        <a:solidFill>
          <a:schemeClr val="accent3">
            <a:lumMod val="40000"/>
            <a:lumOff val="6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 err="1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rPr>
            <a:t>সোপান</a:t>
          </a:r>
          <a:r>
            <a:rPr lang="en-US" sz="3600" kern="12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3600" kern="1200" dirty="0" err="1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rPr>
            <a:t>ভূমি</a:t>
          </a:r>
          <a:endParaRPr lang="en-US" sz="3600" kern="1200" dirty="0">
            <a:solidFill>
              <a:srgbClr val="FF0000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1751541" y="0"/>
        <a:ext cx="6376458" cy="1259416"/>
      </dsp:txXfrm>
    </dsp:sp>
    <dsp:sp modelId="{E214187A-BFD2-4580-8520-707690AA049B}">
      <dsp:nvSpPr>
        <dsp:cNvPr id="0" name=""/>
        <dsp:cNvSpPr/>
      </dsp:nvSpPr>
      <dsp:spPr>
        <a:xfrm>
          <a:off x="125941" y="125941"/>
          <a:ext cx="1625600" cy="100753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/>
          <a:srcRect/>
          <a:stretch>
            <a:fillRect t="-31000" b="-31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A3C111-B399-406F-9DE0-BD1D35BDD12E}">
      <dsp:nvSpPr>
        <dsp:cNvPr id="0" name=""/>
        <dsp:cNvSpPr/>
      </dsp:nvSpPr>
      <dsp:spPr>
        <a:xfrm>
          <a:off x="0" y="1385358"/>
          <a:ext cx="8128000" cy="1259416"/>
        </a:xfrm>
        <a:prstGeom prst="roundRect">
          <a:avLst>
            <a:gd name="adj" fmla="val 10000"/>
          </a:avLst>
        </a:prstGeom>
        <a:solidFill>
          <a:schemeClr val="accent2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১)</a:t>
          </a:r>
          <a:r>
            <a:rPr lang="en-US" sz="2900" kern="1200" dirty="0" err="1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সোপান</a:t>
          </a:r>
          <a:r>
            <a:rPr lang="en-US" sz="2900" kern="1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900" kern="1200" dirty="0" err="1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ভূমি</a:t>
          </a:r>
          <a:r>
            <a:rPr lang="en-US" sz="2900" kern="1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900" kern="1200" dirty="0" err="1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সমতল</a:t>
          </a:r>
          <a:r>
            <a:rPr lang="en-US" sz="2900" kern="1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900" kern="1200" dirty="0" err="1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থেকে</a:t>
          </a:r>
          <a:r>
            <a:rPr lang="en-US" sz="2900" kern="1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900" kern="1200" dirty="0" err="1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উঁচু</a:t>
          </a:r>
          <a:r>
            <a:rPr lang="en-US" sz="2900" kern="1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 ও </a:t>
          </a:r>
          <a:r>
            <a:rPr lang="en-US" sz="2900" kern="1200" dirty="0" err="1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পাহাড়</a:t>
          </a:r>
          <a:r>
            <a:rPr lang="en-US" sz="2900" kern="1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900" kern="1200" dirty="0" err="1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থেকে</a:t>
          </a:r>
          <a:r>
            <a:rPr lang="en-US" sz="2900" kern="1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900" kern="1200" dirty="0" err="1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নিচু</a:t>
          </a:r>
          <a:r>
            <a:rPr lang="en-US" sz="2900" kern="1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।</a:t>
          </a:r>
        </a:p>
      </dsp:txBody>
      <dsp:txXfrm>
        <a:off x="1751541" y="1385358"/>
        <a:ext cx="6376458" cy="1259416"/>
      </dsp:txXfrm>
    </dsp:sp>
    <dsp:sp modelId="{649834C9-C7EF-4FAC-917B-BCA053C4E98F}">
      <dsp:nvSpPr>
        <dsp:cNvPr id="0" name=""/>
        <dsp:cNvSpPr/>
      </dsp:nvSpPr>
      <dsp:spPr>
        <a:xfrm>
          <a:off x="125941" y="1511300"/>
          <a:ext cx="1625600" cy="100753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/>
          <a:srcRect/>
          <a:stretch>
            <a:fillRect l="-5000" r="-5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43235B3-B504-4D56-96E5-786F58938ABE}">
      <dsp:nvSpPr>
        <dsp:cNvPr id="0" name=""/>
        <dsp:cNvSpPr/>
      </dsp:nvSpPr>
      <dsp:spPr>
        <a:xfrm>
          <a:off x="0" y="2770716"/>
          <a:ext cx="8128000" cy="1259416"/>
        </a:xfrm>
        <a:prstGeom prst="roundRect">
          <a:avLst>
            <a:gd name="adj" fmla="val 10000"/>
          </a:avLst>
        </a:prstGeom>
        <a:solidFill>
          <a:schemeClr val="accent5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01600" prst="ribl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২)</a:t>
          </a:r>
          <a:r>
            <a:rPr lang="en-US" sz="2900" kern="1200" dirty="0" err="1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দেশের</a:t>
          </a:r>
          <a:r>
            <a:rPr lang="en-US" sz="2900" kern="1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900" kern="1200" dirty="0" err="1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প্রায়</a:t>
          </a:r>
          <a:r>
            <a:rPr lang="en-US" sz="2900" kern="1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 ৮ </a:t>
          </a:r>
          <a:r>
            <a:rPr lang="en-US" sz="2900" kern="1200" dirty="0" err="1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ভাগ</a:t>
          </a:r>
          <a:r>
            <a:rPr lang="en-US" sz="2900" kern="1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900" kern="1200" dirty="0" err="1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সোপান</a:t>
          </a:r>
          <a:r>
            <a:rPr lang="en-US" sz="2900" kern="1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900" kern="1200" dirty="0" err="1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ভূমি।সোপান</a:t>
          </a:r>
          <a:r>
            <a:rPr lang="en-US" sz="2900" kern="1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900" kern="1200" dirty="0" err="1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ভূমির</a:t>
          </a:r>
          <a:r>
            <a:rPr lang="en-US" sz="2900" kern="1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900" kern="1200" dirty="0" err="1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মাটি</a:t>
          </a:r>
          <a:r>
            <a:rPr lang="en-US" sz="2900" kern="1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900" kern="1200" dirty="0" err="1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পলি</a:t>
          </a:r>
          <a:r>
            <a:rPr lang="en-US" sz="2900" kern="1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900" kern="1200" dirty="0" err="1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দ্বারা</a:t>
          </a:r>
          <a:r>
            <a:rPr lang="en-US" sz="2900" kern="1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900" kern="1200" dirty="0" err="1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গঠিত।এসব</a:t>
          </a:r>
          <a:r>
            <a:rPr lang="en-US" sz="2900" kern="1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900" kern="1200" dirty="0" err="1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মাটি</a:t>
          </a:r>
          <a:r>
            <a:rPr lang="en-US" sz="2900" kern="1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900" kern="1200" dirty="0" err="1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ধুসর</a:t>
          </a:r>
          <a:r>
            <a:rPr lang="en-US" sz="2900" kern="1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 ও </a:t>
          </a:r>
          <a:r>
            <a:rPr lang="en-US" sz="2900" kern="1200" dirty="0" err="1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লালচে</a:t>
          </a:r>
          <a:r>
            <a:rPr lang="en-US" sz="2900" kern="1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900" kern="1200" dirty="0" err="1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বর্ণের</a:t>
          </a:r>
          <a:r>
            <a:rPr lang="en-US" sz="2900" kern="1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।</a:t>
          </a:r>
        </a:p>
      </dsp:txBody>
      <dsp:txXfrm>
        <a:off x="1751541" y="2770716"/>
        <a:ext cx="6376458" cy="1259416"/>
      </dsp:txXfrm>
    </dsp:sp>
    <dsp:sp modelId="{D722E996-04D6-44B3-838A-16F656874C8D}">
      <dsp:nvSpPr>
        <dsp:cNvPr id="0" name=""/>
        <dsp:cNvSpPr/>
      </dsp:nvSpPr>
      <dsp:spPr>
        <a:xfrm>
          <a:off x="125941" y="2896658"/>
          <a:ext cx="1625600" cy="100753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/>
          <a:srcRect/>
          <a:stretch>
            <a:fillRect l="-5000" r="-5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5FDAAC-2A0D-420A-A1DE-3073FA7AC457}">
      <dsp:nvSpPr>
        <dsp:cNvPr id="0" name=""/>
        <dsp:cNvSpPr/>
      </dsp:nvSpPr>
      <dsp:spPr>
        <a:xfrm>
          <a:off x="0" y="4156075"/>
          <a:ext cx="8128000" cy="1259416"/>
        </a:xfrm>
        <a:prstGeom prst="roundRect">
          <a:avLst>
            <a:gd name="adj" fmla="val 10000"/>
          </a:avLst>
        </a:prstGeom>
        <a:solidFill>
          <a:schemeClr val="accent4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01600" prst="ribl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৩)</a:t>
          </a:r>
          <a:r>
            <a:rPr lang="en-US" sz="2900" kern="1200" dirty="0" err="1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সোপান</a:t>
          </a:r>
          <a:r>
            <a:rPr lang="en-US" sz="2900" kern="1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900" kern="1200" dirty="0" err="1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ভূমিতে</a:t>
          </a:r>
          <a:r>
            <a:rPr lang="en-US" sz="2900" kern="1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900" kern="1200" dirty="0" err="1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আছে</a:t>
          </a:r>
          <a:r>
            <a:rPr lang="en-US" sz="2900" kern="1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900" kern="1200" dirty="0" err="1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প্রচুর</a:t>
          </a:r>
          <a:r>
            <a:rPr lang="en-US" sz="2900" kern="1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900" kern="1200" dirty="0" err="1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শালবন</a:t>
          </a:r>
          <a:r>
            <a:rPr lang="en-US" sz="2900" kern="1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।</a:t>
          </a:r>
        </a:p>
      </dsp:txBody>
      <dsp:txXfrm>
        <a:off x="1751541" y="4156075"/>
        <a:ext cx="6376458" cy="1259416"/>
      </dsp:txXfrm>
    </dsp:sp>
    <dsp:sp modelId="{589EBB65-1ED0-4AC0-AFCA-FE1E03B44332}">
      <dsp:nvSpPr>
        <dsp:cNvPr id="0" name=""/>
        <dsp:cNvSpPr/>
      </dsp:nvSpPr>
      <dsp:spPr>
        <a:xfrm>
          <a:off x="125941" y="4282016"/>
          <a:ext cx="1625600" cy="100753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4"/>
          <a:srcRect/>
          <a:stretch>
            <a:fillRect l="-5000" r="-5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257140-0D64-4348-818C-B36CA3695CFB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FE84C7-3552-49E1-9C7A-D1F0BE97CD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2527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FE84C7-3552-49E1-9C7A-D1F0BE97CD9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1444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FE84C7-3552-49E1-9C7A-D1F0BE97CD9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1606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00AD5B-E54F-4E88-F60F-ADC9C453C8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C134ACA-BD1B-8BF3-9F9F-B533B190C5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F33784-7444-131C-8D6D-91338DAC45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9EA27-00A4-4DD8-BF9F-1AF38EDCB096}" type="datetime1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B46E03-9CB6-E47B-FE11-AC084A7A3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Tahmina Tuhin,UChail GPS,Kulaura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507DAC-52B3-69D7-F1EA-16F203FF8F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97787-6826-4A51-AB34-4FB9EFBFF2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21518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8BF0A0-0BD2-9EF4-F354-92A15F8DE8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3516454-6803-15F2-36E0-4802AE0F0D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CAB3AA-27BC-BCFA-89F7-0C8269749E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92003-C5D1-4817-B4AA-AFCC1BDE055B}" type="datetime1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C42684-ACAF-4881-9263-37E9113977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Tahmina Tuhin,UChail GPS,Kulaura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97E836-E04C-B1E6-3D9A-724D58400F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97787-6826-4A51-AB34-4FB9EFBFF2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1245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6F4A478-64E0-D739-5D90-CB998372EA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3F1BECF-DCE1-BE75-F16F-CFA6206651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9EE7F9-334D-0180-6F98-D8F53B4724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A18A0-1008-4E22-A5E3-BE3DC92E2559}" type="datetime1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9CCE99-BB04-1A2C-614E-DD83E8A4B8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Tahmina Tuhin,UChail GPS,Kulaura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8C8433-4D0A-723C-B7DD-79E53720BC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97787-6826-4A51-AB34-4FB9EFBFF2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931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3C21EF-4687-98E2-736E-BE956E2B1E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F719C3-C01F-9D1A-C5F9-1E1A0F05E9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0337B9-2560-EB6A-4217-02A05719E0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2D83E-A220-4740-AF38-54CEFCFA64C2}" type="datetime1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013490-0349-82E9-3C79-0336257AD7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Tahmina Tuhin,UChail GPS,Kulaura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048014-2A61-74E0-270F-7D3FCFBDF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97787-6826-4A51-AB34-4FB9EFBFF2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099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2097C9-AF25-7876-A41D-E5B1404CA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C30A11-3D48-DE8F-302D-11DBD02465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EF4468-D721-291A-9028-DC0164DE7F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DF6FA-77F5-4580-8FC0-0980F8398B6B}" type="datetime1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1CEE7D-7B98-6414-1E62-FC0BEBC3CC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Tahmina Tuhin,UChail GPS,Kulaura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D0E68D-34A4-A533-26B9-3AEAA3DC70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97787-6826-4A51-AB34-4FB9EFBFF2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8131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74443F-0526-ACE7-7C13-0A1DFD9553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E9FBF6-98BC-0B2F-0770-BF3E65215F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054003-A8FE-D1EF-C186-62A9762FC2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6747E9-3E9B-F7E8-8113-5063B1211E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15E23-1AFC-47D4-8D77-7E408E033E3D}" type="datetime1">
              <a:rPr lang="en-US" smtClean="0"/>
              <a:t>7/13/2026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ADD6D1-3F72-F7F2-1059-C0DFFDB485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Tahmina Tuhin,UChail GPS,Kulaura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F7A894-5EF8-D692-50A5-E2861BF3A0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97787-6826-4A51-AB34-4FB9EFBFF2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996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3B55B3-BB75-6FDC-558A-1B873AD89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7B62C-956C-7816-23A7-0A0C2D660B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86A272-21D4-010E-0A0B-DB99EB1D32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8528E47-F977-D47B-0EC4-3FDEA32BD53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C7DC8A9-248C-3E50-B9C8-E367F8AEFCF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91AE562-319F-C182-31C5-EAF3F4768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C54E1-4C73-439B-9F13-8C8BDAC295CB}" type="datetime1">
              <a:rPr lang="en-US" smtClean="0"/>
              <a:t>7/13/2026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66CC07C-9EFD-71C6-4843-6C710F2779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Tahmina Tuhin,UChail GPS,Kulaura</a:t>
            </a:r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A0A8504-9407-3A3B-D634-EAAA8F1F86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97787-6826-4A51-AB34-4FB9EFBFF2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6816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532080-F464-179D-4B1C-43D24D6FA1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7203978-8457-CE8A-C3AC-2EA473D0E4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07774-8C68-42E2-B1D9-9309D711E8D5}" type="datetime1">
              <a:rPr lang="en-US" smtClean="0"/>
              <a:t>7/13/2026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024B27F-BCF1-CFB6-84C9-7BC8222988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Tahmina Tuhin,UChail GPS,Kulaura</a:t>
            </a: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97699B-0EF2-1826-91C2-B56CF9A8B7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97787-6826-4A51-AB34-4FB9EFBFF2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0445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09FED80-960D-419E-55DD-608B984F6C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FE5EC-3F36-48AA-818E-203AD66B4258}" type="datetime1">
              <a:rPr lang="en-US" smtClean="0"/>
              <a:t>7/13/2026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13DB4D2-2479-C861-AEE6-2683572971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Tahmina Tuhin,UChail GPS,Kulaura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F6AA39-5BCF-4569-52A3-166F571FE7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97787-6826-4A51-AB34-4FB9EFBFF2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3082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32E602-5D64-9373-80CD-8D5739D3C2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F59060-3159-CF33-C585-12BCB932B4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629884-B5DC-587A-2346-D64BD54A3B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2D2E6B-F94E-7D87-C7E1-D5E29BC9CD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15585-CB17-484F-8AA1-A0688F5AC5A9}" type="datetime1">
              <a:rPr lang="en-US" smtClean="0"/>
              <a:t>7/13/2026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B833F6-CD58-EC7D-AB3D-59C0F1AA04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Tahmina Tuhin,UChail GPS,Kulaura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BC2146-B0CB-24E4-7A06-EDFC2E999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97787-6826-4A51-AB34-4FB9EFBFF2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7172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3478CC-E239-01B1-7752-7047FD9ECB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F43FB9D-2A95-9546-94AD-D57EBB93060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2D861F-2CA3-3A73-03D6-21BB0E7208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1A12BB-FA88-1AF7-5034-8585DD63C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7EBB0-2274-4B4A-992C-34B7EB9F16D1}" type="datetime1">
              <a:rPr lang="en-US" smtClean="0"/>
              <a:t>7/13/2026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6CEDA2-D575-B2C7-D8C0-353413DD74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Tahmina Tuhin,UChail GPS,Kulaura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2FE5A5-F3EE-E82D-388A-90629A730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97787-6826-4A51-AB34-4FB9EFBFF2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6922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21000" b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0454B6-1A42-4F84-942A-658B606F506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E34A346-B94C-43A4-A1BE-FB80E7C08B46}" type="datetime1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82F9C3-6806-9DB5-B533-6FA28D618A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fi-FI"/>
              <a:t>Tahmina Tuhin,UChail GPS,Kulaura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56E819-4048-F5D7-EADD-FACCA11208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dirty="0" err="1"/>
              <a:t>Uchail</a:t>
            </a:r>
            <a:r>
              <a:rPr lang="en-US" dirty="0"/>
              <a:t> </a:t>
            </a:r>
            <a:r>
              <a:rPr lang="en-US" dirty="0" err="1"/>
              <a:t>gps,Kulaura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43808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0EFEA2-78C4-13C1-C02B-7629EC1E4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33895-58F4-42FA-9512-8198F85F43F5}" type="datetime1">
              <a:rPr lang="en-US" smtClean="0"/>
              <a:t>7/13/2026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B364FD-CD57-2225-D6B4-493FDACAC1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Tahmina Tuhin,UChail GPS,Kulaura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CF02C3-E259-EDE1-4A6D-546425E2BA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97787-6826-4A51-AB34-4FB9EFBFF212}" type="slidenum">
              <a:rPr lang="en-US" smtClean="0"/>
              <a:t>1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8BA14B8-6230-E2B5-5AAA-42C3E4832765}"/>
              </a:ext>
            </a:extLst>
          </p:cNvPr>
          <p:cNvSpPr txBox="1"/>
          <p:nvPr/>
        </p:nvSpPr>
        <p:spPr>
          <a:xfrm>
            <a:off x="2061087" y="2028616"/>
            <a:ext cx="8777747" cy="2800767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en-US" sz="8800" dirty="0" err="1">
                <a:ln>
                  <a:solidFill>
                    <a:srgbClr val="00B050"/>
                  </a:solidFill>
                </a:ln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8800" dirty="0">
                <a:ln>
                  <a:solidFill>
                    <a:srgbClr val="00B050"/>
                  </a:solidFill>
                </a:ln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8800" dirty="0" err="1">
                <a:ln>
                  <a:solidFill>
                    <a:srgbClr val="00B050"/>
                  </a:solidFill>
                </a:ln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পাঠে</a:t>
            </a:r>
            <a:r>
              <a:rPr lang="en-US" sz="8800" dirty="0">
                <a:ln>
                  <a:solidFill>
                    <a:srgbClr val="00B050"/>
                  </a:solidFill>
                </a:ln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8800" dirty="0" err="1">
                <a:ln>
                  <a:solidFill>
                    <a:srgbClr val="00B050"/>
                  </a:solidFill>
                </a:ln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সবাইকে</a:t>
            </a:r>
            <a:r>
              <a:rPr lang="en-US" sz="8800" dirty="0">
                <a:ln>
                  <a:solidFill>
                    <a:srgbClr val="00B050"/>
                  </a:solidFill>
                </a:ln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8800" dirty="0" err="1">
                <a:ln>
                  <a:solidFill>
                    <a:srgbClr val="00B050"/>
                  </a:solidFill>
                </a:ln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স্বাগতম</a:t>
            </a:r>
            <a:r>
              <a:rPr lang="en-US" sz="8800" dirty="0">
                <a:ln>
                  <a:solidFill>
                    <a:srgbClr val="00B050"/>
                  </a:solidFill>
                </a:ln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1192303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6F8A43-EB4F-596B-5155-2D089B5C46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2D83E-A220-4740-AF38-54CEFCFA64C2}" type="datetime1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B1FEFE-5457-8CFD-5651-D07890CFFD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Tahmina Tuhin,UChail GPS,Kulaura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483EAA-1D88-D366-CB26-CBB3451EA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97787-6826-4A51-AB34-4FB9EFBFF212}" type="slidenum">
              <a:rPr lang="en-US" smtClean="0"/>
              <a:t>10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3D5C19F-7834-A372-C296-61DD6A4EDF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42" t="73646" r="16532" b="12024"/>
          <a:stretch>
            <a:fillRect/>
          </a:stretch>
        </p:blipFill>
        <p:spPr>
          <a:xfrm>
            <a:off x="6096000" y="2342213"/>
            <a:ext cx="5997323" cy="217357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C8A89B5-365E-F68D-73E4-496E2858CE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129" y="890105"/>
            <a:ext cx="5705871" cy="327088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A779FBE-E722-BA14-69BF-0A981C240351}"/>
              </a:ext>
            </a:extLst>
          </p:cNvPr>
          <p:cNvSpPr txBox="1"/>
          <p:nvPr/>
        </p:nvSpPr>
        <p:spPr>
          <a:xfrm>
            <a:off x="3505200" y="243774"/>
            <a:ext cx="49997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3600" dirty="0"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সম্পর্কে</a:t>
            </a:r>
            <a:r>
              <a:rPr lang="en-US" sz="3600" dirty="0"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আলোচনা</a:t>
            </a:r>
            <a:endParaRPr lang="en-US" sz="3600" dirty="0">
              <a:solidFill>
                <a:schemeClr val="accent3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A3DDDED-91B2-CA0E-C93B-3D6B3C3C1D4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9000" t="65175" r="8864" b="8865"/>
          <a:stretch>
            <a:fillRect/>
          </a:stretch>
        </p:blipFill>
        <p:spPr>
          <a:xfrm>
            <a:off x="390128" y="4160987"/>
            <a:ext cx="5705871" cy="2136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70774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FB8AF0-F905-C64C-CBD8-4EC52F3C69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2D83E-A220-4740-AF38-54CEFCFA64C2}" type="datetime1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10241C-0B30-4CDF-EC86-824F0F2168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Tahmina Tuhin,UChail GPS,Kulaura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824EFD-CF33-80CC-1788-B9E7A8AA0B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97787-6826-4A51-AB34-4FB9EFBFF212}" type="slidenum">
              <a:rPr lang="en-US" smtClean="0"/>
              <a:t>11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A07451E-1F21-F295-A67D-13C4FB8DCEB2}"/>
              </a:ext>
            </a:extLst>
          </p:cNvPr>
          <p:cNvSpPr txBox="1"/>
          <p:nvPr/>
        </p:nvSpPr>
        <p:spPr>
          <a:xfrm>
            <a:off x="4038600" y="615628"/>
            <a:ext cx="30529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একক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18D4633-C2EE-58F1-64E0-6D2F193F6C8E}"/>
              </a:ext>
            </a:extLst>
          </p:cNvPr>
          <p:cNvSpPr txBox="1"/>
          <p:nvPr/>
        </p:nvSpPr>
        <p:spPr>
          <a:xfrm>
            <a:off x="4399935" y="1071073"/>
            <a:ext cx="37534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শুন্যস্থান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পূরণ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893C87C-1876-BE95-F6E1-37D26DCB484F}"/>
              </a:ext>
            </a:extLst>
          </p:cNvPr>
          <p:cNvSpPr txBox="1"/>
          <p:nvPr/>
        </p:nvSpPr>
        <p:spPr>
          <a:xfrm>
            <a:off x="1779638" y="2718721"/>
            <a:ext cx="56043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বাঙ্গালাদেশ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………………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দেশ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D34E3CD-57FD-3DC7-A80F-075C1F7A4C8A}"/>
              </a:ext>
            </a:extLst>
          </p:cNvPr>
          <p:cNvSpPr txBox="1"/>
          <p:nvPr/>
        </p:nvSpPr>
        <p:spPr>
          <a:xfrm>
            <a:off x="1779637" y="3474981"/>
            <a:ext cx="70497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সব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অঞ্চলের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ভূমির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……………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নয়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F2758B3-0A63-4CB5-C5DB-F8E0B9478DDF}"/>
              </a:ext>
            </a:extLst>
          </p:cNvPr>
          <p:cNvSpPr txBox="1"/>
          <p:nvPr/>
        </p:nvSpPr>
        <p:spPr>
          <a:xfrm>
            <a:off x="1696877" y="4252760"/>
            <a:ext cx="80694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পাহাড়ের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গহিনে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লিকিয়ে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আঁচে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অসংখ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ঝরনা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ও…………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B89AD5A-2B99-86ED-5907-030DFEE24482}"/>
              </a:ext>
            </a:extLst>
          </p:cNvPr>
          <p:cNvSpPr txBox="1"/>
          <p:nvPr/>
        </p:nvSpPr>
        <p:spPr>
          <a:xfrm>
            <a:off x="1779637" y="4999555"/>
            <a:ext cx="70497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দেশে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প্রায়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৮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ভাগ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……………………।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B52D3CA-3810-4A11-640F-46868C7A73CF}"/>
              </a:ext>
            </a:extLst>
          </p:cNvPr>
          <p:cNvSpPr txBox="1"/>
          <p:nvPr/>
        </p:nvSpPr>
        <p:spPr>
          <a:xfrm>
            <a:off x="1671482" y="5609555"/>
            <a:ext cx="70497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সোপান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ভূমির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মাটি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………………………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বর্ণের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2C6D1D7-B451-BEDA-7D35-3387419B4AA5}"/>
              </a:ext>
            </a:extLst>
          </p:cNvPr>
          <p:cNvSpPr txBox="1"/>
          <p:nvPr/>
        </p:nvSpPr>
        <p:spPr>
          <a:xfrm>
            <a:off x="2209800" y="1710813"/>
            <a:ext cx="1371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8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নদীমাতৃক</a:t>
            </a:r>
            <a:endParaRPr lang="en-US" sz="28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D564153-9A77-364D-708D-8141EB1AF649}"/>
              </a:ext>
            </a:extLst>
          </p:cNvPr>
          <p:cNvSpPr txBox="1"/>
          <p:nvPr/>
        </p:nvSpPr>
        <p:spPr>
          <a:xfrm>
            <a:off x="3935360" y="1710813"/>
            <a:ext cx="8144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8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ধরন</a:t>
            </a:r>
            <a:r>
              <a:rPr lang="en-US" sz="28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BF3C7D-FFBF-2D52-0071-B3E7B72B68CF}"/>
              </a:ext>
            </a:extLst>
          </p:cNvPr>
          <p:cNvSpPr txBox="1"/>
          <p:nvPr/>
        </p:nvSpPr>
        <p:spPr>
          <a:xfrm>
            <a:off x="5660920" y="1710813"/>
            <a:ext cx="15412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8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জলপ্রপাত</a:t>
            </a:r>
            <a:r>
              <a:rPr lang="en-US" sz="28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8B6BC3A-CF00-7CE2-83AB-F621457540D7}"/>
              </a:ext>
            </a:extLst>
          </p:cNvPr>
          <p:cNvSpPr txBox="1"/>
          <p:nvPr/>
        </p:nvSpPr>
        <p:spPr>
          <a:xfrm>
            <a:off x="7386480" y="1710813"/>
            <a:ext cx="15412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8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সোপান</a:t>
            </a:r>
            <a:r>
              <a:rPr lang="en-US" sz="28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ভূমি</a:t>
            </a:r>
            <a:r>
              <a:rPr lang="en-US" sz="28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3E3C458-526D-FECD-A757-09422C834252}"/>
              </a:ext>
            </a:extLst>
          </p:cNvPr>
          <p:cNvSpPr txBox="1"/>
          <p:nvPr/>
        </p:nvSpPr>
        <p:spPr>
          <a:xfrm>
            <a:off x="9112040" y="1710813"/>
            <a:ext cx="26354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8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ধূসর</a:t>
            </a:r>
            <a:r>
              <a:rPr lang="en-US" sz="28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8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লালচে</a:t>
            </a:r>
            <a:r>
              <a:rPr lang="en-US" sz="28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0194948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556E-17 0 L 0.18958 0.13912 " pathEditMode="relative" rAng="0" ptsTypes="AA">
                                      <p:cBhvr>
                                        <p:cTn id="4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79" y="69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0 L 0.0668 0.23935 " pathEditMode="relative" rAng="0" ptsTypes="AA">
                                      <p:cBhvr>
                                        <p:cTn id="5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33" y="119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5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5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0 L 0.12409 0.36435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98" y="182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0 L -0.21862 0.46296 " pathEditMode="relative" rAng="0" ptsTypes="AA">
                                      <p:cBhvr>
                                        <p:cTn id="6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938" y="231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0 L -0.35547 0.55625 " pathEditMode="relative" rAng="0" ptsTypes="AA">
                                      <p:cBhvr>
                                        <p:cTn id="7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773" y="278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1" grpId="0"/>
      <p:bldP spid="12" grpId="0"/>
      <p:bldP spid="13" grpId="0"/>
      <p:bldP spid="14" grpId="0"/>
      <p:bldP spid="15" grpId="0"/>
      <p:bldP spid="15" grpId="1"/>
      <p:bldP spid="16" grpId="0"/>
      <p:bldP spid="16" grpId="1"/>
      <p:bldP spid="17" grpId="0"/>
      <p:bldP spid="17" grpId="1"/>
      <p:bldP spid="17" grpId="2"/>
      <p:bldP spid="18" grpId="0"/>
      <p:bldP spid="18" grpId="1"/>
      <p:bldP spid="19" grpId="0"/>
      <p:bldP spid="19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E6877F-B89B-B17B-94ED-25096A212E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2D83E-A220-4740-AF38-54CEFCFA64C2}" type="datetime1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BC5D47-95FB-5944-FC8F-B63101228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Tahmina Tuhin,UChail GPS,Kulaura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A3C10D-8A72-C73E-635A-CF16E68474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97787-6826-4A51-AB34-4FB9EFBFF212}" type="slidenum">
              <a:rPr lang="en-US" smtClean="0"/>
              <a:t>12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50E9CB1-4D30-052F-C50D-B6C351C975F0}"/>
              </a:ext>
            </a:extLst>
          </p:cNvPr>
          <p:cNvSpPr txBox="1"/>
          <p:nvPr/>
        </p:nvSpPr>
        <p:spPr>
          <a:xfrm>
            <a:off x="4438652" y="876528"/>
            <a:ext cx="3048000" cy="40011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একক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2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A9E31BB-ED25-9AF8-2E67-4FDB82D172EC}"/>
              </a:ext>
            </a:extLst>
          </p:cNvPr>
          <p:cNvSpPr txBox="1"/>
          <p:nvPr/>
        </p:nvSpPr>
        <p:spPr>
          <a:xfrm>
            <a:off x="4483102" y="1415155"/>
            <a:ext cx="3048000" cy="40011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সঠিক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উত্তরটি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খাতায়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লেখ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E05C1B4-87AF-6602-043C-CCA56C87954D}"/>
              </a:ext>
            </a:extLst>
          </p:cNvPr>
          <p:cNvSpPr txBox="1"/>
          <p:nvPr/>
        </p:nvSpPr>
        <p:spPr>
          <a:xfrm>
            <a:off x="2616200" y="1815265"/>
            <a:ext cx="4394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১)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বাংলাদেশের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ভূমিরূপ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মূলত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কয়ভাগে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বিভক্ত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E64E41E-7814-CE25-7200-1D6186CA2819}"/>
              </a:ext>
            </a:extLst>
          </p:cNvPr>
          <p:cNvSpPr txBox="1"/>
          <p:nvPr/>
        </p:nvSpPr>
        <p:spPr>
          <a:xfrm>
            <a:off x="1727202" y="2374771"/>
            <a:ext cx="1371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ক)৩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ভাগে</a:t>
            </a:r>
            <a:endParaRPr lang="en-US" sz="2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A14E7BD-8ADB-04B0-FD5A-ED597CB6E038}"/>
              </a:ext>
            </a:extLst>
          </p:cNvPr>
          <p:cNvSpPr txBox="1"/>
          <p:nvPr/>
        </p:nvSpPr>
        <p:spPr>
          <a:xfrm>
            <a:off x="6807202" y="2362071"/>
            <a:ext cx="1371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ঘ)৪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ভাগে</a:t>
            </a:r>
            <a:endParaRPr lang="en-US" sz="2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25E7285-11FF-1116-307F-65BAD3DFE125}"/>
              </a:ext>
            </a:extLst>
          </p:cNvPr>
          <p:cNvSpPr txBox="1"/>
          <p:nvPr/>
        </p:nvSpPr>
        <p:spPr>
          <a:xfrm>
            <a:off x="3403602" y="2362071"/>
            <a:ext cx="1371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খ) ৫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ভাগে</a:t>
            </a:r>
            <a:endParaRPr lang="en-US" sz="2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0686F72-B8FB-3E8D-E268-5624F48FA650}"/>
              </a:ext>
            </a:extLst>
          </p:cNvPr>
          <p:cNvSpPr txBox="1"/>
          <p:nvPr/>
        </p:nvSpPr>
        <p:spPr>
          <a:xfrm>
            <a:off x="5321302" y="2362071"/>
            <a:ext cx="1371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গ) ২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ভাগে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DFD3F84-0F7E-8D24-7B23-84F130981525}"/>
              </a:ext>
            </a:extLst>
          </p:cNvPr>
          <p:cNvSpPr txBox="1"/>
          <p:nvPr/>
        </p:nvSpPr>
        <p:spPr>
          <a:xfrm>
            <a:off x="2330450" y="3026355"/>
            <a:ext cx="3048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২)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বাংলাদেশ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কেমন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দেশ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7F79036-B803-717F-9CD4-45AA8E676F22}"/>
              </a:ext>
            </a:extLst>
          </p:cNvPr>
          <p:cNvSpPr txBox="1"/>
          <p:nvPr/>
        </p:nvSpPr>
        <p:spPr>
          <a:xfrm>
            <a:off x="1606550" y="3614164"/>
            <a:ext cx="15382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ক)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নদীমাতৃক</a:t>
            </a:r>
            <a:endParaRPr lang="en-US" sz="2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25108A3-0F03-DF4A-B112-54B6A1126C60}"/>
              </a:ext>
            </a:extLst>
          </p:cNvPr>
          <p:cNvSpPr txBox="1"/>
          <p:nvPr/>
        </p:nvSpPr>
        <p:spPr>
          <a:xfrm>
            <a:off x="3232152" y="3678775"/>
            <a:ext cx="12065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খ)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পাহাড়ি</a:t>
            </a:r>
            <a:endParaRPr lang="en-US" sz="2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DA35CE9-7542-6C1C-38F6-9D66CED0B0A8}"/>
              </a:ext>
            </a:extLst>
          </p:cNvPr>
          <p:cNvSpPr txBox="1"/>
          <p:nvPr/>
        </p:nvSpPr>
        <p:spPr>
          <a:xfrm>
            <a:off x="4908550" y="3724515"/>
            <a:ext cx="12065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গ)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মরু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ভূমি</a:t>
            </a:r>
            <a:endParaRPr lang="en-US" sz="2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F1127F6-5B33-443B-AFF6-10C62F27D8A4}"/>
              </a:ext>
            </a:extLst>
          </p:cNvPr>
          <p:cNvSpPr txBox="1"/>
          <p:nvPr/>
        </p:nvSpPr>
        <p:spPr>
          <a:xfrm>
            <a:off x="6610352" y="3724515"/>
            <a:ext cx="12065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ঘ)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বালুকাময়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532F8B5-7969-E879-C6DA-4B831A35AC5F}"/>
              </a:ext>
            </a:extLst>
          </p:cNvPr>
          <p:cNvSpPr txBox="1"/>
          <p:nvPr/>
        </p:nvSpPr>
        <p:spPr>
          <a:xfrm>
            <a:off x="1668464" y="4084877"/>
            <a:ext cx="3048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৩)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সোপান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ভূমির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মাটি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বর্ণের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7BE3E03-FEE8-E66F-2DD0-614B5B849CE5}"/>
              </a:ext>
            </a:extLst>
          </p:cNvPr>
          <p:cNvSpPr txBox="1"/>
          <p:nvPr/>
        </p:nvSpPr>
        <p:spPr>
          <a:xfrm>
            <a:off x="1549402" y="4808132"/>
            <a:ext cx="10667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ক)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লাল</a:t>
            </a:r>
            <a:endParaRPr lang="en-US" sz="2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72F1F0A-92BF-D89E-B0A4-C8B202072175}"/>
              </a:ext>
            </a:extLst>
          </p:cNvPr>
          <p:cNvSpPr txBox="1"/>
          <p:nvPr/>
        </p:nvSpPr>
        <p:spPr>
          <a:xfrm>
            <a:off x="2730504" y="4821050"/>
            <a:ext cx="10667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খ)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কালচে</a:t>
            </a:r>
            <a:endParaRPr lang="en-US" sz="2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58C57BB-326C-5963-E798-5F14C46B3EC3}"/>
              </a:ext>
            </a:extLst>
          </p:cNvPr>
          <p:cNvSpPr txBox="1"/>
          <p:nvPr/>
        </p:nvSpPr>
        <p:spPr>
          <a:xfrm>
            <a:off x="4356103" y="4808132"/>
            <a:ext cx="10667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গ)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নীলাভ</a:t>
            </a:r>
            <a:endParaRPr lang="en-US" sz="2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829DD0B-CDD6-AF71-B721-C0C42805E375}"/>
              </a:ext>
            </a:extLst>
          </p:cNvPr>
          <p:cNvSpPr txBox="1"/>
          <p:nvPr/>
        </p:nvSpPr>
        <p:spPr>
          <a:xfrm>
            <a:off x="5537205" y="4863307"/>
            <a:ext cx="22605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ঘ)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ধূসর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লালচে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306EE2D-E7A2-EB60-A501-B6FA20E5E8BD}"/>
              </a:ext>
            </a:extLst>
          </p:cNvPr>
          <p:cNvSpPr txBox="1"/>
          <p:nvPr/>
        </p:nvSpPr>
        <p:spPr>
          <a:xfrm>
            <a:off x="1416050" y="5284113"/>
            <a:ext cx="4394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৪)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দেশের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কৃষিভিত্তিক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অর্থনীতির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মুলকেন্দ্র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ভূমি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918D098-595D-F9E2-6D38-638205A8EED6}"/>
              </a:ext>
            </a:extLst>
          </p:cNvPr>
          <p:cNvSpPr txBox="1"/>
          <p:nvPr/>
        </p:nvSpPr>
        <p:spPr>
          <a:xfrm>
            <a:off x="1520826" y="5760742"/>
            <a:ext cx="152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ক)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পাহাড়ি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ভূমি</a:t>
            </a:r>
            <a:endParaRPr lang="en-US" sz="2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C30C36D-013D-AB8C-32D1-22068FFFF42C}"/>
              </a:ext>
            </a:extLst>
          </p:cNvPr>
          <p:cNvSpPr txBox="1"/>
          <p:nvPr/>
        </p:nvSpPr>
        <p:spPr>
          <a:xfrm>
            <a:off x="3144838" y="5737485"/>
            <a:ext cx="152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খ)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সোপান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ভূমি</a:t>
            </a:r>
            <a:endParaRPr lang="en-US" sz="2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6C037C5-1898-3240-E2D5-96A3AFCF8051}"/>
              </a:ext>
            </a:extLst>
          </p:cNvPr>
          <p:cNvSpPr txBox="1"/>
          <p:nvPr/>
        </p:nvSpPr>
        <p:spPr>
          <a:xfrm>
            <a:off x="4873626" y="5759710"/>
            <a:ext cx="152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গ)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প্লাবন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ভূমি</a:t>
            </a:r>
            <a:endParaRPr lang="en-US" sz="2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1E769E1-9598-4CF7-A27A-749D4E614C9C}"/>
              </a:ext>
            </a:extLst>
          </p:cNvPr>
          <p:cNvSpPr txBox="1"/>
          <p:nvPr/>
        </p:nvSpPr>
        <p:spPr>
          <a:xfrm>
            <a:off x="6807202" y="5737485"/>
            <a:ext cx="152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ঘ)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মহীসোপান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2345735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 animBg="1"/>
      <p:bldP spid="8" grpId="0" animBg="1"/>
      <p:bldP spid="9" grpId="0"/>
      <p:bldP spid="10" grpId="0"/>
      <p:bldP spid="11" grpId="0"/>
      <p:bldP spid="12" grpId="0"/>
      <p:bldP spid="13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E221CE-F2C0-F930-B4EA-2A551125E1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2D83E-A220-4740-AF38-54CEFCFA64C2}" type="datetime1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30D00F-24F5-3F39-22C6-45FD709B20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Tahmina Tuhin,UChail GPS,Kulaura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BC3249-1158-FAF6-A6C9-481E6F385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97787-6826-4A51-AB34-4FB9EFBFF212}" type="slidenum">
              <a:rPr lang="en-US" smtClean="0"/>
              <a:t>13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CC094B7-FEAD-143A-7626-88867780824A}"/>
              </a:ext>
            </a:extLst>
          </p:cNvPr>
          <p:cNvSpPr txBox="1"/>
          <p:nvPr/>
        </p:nvSpPr>
        <p:spPr>
          <a:xfrm>
            <a:off x="5080000" y="136525"/>
            <a:ext cx="2133600" cy="646331"/>
          </a:xfrm>
          <a:prstGeom prst="rect">
            <a:avLst/>
          </a:prstGeom>
          <a:solidFill>
            <a:schemeClr val="accent2"/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 rtlCol="0">
            <a:spAutoFit/>
          </a:bodyPr>
          <a:lstStyle/>
          <a:p>
            <a:pPr algn="l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একক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D281339-FFB9-4C8E-3399-EEF6746699E8}"/>
              </a:ext>
            </a:extLst>
          </p:cNvPr>
          <p:cNvSpPr txBox="1"/>
          <p:nvPr/>
        </p:nvSpPr>
        <p:spPr>
          <a:xfrm>
            <a:off x="4000500" y="996831"/>
            <a:ext cx="4025900" cy="64633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শুদ্ধ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/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অশুদ্ধনির্ণয়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6F0D780-4E91-5438-56D3-BDD8DB272608}"/>
              </a:ext>
            </a:extLst>
          </p:cNvPr>
          <p:cNvSpPr txBox="1"/>
          <p:nvPr/>
        </p:nvSpPr>
        <p:spPr>
          <a:xfrm>
            <a:off x="1597025" y="1857137"/>
            <a:ext cx="909955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বাংলাদেশ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নদীমাতৃক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দেশ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চট্টগ্রাম,রাঙ্গামাটি,বান্দরবান,খাগড়াছড়ি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ওকক্সবাজার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অঞ্চলে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পাহাড়ি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ভূমি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পাহাড়গুলো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অবস্থিত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ময়মনসিংহ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,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শেরপুর,জামালপুর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নেত্রকোনা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জেলার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সীমান্ত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এলাকায়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গারো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পাহাড়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দেখা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যায়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দেশের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প্রায়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৮০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ভাগ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সোপান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ভূমি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সংরক্ষিত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অনেক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বন্য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প্রাণির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অভয়ারণ্য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সমতল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ভূমি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8EF8C47-E90F-5F76-BC6F-FC393E76D166}"/>
              </a:ext>
            </a:extLst>
          </p:cNvPr>
          <p:cNvSpPr txBox="1"/>
          <p:nvPr/>
        </p:nvSpPr>
        <p:spPr>
          <a:xfrm>
            <a:off x="10071100" y="5122406"/>
            <a:ext cx="1282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অশুদ্ধ</a:t>
            </a:r>
            <a:endParaRPr lang="en-US" sz="36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80F9EEF-3400-6B5E-2324-7C7A2AD05894}"/>
              </a:ext>
            </a:extLst>
          </p:cNvPr>
          <p:cNvSpPr txBox="1"/>
          <p:nvPr/>
        </p:nvSpPr>
        <p:spPr>
          <a:xfrm>
            <a:off x="6877050" y="4657108"/>
            <a:ext cx="1282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অশুদ্ধ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1F48393-3B08-F470-1556-4F462DA56064}"/>
              </a:ext>
            </a:extLst>
          </p:cNvPr>
          <p:cNvSpPr txBox="1"/>
          <p:nvPr/>
        </p:nvSpPr>
        <p:spPr>
          <a:xfrm>
            <a:off x="6877050" y="4044195"/>
            <a:ext cx="850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শু</a:t>
            </a:r>
            <a:endParaRPr lang="en-US" sz="36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02B401D-44D3-3791-1138-CB556C010F74}"/>
              </a:ext>
            </a:extLst>
          </p:cNvPr>
          <p:cNvSpPr txBox="1"/>
          <p:nvPr/>
        </p:nvSpPr>
        <p:spPr>
          <a:xfrm>
            <a:off x="7302500" y="2950666"/>
            <a:ext cx="850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শু</a:t>
            </a:r>
            <a:endParaRPr lang="en-US" sz="36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EB57002-205D-197D-F97F-1762310845C3}"/>
              </a:ext>
            </a:extLst>
          </p:cNvPr>
          <p:cNvSpPr txBox="1"/>
          <p:nvPr/>
        </p:nvSpPr>
        <p:spPr>
          <a:xfrm>
            <a:off x="7162800" y="1823719"/>
            <a:ext cx="850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শু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8946731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1" presetClass="entr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1" presetClass="entr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1" presetClass="entr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1" presetClass="entr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/>
      <p:bldP spid="11" grpId="0"/>
      <p:bldP spid="11" grpId="1"/>
      <p:bldP spid="12" grpId="0"/>
      <p:bldP spid="12" grpId="1"/>
      <p:bldP spid="13" grpId="0"/>
      <p:bldP spid="13" grpId="1"/>
      <p:bldP spid="14" grpId="0"/>
      <p:bldP spid="14" grpId="1"/>
      <p:bldP spid="15" grpId="0"/>
      <p:bldP spid="15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E12DE5-9C4F-C89F-3421-B953708A82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06FA92-D156-D5A2-681E-6D20E542E2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2D83E-A220-4740-AF38-54CEFCFA64C2}" type="datetime1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258477-7BE5-AF74-4562-7B2EA4CE44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Tahmina Tuhin,UChail GPS,Kulaura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9F1EF3-B0E7-6A0F-3B49-175EBF653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97787-6826-4A51-AB34-4FB9EFBFF212}" type="slidenum">
              <a:rPr lang="en-US" smtClean="0"/>
              <a:t>14</a:t>
            </a:fld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5B41858-B1AC-AC42-C948-25CA398B8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274" t="18049" r="23524" b="5354"/>
          <a:stretch>
            <a:fillRect/>
          </a:stretch>
        </p:blipFill>
        <p:spPr>
          <a:xfrm>
            <a:off x="1988422" y="1533832"/>
            <a:ext cx="3606052" cy="482251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B9F28A8-2E83-C63E-F92D-6BDF81A524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53" t="18909" r="23186" b="5785"/>
          <a:stretch>
            <a:fillRect/>
          </a:stretch>
        </p:blipFill>
        <p:spPr>
          <a:xfrm>
            <a:off x="6744695" y="1429125"/>
            <a:ext cx="3731810" cy="483753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1BDDE96-A62F-3B9F-7C3A-D86A7AC78359}"/>
              </a:ext>
            </a:extLst>
          </p:cNvPr>
          <p:cNvSpPr txBox="1"/>
          <p:nvPr/>
        </p:nvSpPr>
        <p:spPr>
          <a:xfrm>
            <a:off x="3065206" y="474642"/>
            <a:ext cx="70964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তোমাদের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পাঠ্যবইয়ের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৭৯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পৃষ্ঠা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খোলো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198945169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88B6A7-1C6F-6B9C-D8F1-C7D28B29D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0994" y="910816"/>
            <a:ext cx="10225548" cy="564024"/>
          </a:xfrm>
        </p:spPr>
        <p:txBody>
          <a:bodyPr/>
          <a:lstStyle/>
          <a:p>
            <a:pPr algn="ctr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উপরের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অনুচ্ছেদ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পড়ে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বিভিন্ন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অঞ্চলের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ভূমিরূপের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বৈশিষ্ট্য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চিহ্নিত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খাতায়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লেখ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79B27A-3537-CE34-5429-5EBF8E5DDE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2D83E-A220-4740-AF38-54CEFCFA64C2}" type="datetime1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A93441-B3EE-69E1-3438-0F8780E558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Tahmina Tuhin,UChail GPS,Kulaura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46FEC3-217E-D0E0-AD6F-05652A4E43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97787-6826-4A51-AB34-4FB9EFBFF212}" type="slidenum">
              <a:rPr lang="en-US" smtClean="0"/>
              <a:t>15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F2E727-43DD-41A7-C748-FC834F7273C3}"/>
              </a:ext>
            </a:extLst>
          </p:cNvPr>
          <p:cNvSpPr txBox="1"/>
          <p:nvPr/>
        </p:nvSpPr>
        <p:spPr>
          <a:xfrm>
            <a:off x="4635910" y="264485"/>
            <a:ext cx="25957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দলীয়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E65C05B-534E-0B46-546F-B67DF6E454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53" t="18909" r="23186" b="35802"/>
          <a:stretch>
            <a:fillRect/>
          </a:stretch>
        </p:blipFill>
        <p:spPr>
          <a:xfrm>
            <a:off x="2930481" y="2110748"/>
            <a:ext cx="5680119" cy="4428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44025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F8F04E-375B-6CF4-4C8B-DEE3DF7A13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2D83E-A220-4740-AF38-54CEFCFA64C2}" type="datetime1">
              <a:rPr lang="en-US" smtClean="0">
                <a:latin typeface="NikoshBAN" panose="02000000000000000000" pitchFamily="2" charset="0"/>
                <a:cs typeface="NikoshBAN" panose="02000000000000000000" pitchFamily="2" charset="0"/>
              </a:rPr>
              <a:t>7/13/2026</a:t>
            </a:fld>
            <a:endParaRPr lang="en-US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1A4D89-B8A6-6677-9270-4AD1136D67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>
                <a:latin typeface="NikoshBAN" panose="02000000000000000000" pitchFamily="2" charset="0"/>
                <a:cs typeface="NikoshBAN" panose="02000000000000000000" pitchFamily="2" charset="0"/>
              </a:rPr>
              <a:t>Tahmina Tuhin,UChail GPS,Kulaura</a:t>
            </a:r>
            <a:endParaRPr lang="en-US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82D630-F238-2C50-F875-5B8334794C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97787-6826-4A51-AB34-4FB9EFBFF212}" type="slidenum">
              <a:rPr lang="en-US" smtClean="0">
                <a:latin typeface="NikoshBAN" panose="02000000000000000000" pitchFamily="2" charset="0"/>
                <a:cs typeface="NikoshBAN" panose="02000000000000000000" pitchFamily="2" charset="0"/>
              </a:rPr>
              <a:t>16</a:t>
            </a:fld>
            <a:endParaRPr lang="en-US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C304936-FE6D-FE0E-6334-4A014E1B4A04}"/>
              </a:ext>
            </a:extLst>
          </p:cNvPr>
          <p:cNvSpPr txBox="1"/>
          <p:nvPr/>
        </p:nvSpPr>
        <p:spPr>
          <a:xfrm>
            <a:off x="3077486" y="553522"/>
            <a:ext cx="6037027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দলীয়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উপস্থাপন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ফিডব্যাক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প্রদান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19D2604-19DF-8A4C-C62F-61A7474FD438}"/>
              </a:ext>
            </a:extLst>
          </p:cNvPr>
          <p:cNvSpPr txBox="1"/>
          <p:nvPr/>
        </p:nvSpPr>
        <p:spPr>
          <a:xfrm>
            <a:off x="1855838" y="3530370"/>
            <a:ext cx="8480323" cy="2308324"/>
          </a:xfrm>
          <a:prstGeom prst="rect">
            <a:avLst/>
          </a:prstGeom>
          <a:solidFill>
            <a:srgbClr val="92D050"/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wrap="square" rtlCol="0">
            <a:spAutoFit/>
          </a:bodyPr>
          <a:lstStyle/>
          <a:p>
            <a:pPr algn="l"/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১)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পাহাড়ি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ভূমি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পাথুরে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algn="l"/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২)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পাহাড়ের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গহিনে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লুকিয়ে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আছে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অসংখ্য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ঝরনা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জলপ্রপাত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l"/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৩)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সংরক্ষিত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অনেক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বন্য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প্রানীর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অভয়ারণ্য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এ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পাহাড়ি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অঞ্চল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1111E72-CBF5-A772-0502-00CA3AC49559}"/>
              </a:ext>
            </a:extLst>
          </p:cNvPr>
          <p:cNvSpPr txBox="1"/>
          <p:nvPr/>
        </p:nvSpPr>
        <p:spPr>
          <a:xfrm>
            <a:off x="4776818" y="1847075"/>
            <a:ext cx="2253686" cy="646331"/>
          </a:xfrm>
          <a:prstGeom prst="rect">
            <a:avLst/>
          </a:prstGeom>
          <a:solidFill>
            <a:schemeClr val="accent6"/>
          </a:solidFill>
          <a:ln>
            <a:noFill/>
          </a:ln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 rtlCol="0">
            <a:spAutoFit/>
          </a:bodyPr>
          <a:lstStyle/>
          <a:p>
            <a:pPr algn="l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পাহাড়ি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ভূমি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id="{736A59B7-16A2-517F-4074-E282E99543D8}"/>
              </a:ext>
            </a:extLst>
          </p:cNvPr>
          <p:cNvSpPr/>
          <p:nvPr/>
        </p:nvSpPr>
        <p:spPr>
          <a:xfrm>
            <a:off x="5584372" y="2493406"/>
            <a:ext cx="638579" cy="834225"/>
          </a:xfrm>
          <a:prstGeom prst="downArrow">
            <a:avLst/>
          </a:prstGeom>
          <a:solidFill>
            <a:schemeClr val="accent6"/>
          </a:solidFill>
          <a:ln>
            <a:noFill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/>
          </a:p>
        </p:txBody>
      </p:sp>
    </p:spTree>
    <p:extLst>
      <p:ext uri="{BB962C8B-B14F-4D97-AF65-F5344CB8AC3E}">
        <p14:creationId xmlns:p14="http://schemas.microsoft.com/office/powerpoint/2010/main" val="233598870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0" grpId="0" animBg="1"/>
      <p:bldP spid="9" grpId="0" animBg="1"/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336B8A-026D-DB88-4347-66CAA911BB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2D83E-A220-4740-AF38-54CEFCFA64C2}" type="datetime1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E6E11E-5927-9057-D032-3CD2E50849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Tahmina Tuhin,UChail GPS,Kulaura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E93920-6B6D-00CF-E4EB-ABCFFD6B30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97787-6826-4A51-AB34-4FB9EFBFF212}" type="slidenum">
              <a:rPr lang="en-US" smtClean="0"/>
              <a:t>17</a:t>
            </a:fld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1746AD1-E16D-1D1A-D6DB-49D805F05E57}"/>
              </a:ext>
            </a:extLst>
          </p:cNvPr>
          <p:cNvGrpSpPr/>
          <p:nvPr/>
        </p:nvGrpSpPr>
        <p:grpSpPr>
          <a:xfrm>
            <a:off x="1140822" y="719667"/>
            <a:ext cx="9297436" cy="6001808"/>
            <a:chOff x="1396568" y="366530"/>
            <a:chExt cx="9297436" cy="6001808"/>
          </a:xfrm>
          <a:solidFill>
            <a:schemeClr val="accent3">
              <a:lumMod val="40000"/>
              <a:lumOff val="60000"/>
            </a:schemeClr>
          </a:solidFill>
        </p:grpSpPr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517EEFF8-0637-3537-58C4-6E4806DD131A}"/>
                </a:ext>
              </a:extLst>
            </p:cNvPr>
            <p:cNvSpPr/>
            <p:nvPr/>
          </p:nvSpPr>
          <p:spPr>
            <a:xfrm>
              <a:off x="1396568" y="366530"/>
              <a:ext cx="6001808" cy="6001808"/>
            </a:xfrm>
            <a:prstGeom prst="triangle">
              <a:avLst/>
            </a:prstGeom>
            <a:grpFill/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9F552D95-85EF-3E4F-F4E9-F7D97BE57140}"/>
                </a:ext>
              </a:extLst>
            </p:cNvPr>
            <p:cNvSpPr/>
            <p:nvPr/>
          </p:nvSpPr>
          <p:spPr>
            <a:xfrm>
              <a:off x="2182043" y="2940743"/>
              <a:ext cx="3901175" cy="853382"/>
            </a:xfrm>
            <a:custGeom>
              <a:avLst/>
              <a:gdLst>
                <a:gd name="csX0" fmla="*/ 0 w 3901175"/>
                <a:gd name="csY0" fmla="*/ 142233 h 853382"/>
                <a:gd name="csX1" fmla="*/ 142233 w 3901175"/>
                <a:gd name="csY1" fmla="*/ 0 h 853382"/>
                <a:gd name="csX2" fmla="*/ 3758942 w 3901175"/>
                <a:gd name="csY2" fmla="*/ 0 h 853382"/>
                <a:gd name="csX3" fmla="*/ 3901175 w 3901175"/>
                <a:gd name="csY3" fmla="*/ 142233 h 853382"/>
                <a:gd name="csX4" fmla="*/ 3901175 w 3901175"/>
                <a:gd name="csY4" fmla="*/ 711149 h 853382"/>
                <a:gd name="csX5" fmla="*/ 3758942 w 3901175"/>
                <a:gd name="csY5" fmla="*/ 853382 h 853382"/>
                <a:gd name="csX6" fmla="*/ 142233 w 3901175"/>
                <a:gd name="csY6" fmla="*/ 853382 h 853382"/>
                <a:gd name="csX7" fmla="*/ 0 w 3901175"/>
                <a:gd name="csY7" fmla="*/ 711149 h 853382"/>
                <a:gd name="csX8" fmla="*/ 0 w 3901175"/>
                <a:gd name="csY8" fmla="*/ 142233 h 85338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3901175" h="853382">
                  <a:moveTo>
                    <a:pt x="0" y="142233"/>
                  </a:moveTo>
                  <a:cubicBezTo>
                    <a:pt x="0" y="63680"/>
                    <a:pt x="63680" y="0"/>
                    <a:pt x="142233" y="0"/>
                  </a:cubicBezTo>
                  <a:lnTo>
                    <a:pt x="3758942" y="0"/>
                  </a:lnTo>
                  <a:cubicBezTo>
                    <a:pt x="3837495" y="0"/>
                    <a:pt x="3901175" y="63680"/>
                    <a:pt x="3901175" y="142233"/>
                  </a:cubicBezTo>
                  <a:lnTo>
                    <a:pt x="3901175" y="711149"/>
                  </a:lnTo>
                  <a:cubicBezTo>
                    <a:pt x="3901175" y="789702"/>
                    <a:pt x="3837495" y="853382"/>
                    <a:pt x="3758942" y="853382"/>
                  </a:cubicBezTo>
                  <a:lnTo>
                    <a:pt x="142233" y="853382"/>
                  </a:lnTo>
                  <a:cubicBezTo>
                    <a:pt x="63680" y="853382"/>
                    <a:pt x="0" y="789702"/>
                    <a:pt x="0" y="711149"/>
                  </a:cubicBezTo>
                  <a:lnTo>
                    <a:pt x="0" y="142233"/>
                  </a:lnTo>
                  <a:close/>
                </a:path>
              </a:pathLst>
            </a:custGeom>
            <a:grpFill/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48339" tIns="148339" rIns="148339" bIns="148339" numCol="1" spcCol="1270" anchor="ctr" anchorCtr="0">
              <a:noAutofit/>
            </a:bodyPr>
            <a:lstStyle/>
            <a:p>
              <a:pPr marL="0" lvl="0" indent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800" kern="12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সমতল</a:t>
              </a:r>
              <a:r>
                <a:rPr lang="en-US" sz="2800" kern="12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kern="12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ভূমি</a:t>
              </a:r>
              <a:endParaRPr lang="en-US" sz="2800" kern="12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38CAE580-2EFD-D111-F6A3-A78C15CFFA28}"/>
                </a:ext>
              </a:extLst>
            </p:cNvPr>
            <p:cNvSpPr/>
            <p:nvPr/>
          </p:nvSpPr>
          <p:spPr>
            <a:xfrm>
              <a:off x="6579205" y="1358654"/>
              <a:ext cx="4114799" cy="1674258"/>
            </a:xfrm>
            <a:custGeom>
              <a:avLst/>
              <a:gdLst>
                <a:gd name="csX0" fmla="*/ 0 w 3901175"/>
                <a:gd name="csY0" fmla="*/ 142233 h 853382"/>
                <a:gd name="csX1" fmla="*/ 142233 w 3901175"/>
                <a:gd name="csY1" fmla="*/ 0 h 853382"/>
                <a:gd name="csX2" fmla="*/ 3758942 w 3901175"/>
                <a:gd name="csY2" fmla="*/ 0 h 853382"/>
                <a:gd name="csX3" fmla="*/ 3901175 w 3901175"/>
                <a:gd name="csY3" fmla="*/ 142233 h 853382"/>
                <a:gd name="csX4" fmla="*/ 3901175 w 3901175"/>
                <a:gd name="csY4" fmla="*/ 711149 h 853382"/>
                <a:gd name="csX5" fmla="*/ 3758942 w 3901175"/>
                <a:gd name="csY5" fmla="*/ 853382 h 853382"/>
                <a:gd name="csX6" fmla="*/ 142233 w 3901175"/>
                <a:gd name="csY6" fmla="*/ 853382 h 853382"/>
                <a:gd name="csX7" fmla="*/ 0 w 3901175"/>
                <a:gd name="csY7" fmla="*/ 711149 h 853382"/>
                <a:gd name="csX8" fmla="*/ 0 w 3901175"/>
                <a:gd name="csY8" fmla="*/ 142233 h 85338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3901175" h="853382">
                  <a:moveTo>
                    <a:pt x="0" y="142233"/>
                  </a:moveTo>
                  <a:cubicBezTo>
                    <a:pt x="0" y="63680"/>
                    <a:pt x="63680" y="0"/>
                    <a:pt x="142233" y="0"/>
                  </a:cubicBezTo>
                  <a:lnTo>
                    <a:pt x="3758942" y="0"/>
                  </a:lnTo>
                  <a:cubicBezTo>
                    <a:pt x="3837495" y="0"/>
                    <a:pt x="3901175" y="63680"/>
                    <a:pt x="3901175" y="142233"/>
                  </a:cubicBezTo>
                  <a:lnTo>
                    <a:pt x="3901175" y="711149"/>
                  </a:lnTo>
                  <a:cubicBezTo>
                    <a:pt x="3901175" y="789702"/>
                    <a:pt x="3837495" y="853382"/>
                    <a:pt x="3758942" y="853382"/>
                  </a:cubicBezTo>
                  <a:lnTo>
                    <a:pt x="142233" y="853382"/>
                  </a:lnTo>
                  <a:cubicBezTo>
                    <a:pt x="63680" y="853382"/>
                    <a:pt x="0" y="789702"/>
                    <a:pt x="0" y="711149"/>
                  </a:cubicBezTo>
                  <a:lnTo>
                    <a:pt x="0" y="142233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48339" tIns="148339" rIns="148339" bIns="148339" numCol="1" spcCol="1270" anchor="ctr" anchorCtr="0">
              <a:noAutofit/>
            </a:bodyPr>
            <a:lstStyle/>
            <a:p>
              <a:pPr marL="0" lvl="0" indent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800" kern="1200" dirty="0">
                  <a:latin typeface="NikoshBAN" panose="02000000000000000000" pitchFamily="2" charset="0"/>
                  <a:cs typeface="NikoshBAN" panose="02000000000000000000" pitchFamily="2" charset="0"/>
                </a:rPr>
                <a:t>১) </a:t>
              </a:r>
              <a:r>
                <a:rPr lang="en-US" sz="2800" kern="12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বাংলাদেশের</a:t>
              </a:r>
              <a:r>
                <a:rPr lang="en-US" sz="2800" kern="12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kern="12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সমতল</a:t>
              </a:r>
              <a:r>
                <a:rPr lang="en-US" sz="2800" kern="12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kern="12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ভূমি</a:t>
              </a:r>
              <a:r>
                <a:rPr lang="en-US" sz="2800" kern="12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kern="12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পলি</a:t>
              </a:r>
              <a:r>
                <a:rPr lang="en-US" sz="2800" kern="12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kern="12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মাটি</a:t>
              </a:r>
              <a:r>
                <a:rPr lang="en-US" sz="2800" kern="12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kern="12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দ্বারা</a:t>
              </a:r>
              <a:r>
                <a:rPr lang="en-US" sz="2800" kern="12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kern="12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গঠিত।একে</a:t>
              </a:r>
              <a:r>
                <a:rPr lang="en-US" sz="2800" kern="12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kern="12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প্লাবন</a:t>
              </a:r>
              <a:r>
                <a:rPr lang="en-US" sz="2800" kern="12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kern="12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ভূমিও</a:t>
              </a:r>
              <a:r>
                <a:rPr lang="en-US" sz="2800" kern="12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kern="12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বলে।দেশের</a:t>
              </a:r>
              <a:r>
                <a:rPr lang="en-US" sz="2800" kern="12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kern="12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প্রায়</a:t>
              </a:r>
              <a:r>
                <a:rPr lang="en-US" sz="2800" kern="1200" dirty="0">
                  <a:latin typeface="NikoshBAN" panose="02000000000000000000" pitchFamily="2" charset="0"/>
                  <a:cs typeface="NikoshBAN" panose="02000000000000000000" pitchFamily="2" charset="0"/>
                </a:rPr>
                <a:t> ৮০ </a:t>
              </a:r>
              <a:r>
                <a:rPr lang="en-US" sz="2800" kern="12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ভাগ</a:t>
              </a:r>
              <a:r>
                <a:rPr lang="en-US" sz="2800" kern="12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kern="12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ভূমিই</a:t>
              </a:r>
              <a:r>
                <a:rPr lang="en-US" sz="2800" kern="12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kern="12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প্লাবন</a:t>
              </a:r>
              <a:r>
                <a:rPr lang="en-US" sz="2800" kern="12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kern="12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সমভূমি</a:t>
              </a:r>
              <a:r>
                <a:rPr lang="en-US" sz="2800" kern="1200" dirty="0">
                  <a:latin typeface="NikoshBAN" panose="02000000000000000000" pitchFamily="2" charset="0"/>
                  <a:cs typeface="NikoshBAN" panose="02000000000000000000" pitchFamily="2" charset="0"/>
                </a:rPr>
                <a:t>।</a:t>
              </a: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02FF460-0492-059A-316C-EDB3D11E50B0}"/>
                </a:ext>
              </a:extLst>
            </p:cNvPr>
            <p:cNvSpPr/>
            <p:nvPr/>
          </p:nvSpPr>
          <p:spPr>
            <a:xfrm>
              <a:off x="6579206" y="3137430"/>
              <a:ext cx="3901175" cy="853382"/>
            </a:xfrm>
            <a:custGeom>
              <a:avLst/>
              <a:gdLst>
                <a:gd name="csX0" fmla="*/ 0 w 3901175"/>
                <a:gd name="csY0" fmla="*/ 142233 h 853382"/>
                <a:gd name="csX1" fmla="*/ 142233 w 3901175"/>
                <a:gd name="csY1" fmla="*/ 0 h 853382"/>
                <a:gd name="csX2" fmla="*/ 3758942 w 3901175"/>
                <a:gd name="csY2" fmla="*/ 0 h 853382"/>
                <a:gd name="csX3" fmla="*/ 3901175 w 3901175"/>
                <a:gd name="csY3" fmla="*/ 142233 h 853382"/>
                <a:gd name="csX4" fmla="*/ 3901175 w 3901175"/>
                <a:gd name="csY4" fmla="*/ 711149 h 853382"/>
                <a:gd name="csX5" fmla="*/ 3758942 w 3901175"/>
                <a:gd name="csY5" fmla="*/ 853382 h 853382"/>
                <a:gd name="csX6" fmla="*/ 142233 w 3901175"/>
                <a:gd name="csY6" fmla="*/ 853382 h 853382"/>
                <a:gd name="csX7" fmla="*/ 0 w 3901175"/>
                <a:gd name="csY7" fmla="*/ 711149 h 853382"/>
                <a:gd name="csX8" fmla="*/ 0 w 3901175"/>
                <a:gd name="csY8" fmla="*/ 142233 h 85338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3901175" h="853382">
                  <a:moveTo>
                    <a:pt x="0" y="142233"/>
                  </a:moveTo>
                  <a:cubicBezTo>
                    <a:pt x="0" y="63680"/>
                    <a:pt x="63680" y="0"/>
                    <a:pt x="142233" y="0"/>
                  </a:cubicBezTo>
                  <a:lnTo>
                    <a:pt x="3758942" y="0"/>
                  </a:lnTo>
                  <a:cubicBezTo>
                    <a:pt x="3837495" y="0"/>
                    <a:pt x="3901175" y="63680"/>
                    <a:pt x="3901175" y="142233"/>
                  </a:cubicBezTo>
                  <a:lnTo>
                    <a:pt x="3901175" y="711149"/>
                  </a:lnTo>
                  <a:cubicBezTo>
                    <a:pt x="3901175" y="789702"/>
                    <a:pt x="3837495" y="853382"/>
                    <a:pt x="3758942" y="853382"/>
                  </a:cubicBezTo>
                  <a:lnTo>
                    <a:pt x="142233" y="853382"/>
                  </a:lnTo>
                  <a:cubicBezTo>
                    <a:pt x="63680" y="853382"/>
                    <a:pt x="0" y="789702"/>
                    <a:pt x="0" y="711149"/>
                  </a:cubicBezTo>
                  <a:lnTo>
                    <a:pt x="0" y="142233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3099" tIns="133099" rIns="133099" bIns="133099" numCol="1" spcCol="1270" anchor="ctr" anchorCtr="0">
              <a:noAutofit/>
            </a:bodyPr>
            <a:lstStyle/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400" kern="1200" dirty="0">
                  <a:latin typeface="NikoshBAN" panose="02000000000000000000" pitchFamily="2" charset="0"/>
                  <a:cs typeface="NikoshBAN" panose="02000000000000000000" pitchFamily="2" charset="0"/>
                </a:rPr>
                <a:t>২) </a:t>
              </a:r>
              <a:r>
                <a:rPr lang="en-US" sz="2400" kern="12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এখান</a:t>
              </a:r>
              <a:r>
                <a:rPr lang="en-US" sz="2400" kern="12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kern="12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কার</a:t>
              </a:r>
              <a:r>
                <a:rPr lang="en-US" sz="2400" kern="12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kern="12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মাটি</a:t>
              </a:r>
              <a:r>
                <a:rPr lang="en-US" sz="2400" kern="12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kern="12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খুবই</a:t>
              </a:r>
              <a:r>
                <a:rPr lang="en-US" sz="2400" kern="12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kern="12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উর্বর</a:t>
              </a:r>
              <a:r>
                <a:rPr lang="en-US" sz="2400" kern="1200" dirty="0">
                  <a:latin typeface="NikoshBAN" panose="02000000000000000000" pitchFamily="2" charset="0"/>
                  <a:cs typeface="NikoshBAN" panose="02000000000000000000" pitchFamily="2" charset="0"/>
                </a:rPr>
                <a:t>। </a:t>
              </a: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E8E2F86D-F3EB-9B4D-CF91-00DFDF985419}"/>
                </a:ext>
              </a:extLst>
            </p:cNvPr>
            <p:cNvSpPr/>
            <p:nvPr/>
          </p:nvSpPr>
          <p:spPr>
            <a:xfrm>
              <a:off x="6513097" y="4329505"/>
              <a:ext cx="4114800" cy="1335565"/>
            </a:xfrm>
            <a:custGeom>
              <a:avLst/>
              <a:gdLst>
                <a:gd name="csX0" fmla="*/ 0 w 3901175"/>
                <a:gd name="csY0" fmla="*/ 142233 h 853382"/>
                <a:gd name="csX1" fmla="*/ 142233 w 3901175"/>
                <a:gd name="csY1" fmla="*/ 0 h 853382"/>
                <a:gd name="csX2" fmla="*/ 3758942 w 3901175"/>
                <a:gd name="csY2" fmla="*/ 0 h 853382"/>
                <a:gd name="csX3" fmla="*/ 3901175 w 3901175"/>
                <a:gd name="csY3" fmla="*/ 142233 h 853382"/>
                <a:gd name="csX4" fmla="*/ 3901175 w 3901175"/>
                <a:gd name="csY4" fmla="*/ 711149 h 853382"/>
                <a:gd name="csX5" fmla="*/ 3758942 w 3901175"/>
                <a:gd name="csY5" fmla="*/ 853382 h 853382"/>
                <a:gd name="csX6" fmla="*/ 142233 w 3901175"/>
                <a:gd name="csY6" fmla="*/ 853382 h 853382"/>
                <a:gd name="csX7" fmla="*/ 0 w 3901175"/>
                <a:gd name="csY7" fmla="*/ 711149 h 853382"/>
                <a:gd name="csX8" fmla="*/ 0 w 3901175"/>
                <a:gd name="csY8" fmla="*/ 142233 h 85338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3901175" h="853382">
                  <a:moveTo>
                    <a:pt x="0" y="142233"/>
                  </a:moveTo>
                  <a:cubicBezTo>
                    <a:pt x="0" y="63680"/>
                    <a:pt x="63680" y="0"/>
                    <a:pt x="142233" y="0"/>
                  </a:cubicBezTo>
                  <a:lnTo>
                    <a:pt x="3758942" y="0"/>
                  </a:lnTo>
                  <a:cubicBezTo>
                    <a:pt x="3837495" y="0"/>
                    <a:pt x="3901175" y="63680"/>
                    <a:pt x="3901175" y="142233"/>
                  </a:cubicBezTo>
                  <a:lnTo>
                    <a:pt x="3901175" y="711149"/>
                  </a:lnTo>
                  <a:cubicBezTo>
                    <a:pt x="3901175" y="789702"/>
                    <a:pt x="3837495" y="853382"/>
                    <a:pt x="3758942" y="853382"/>
                  </a:cubicBezTo>
                  <a:lnTo>
                    <a:pt x="142233" y="853382"/>
                  </a:lnTo>
                  <a:cubicBezTo>
                    <a:pt x="63680" y="853382"/>
                    <a:pt x="0" y="789702"/>
                    <a:pt x="0" y="711149"/>
                  </a:cubicBezTo>
                  <a:lnTo>
                    <a:pt x="0" y="142233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48339" tIns="148339" rIns="148339" bIns="148339" numCol="1" spcCol="1270" anchor="ctr" anchorCtr="0">
              <a:noAutofit/>
            </a:bodyPr>
            <a:lstStyle/>
            <a:p>
              <a:pPr marL="0" lvl="0" indent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800" kern="1200" dirty="0">
                  <a:latin typeface="NikoshBAN" panose="02000000000000000000" pitchFamily="2" charset="0"/>
                  <a:cs typeface="NikoshBAN" panose="02000000000000000000" pitchFamily="2" charset="0"/>
                </a:rPr>
                <a:t>.৩)</a:t>
              </a:r>
              <a:r>
                <a:rPr lang="en-US" sz="2800" kern="12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সমভূমি</a:t>
              </a:r>
              <a:r>
                <a:rPr lang="en-US" sz="2800" kern="12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kern="12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অঞ্চলে</a:t>
              </a:r>
              <a:r>
                <a:rPr lang="en-US" sz="2800" kern="12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kern="12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বিল,ঝিল,হাওর</a:t>
              </a:r>
              <a:r>
                <a:rPr lang="en-US" sz="2800" kern="12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kern="12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ছড়িয়ে</a:t>
              </a:r>
              <a:r>
                <a:rPr lang="en-US" sz="2800" kern="12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kern="12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ছিটিয়ে</a:t>
              </a:r>
              <a:r>
                <a:rPr lang="en-US" sz="2800" kern="12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kern="12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আ</a:t>
              </a:r>
              <a:r>
                <a:rPr lang="en-US" sz="28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ছে</a:t>
              </a:r>
              <a:r>
                <a:rPr lang="en-US" sz="2800" kern="1200" dirty="0">
                  <a:latin typeface="NikoshBAN" panose="02000000000000000000" pitchFamily="2" charset="0"/>
                  <a:cs typeface="NikoshBAN" panose="02000000000000000000" pitchFamily="2" charset="0"/>
                </a:rPr>
                <a:t>।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6864B146-7C07-58FF-236B-424BDC568DAC}"/>
              </a:ext>
            </a:extLst>
          </p:cNvPr>
          <p:cNvSpPr txBox="1"/>
          <p:nvPr/>
        </p:nvSpPr>
        <p:spPr>
          <a:xfrm>
            <a:off x="4708935" y="507082"/>
            <a:ext cx="3167680" cy="646331"/>
          </a:xfrm>
          <a:prstGeom prst="rect">
            <a:avLst/>
          </a:prstGeom>
          <a:solidFill>
            <a:schemeClr val="accent4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দলীয়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উপস্থাপন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054710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7CF720-BA9F-2D98-10E4-8F2073A384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2D83E-A220-4740-AF38-54CEFCFA64C2}" type="datetime1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6E446E-ADF3-B591-C15D-C0C6068760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17690" y="6434729"/>
            <a:ext cx="4114800" cy="365125"/>
          </a:xfrm>
        </p:spPr>
        <p:txBody>
          <a:bodyPr/>
          <a:lstStyle/>
          <a:p>
            <a:r>
              <a:rPr lang="fi-FI"/>
              <a:t>Tahmina Tuhin,UChail GPS,Kulaura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C8D1A8-813F-C686-644A-BB4B58E81B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97787-6826-4A51-AB34-4FB9EFBFF212}" type="slidenum">
              <a:rPr lang="en-US" smtClean="0"/>
              <a:t>18</a:t>
            </a:fld>
            <a:endParaRPr lang="en-US"/>
          </a:p>
        </p:txBody>
      </p:sp>
      <p:graphicFrame>
        <p:nvGraphicFramePr>
          <p:cNvPr id="14" name="Diagram 13">
            <a:extLst>
              <a:ext uri="{FF2B5EF4-FFF2-40B4-BE49-F238E27FC236}">
                <a16:creationId xmlns:a16="http://schemas.microsoft.com/office/drawing/2014/main" id="{FD2C76EE-3A1E-E137-0F0D-9FED737D4D1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54886282"/>
              </p:ext>
            </p:extLst>
          </p:nvPr>
        </p:nvGraphicFramePr>
        <p:xfrm>
          <a:off x="1854200" y="1167529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DF2359F3-4377-255E-2587-51D227FF2129}"/>
              </a:ext>
            </a:extLst>
          </p:cNvPr>
          <p:cNvSpPr txBox="1"/>
          <p:nvPr/>
        </p:nvSpPr>
        <p:spPr>
          <a:xfrm>
            <a:off x="4334360" y="307540"/>
            <a:ext cx="3167680" cy="646331"/>
          </a:xfrm>
          <a:prstGeom prst="rect">
            <a:avLst/>
          </a:prstGeom>
          <a:solidFill>
            <a:schemeClr val="accent4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দলীয়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উপস্থাপন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259789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4" grpId="0">
        <p:bldAsOne/>
      </p:bldGraphic>
      <p:bldP spid="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D7DA04-8DC8-7296-7BB0-260A991CD4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2158" y="1294447"/>
            <a:ext cx="9649133" cy="1077595"/>
          </a:xfr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prst="convex"/>
          </a:sp3d>
        </p:spPr>
        <p:txBody>
          <a:bodyPr/>
          <a:lstStyle/>
          <a:p>
            <a:pPr algn="ctr"/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পাঠ্যপুস্তকের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৮০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পৃষ্ঠা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‘ঘ’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সমাধান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b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তোমার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এলাকার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ভূমিরূপ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কেমন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BAEC1A-74EE-CD7B-FF18-0736211BB5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2D83E-A220-4740-AF38-54CEFCFA64C2}" type="datetime1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011FF4-101A-7CC3-3C11-4EB134C14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Tahmina Tuhin,UChail GPS,Kulaura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5FBD61-BFA0-CC37-952F-C176BEB52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97787-6826-4A51-AB34-4FB9EFBFF212}" type="slidenum">
              <a:rPr lang="en-US" smtClean="0"/>
              <a:t>19</a:t>
            </a:fld>
            <a:endParaRPr lang="en-US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52C688E8-5B04-F1B4-447C-2AF78E8F0E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2870140"/>
              </p:ext>
            </p:extLst>
          </p:nvPr>
        </p:nvGraphicFramePr>
        <p:xfrm>
          <a:off x="1412158" y="2607310"/>
          <a:ext cx="9649133" cy="3749040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2740341">
                  <a:extLst>
                    <a:ext uri="{9D8B030D-6E8A-4147-A177-3AD203B41FA5}">
                      <a16:colId xmlns:a16="http://schemas.microsoft.com/office/drawing/2014/main" val="3561068545"/>
                    </a:ext>
                  </a:extLst>
                </a:gridCol>
                <a:gridCol w="6908792">
                  <a:extLst>
                    <a:ext uri="{9D8B030D-6E8A-4147-A177-3AD203B41FA5}">
                      <a16:colId xmlns:a16="http://schemas.microsoft.com/office/drawing/2014/main" val="2937693247"/>
                    </a:ext>
                  </a:extLst>
                </a:gridCol>
              </a:tblGrid>
              <a:tr h="514309">
                <a:tc>
                  <a:txBody>
                    <a:bodyPr/>
                    <a:lstStyle/>
                    <a:p>
                      <a:r>
                        <a:rPr lang="en-US" sz="3600" dirty="0" err="1">
                          <a:gradFill flip="none" rotWithShape="1">
                            <a:gsLst>
                              <a:gs pos="0">
                                <a:schemeClr val="accent1">
                                  <a:shade val="30000"/>
                                  <a:satMod val="115000"/>
                                </a:schemeClr>
                              </a:gs>
                              <a:gs pos="50000">
                                <a:schemeClr val="accent1">
                                  <a:shade val="67500"/>
                                  <a:satMod val="115000"/>
                                </a:schemeClr>
                              </a:gs>
                              <a:gs pos="100000">
                                <a:schemeClr val="accent1">
                                  <a:shade val="100000"/>
                                  <a:satMod val="115000"/>
                                </a:schemeClr>
                              </a:gs>
                            </a:gsLst>
                            <a:lin ang="13500000" scaled="1"/>
                            <a:tileRect/>
                          </a:gra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ভূমিরুপ</a:t>
                      </a:r>
                      <a:endParaRPr lang="en-US" sz="3600" dirty="0">
                        <a:gradFill flip="none" rotWithShape="1">
                          <a:gsLst>
                            <a:gs pos="0">
                              <a:schemeClr val="accent1">
                                <a:shade val="30000"/>
                                <a:satMod val="115000"/>
                              </a:schemeClr>
                            </a:gs>
                            <a:gs pos="50000">
                              <a:schemeClr val="accent1">
                                <a:shade val="67500"/>
                                <a:satMod val="115000"/>
                              </a:schemeClr>
                            </a:gs>
                            <a:gs pos="100000">
                              <a:schemeClr val="accent1">
                                <a:shade val="100000"/>
                                <a:satMod val="115000"/>
                              </a:schemeClr>
                            </a:gs>
                          </a:gsLst>
                          <a:lin ang="13500000" scaled="1"/>
                          <a:tileRect/>
                        </a:gra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>
                          <a:gradFill flip="none" rotWithShape="1">
                            <a:gsLst>
                              <a:gs pos="0">
                                <a:schemeClr val="accent1">
                                  <a:shade val="30000"/>
                                  <a:satMod val="115000"/>
                                </a:schemeClr>
                              </a:gs>
                              <a:gs pos="50000">
                                <a:schemeClr val="accent1">
                                  <a:shade val="67500"/>
                                  <a:satMod val="115000"/>
                                </a:schemeClr>
                              </a:gs>
                              <a:gs pos="100000">
                                <a:schemeClr val="accent1">
                                  <a:shade val="100000"/>
                                  <a:satMod val="115000"/>
                                </a:schemeClr>
                              </a:gs>
                            </a:gsLst>
                            <a:lin ang="13500000" scaled="1"/>
                            <a:tileRect/>
                          </a:gra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            </a:t>
                      </a:r>
                      <a:r>
                        <a:rPr lang="en-US" sz="3600" dirty="0" err="1">
                          <a:gradFill flip="none" rotWithShape="1">
                            <a:gsLst>
                              <a:gs pos="0">
                                <a:schemeClr val="accent1">
                                  <a:shade val="30000"/>
                                  <a:satMod val="115000"/>
                                </a:schemeClr>
                              </a:gs>
                              <a:gs pos="50000">
                                <a:schemeClr val="accent1">
                                  <a:shade val="67500"/>
                                  <a:satMod val="115000"/>
                                </a:schemeClr>
                              </a:gs>
                              <a:gs pos="100000">
                                <a:schemeClr val="accent1">
                                  <a:shade val="100000"/>
                                  <a:satMod val="115000"/>
                                </a:schemeClr>
                              </a:gs>
                            </a:gsLst>
                            <a:lin ang="13500000" scaled="1"/>
                            <a:tileRect/>
                          </a:gra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বৈশিষ্ট্য</a:t>
                      </a:r>
                      <a:endParaRPr lang="en-US" sz="3600" dirty="0">
                        <a:gradFill flip="none" rotWithShape="1">
                          <a:gsLst>
                            <a:gs pos="0">
                              <a:schemeClr val="accent1">
                                <a:shade val="30000"/>
                                <a:satMod val="115000"/>
                              </a:schemeClr>
                            </a:gs>
                            <a:gs pos="50000">
                              <a:schemeClr val="accent1">
                                <a:shade val="67500"/>
                                <a:satMod val="115000"/>
                              </a:schemeClr>
                            </a:gs>
                            <a:gs pos="100000">
                              <a:schemeClr val="accent1">
                                <a:shade val="100000"/>
                                <a:satMod val="115000"/>
                              </a:schemeClr>
                            </a:gs>
                          </a:gsLst>
                          <a:lin ang="13500000" scaled="1"/>
                          <a:tileRect/>
                        </a:gra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3810358"/>
                  </a:ext>
                </a:extLst>
              </a:tr>
              <a:tr h="514309">
                <a:tc rowSpan="4">
                  <a:txBody>
                    <a:bodyPr/>
                    <a:lstStyle/>
                    <a:p>
                      <a:r>
                        <a:rPr lang="en-US" sz="3600" dirty="0" err="1">
                          <a:gradFill flip="none" rotWithShape="1">
                            <a:gsLst>
                              <a:gs pos="0">
                                <a:schemeClr val="accent1">
                                  <a:shade val="30000"/>
                                  <a:satMod val="115000"/>
                                </a:schemeClr>
                              </a:gs>
                              <a:gs pos="50000">
                                <a:schemeClr val="accent1">
                                  <a:shade val="67500"/>
                                  <a:satMod val="115000"/>
                                </a:schemeClr>
                              </a:gs>
                              <a:gs pos="100000">
                                <a:schemeClr val="accent1">
                                  <a:shade val="100000"/>
                                  <a:satMod val="115000"/>
                                </a:schemeClr>
                              </a:gs>
                            </a:gsLst>
                            <a:lin ang="13500000" scaled="1"/>
                            <a:tileRect/>
                          </a:gra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সোপান</a:t>
                      </a:r>
                      <a:r>
                        <a:rPr lang="en-US" sz="3600" dirty="0">
                          <a:gradFill flip="none" rotWithShape="1">
                            <a:gsLst>
                              <a:gs pos="0">
                                <a:schemeClr val="accent1">
                                  <a:shade val="30000"/>
                                  <a:satMod val="115000"/>
                                </a:schemeClr>
                              </a:gs>
                              <a:gs pos="50000">
                                <a:schemeClr val="accent1">
                                  <a:shade val="67500"/>
                                  <a:satMod val="115000"/>
                                </a:schemeClr>
                              </a:gs>
                              <a:gs pos="100000">
                                <a:schemeClr val="accent1">
                                  <a:shade val="100000"/>
                                  <a:satMod val="115000"/>
                                </a:schemeClr>
                              </a:gs>
                            </a:gsLst>
                            <a:lin ang="13500000" scaled="1"/>
                            <a:tileRect/>
                          </a:gra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600" dirty="0" err="1">
                          <a:gradFill flip="none" rotWithShape="1">
                            <a:gsLst>
                              <a:gs pos="0">
                                <a:schemeClr val="accent1">
                                  <a:shade val="30000"/>
                                  <a:satMod val="115000"/>
                                </a:schemeClr>
                              </a:gs>
                              <a:gs pos="50000">
                                <a:schemeClr val="accent1">
                                  <a:shade val="67500"/>
                                  <a:satMod val="115000"/>
                                </a:schemeClr>
                              </a:gs>
                              <a:gs pos="100000">
                                <a:schemeClr val="accent1">
                                  <a:shade val="100000"/>
                                  <a:satMod val="115000"/>
                                </a:schemeClr>
                              </a:gs>
                            </a:gsLst>
                            <a:lin ang="13500000" scaled="1"/>
                            <a:tileRect/>
                          </a:gra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ভূমি</a:t>
                      </a:r>
                      <a:endParaRPr lang="en-US" sz="3600" dirty="0">
                        <a:gradFill flip="none" rotWithShape="1">
                          <a:gsLst>
                            <a:gs pos="0">
                              <a:schemeClr val="accent1">
                                <a:shade val="30000"/>
                                <a:satMod val="115000"/>
                              </a:schemeClr>
                            </a:gs>
                            <a:gs pos="50000">
                              <a:schemeClr val="accent1">
                                <a:shade val="67500"/>
                                <a:satMod val="115000"/>
                              </a:schemeClr>
                            </a:gs>
                            <a:gs pos="100000">
                              <a:schemeClr val="accent1">
                                <a:shade val="100000"/>
                                <a:satMod val="115000"/>
                              </a:schemeClr>
                            </a:gs>
                          </a:gsLst>
                          <a:lin ang="13500000" scaled="1"/>
                          <a:tileRect/>
                        </a:gra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>
                          <a:gradFill flip="none" rotWithShape="1">
                            <a:gsLst>
                              <a:gs pos="0">
                                <a:schemeClr val="accent1">
                                  <a:shade val="30000"/>
                                  <a:satMod val="115000"/>
                                </a:schemeClr>
                              </a:gs>
                              <a:gs pos="50000">
                                <a:schemeClr val="accent1">
                                  <a:shade val="67500"/>
                                  <a:satMod val="115000"/>
                                </a:schemeClr>
                              </a:gs>
                              <a:gs pos="100000">
                                <a:schemeClr val="accent1">
                                  <a:shade val="100000"/>
                                  <a:satMod val="115000"/>
                                </a:schemeClr>
                              </a:gs>
                            </a:gsLst>
                            <a:lin ang="13500000" scaled="1"/>
                            <a:tileRect/>
                          </a:gra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১) </a:t>
                      </a:r>
                      <a:r>
                        <a:rPr lang="en-US" sz="3600" dirty="0" err="1">
                          <a:gradFill flip="none" rotWithShape="1">
                            <a:gsLst>
                              <a:gs pos="0">
                                <a:schemeClr val="accent1">
                                  <a:shade val="30000"/>
                                  <a:satMod val="115000"/>
                                </a:schemeClr>
                              </a:gs>
                              <a:gs pos="50000">
                                <a:schemeClr val="accent1">
                                  <a:shade val="67500"/>
                                  <a:satMod val="115000"/>
                                </a:schemeClr>
                              </a:gs>
                              <a:gs pos="100000">
                                <a:schemeClr val="accent1">
                                  <a:shade val="100000"/>
                                  <a:satMod val="115000"/>
                                </a:schemeClr>
                              </a:gs>
                            </a:gsLst>
                            <a:lin ang="13500000" scaled="1"/>
                            <a:tileRect/>
                          </a:gra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সমতল</a:t>
                      </a:r>
                      <a:r>
                        <a:rPr lang="en-US" sz="3600" dirty="0">
                          <a:gradFill flip="none" rotWithShape="1">
                            <a:gsLst>
                              <a:gs pos="0">
                                <a:schemeClr val="accent1">
                                  <a:shade val="30000"/>
                                  <a:satMod val="115000"/>
                                </a:schemeClr>
                              </a:gs>
                              <a:gs pos="50000">
                                <a:schemeClr val="accent1">
                                  <a:shade val="67500"/>
                                  <a:satMod val="115000"/>
                                </a:schemeClr>
                              </a:gs>
                              <a:gs pos="100000">
                                <a:schemeClr val="accent1">
                                  <a:shade val="100000"/>
                                  <a:satMod val="115000"/>
                                </a:schemeClr>
                              </a:gs>
                            </a:gsLst>
                            <a:lin ang="13500000" scaled="1"/>
                            <a:tileRect/>
                          </a:gra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600" dirty="0" err="1">
                          <a:gradFill flip="none" rotWithShape="1">
                            <a:gsLst>
                              <a:gs pos="0">
                                <a:schemeClr val="accent1">
                                  <a:shade val="30000"/>
                                  <a:satMod val="115000"/>
                                </a:schemeClr>
                              </a:gs>
                              <a:gs pos="50000">
                                <a:schemeClr val="accent1">
                                  <a:shade val="67500"/>
                                  <a:satMod val="115000"/>
                                </a:schemeClr>
                              </a:gs>
                              <a:gs pos="100000">
                                <a:schemeClr val="accent1">
                                  <a:shade val="100000"/>
                                  <a:satMod val="115000"/>
                                </a:schemeClr>
                              </a:gs>
                            </a:gsLst>
                            <a:lin ang="13500000" scaled="1"/>
                            <a:tileRect/>
                          </a:gra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থেকে</a:t>
                      </a:r>
                      <a:r>
                        <a:rPr lang="en-US" sz="3600" dirty="0">
                          <a:gradFill flip="none" rotWithShape="1">
                            <a:gsLst>
                              <a:gs pos="0">
                                <a:schemeClr val="accent1">
                                  <a:shade val="30000"/>
                                  <a:satMod val="115000"/>
                                </a:schemeClr>
                              </a:gs>
                              <a:gs pos="50000">
                                <a:schemeClr val="accent1">
                                  <a:shade val="67500"/>
                                  <a:satMod val="115000"/>
                                </a:schemeClr>
                              </a:gs>
                              <a:gs pos="100000">
                                <a:schemeClr val="accent1">
                                  <a:shade val="100000"/>
                                  <a:satMod val="115000"/>
                                </a:schemeClr>
                              </a:gs>
                            </a:gsLst>
                            <a:lin ang="13500000" scaled="1"/>
                            <a:tileRect/>
                          </a:gra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600" dirty="0" err="1">
                          <a:gradFill flip="none" rotWithShape="1">
                            <a:gsLst>
                              <a:gs pos="0">
                                <a:schemeClr val="accent1">
                                  <a:shade val="30000"/>
                                  <a:satMod val="115000"/>
                                </a:schemeClr>
                              </a:gs>
                              <a:gs pos="50000">
                                <a:schemeClr val="accent1">
                                  <a:shade val="67500"/>
                                  <a:satMod val="115000"/>
                                </a:schemeClr>
                              </a:gs>
                              <a:gs pos="100000">
                                <a:schemeClr val="accent1">
                                  <a:shade val="100000"/>
                                  <a:satMod val="115000"/>
                                </a:schemeClr>
                              </a:gs>
                            </a:gsLst>
                            <a:lin ang="13500000" scaled="1"/>
                            <a:tileRect/>
                          </a:gra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উঁচু</a:t>
                      </a:r>
                      <a:r>
                        <a:rPr lang="en-US" sz="3600" dirty="0">
                          <a:gradFill flip="none" rotWithShape="1">
                            <a:gsLst>
                              <a:gs pos="0">
                                <a:schemeClr val="accent1">
                                  <a:shade val="30000"/>
                                  <a:satMod val="115000"/>
                                </a:schemeClr>
                              </a:gs>
                              <a:gs pos="50000">
                                <a:schemeClr val="accent1">
                                  <a:shade val="67500"/>
                                  <a:satMod val="115000"/>
                                </a:schemeClr>
                              </a:gs>
                              <a:gs pos="100000">
                                <a:schemeClr val="accent1">
                                  <a:shade val="100000"/>
                                  <a:satMod val="115000"/>
                                </a:schemeClr>
                              </a:gs>
                            </a:gsLst>
                            <a:lin ang="13500000" scaled="1"/>
                            <a:tileRect/>
                          </a:gra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ও </a:t>
                      </a:r>
                      <a:r>
                        <a:rPr lang="en-US" sz="3600" dirty="0" err="1">
                          <a:gradFill flip="none" rotWithShape="1">
                            <a:gsLst>
                              <a:gs pos="0">
                                <a:schemeClr val="accent1">
                                  <a:shade val="30000"/>
                                  <a:satMod val="115000"/>
                                </a:schemeClr>
                              </a:gs>
                              <a:gs pos="50000">
                                <a:schemeClr val="accent1">
                                  <a:shade val="67500"/>
                                  <a:satMod val="115000"/>
                                </a:schemeClr>
                              </a:gs>
                              <a:gs pos="100000">
                                <a:schemeClr val="accent1">
                                  <a:shade val="100000"/>
                                  <a:satMod val="115000"/>
                                </a:schemeClr>
                              </a:gs>
                            </a:gsLst>
                            <a:lin ang="13500000" scaled="1"/>
                            <a:tileRect/>
                          </a:gra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পাহাড়</a:t>
                      </a:r>
                      <a:r>
                        <a:rPr lang="en-US" sz="3600" dirty="0">
                          <a:gradFill flip="none" rotWithShape="1">
                            <a:gsLst>
                              <a:gs pos="0">
                                <a:schemeClr val="accent1">
                                  <a:shade val="30000"/>
                                  <a:satMod val="115000"/>
                                </a:schemeClr>
                              </a:gs>
                              <a:gs pos="50000">
                                <a:schemeClr val="accent1">
                                  <a:shade val="67500"/>
                                  <a:satMod val="115000"/>
                                </a:schemeClr>
                              </a:gs>
                              <a:gs pos="100000">
                                <a:schemeClr val="accent1">
                                  <a:shade val="100000"/>
                                  <a:satMod val="115000"/>
                                </a:schemeClr>
                              </a:gs>
                            </a:gsLst>
                            <a:lin ang="13500000" scaled="1"/>
                            <a:tileRect/>
                          </a:gra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600" dirty="0" err="1">
                          <a:gradFill flip="none" rotWithShape="1">
                            <a:gsLst>
                              <a:gs pos="0">
                                <a:schemeClr val="accent1">
                                  <a:shade val="30000"/>
                                  <a:satMod val="115000"/>
                                </a:schemeClr>
                              </a:gs>
                              <a:gs pos="50000">
                                <a:schemeClr val="accent1">
                                  <a:shade val="67500"/>
                                  <a:satMod val="115000"/>
                                </a:schemeClr>
                              </a:gs>
                              <a:gs pos="100000">
                                <a:schemeClr val="accent1">
                                  <a:shade val="100000"/>
                                  <a:satMod val="115000"/>
                                </a:schemeClr>
                              </a:gs>
                            </a:gsLst>
                            <a:lin ang="13500000" scaled="1"/>
                            <a:tileRect/>
                          </a:gra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থেকে</a:t>
                      </a:r>
                      <a:r>
                        <a:rPr lang="en-US" sz="3600" dirty="0">
                          <a:gradFill flip="none" rotWithShape="1">
                            <a:gsLst>
                              <a:gs pos="0">
                                <a:schemeClr val="accent1">
                                  <a:shade val="30000"/>
                                  <a:satMod val="115000"/>
                                </a:schemeClr>
                              </a:gs>
                              <a:gs pos="50000">
                                <a:schemeClr val="accent1">
                                  <a:shade val="67500"/>
                                  <a:satMod val="115000"/>
                                </a:schemeClr>
                              </a:gs>
                              <a:gs pos="100000">
                                <a:schemeClr val="accent1">
                                  <a:shade val="100000"/>
                                  <a:satMod val="115000"/>
                                </a:schemeClr>
                              </a:gs>
                            </a:gsLst>
                            <a:lin ang="13500000" scaled="1"/>
                            <a:tileRect/>
                          </a:gra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600" dirty="0" err="1">
                          <a:gradFill flip="none" rotWithShape="1">
                            <a:gsLst>
                              <a:gs pos="0">
                                <a:schemeClr val="accent1">
                                  <a:shade val="30000"/>
                                  <a:satMod val="115000"/>
                                </a:schemeClr>
                              </a:gs>
                              <a:gs pos="50000">
                                <a:schemeClr val="accent1">
                                  <a:shade val="67500"/>
                                  <a:satMod val="115000"/>
                                </a:schemeClr>
                              </a:gs>
                              <a:gs pos="100000">
                                <a:schemeClr val="accent1">
                                  <a:shade val="100000"/>
                                  <a:satMod val="115000"/>
                                </a:schemeClr>
                              </a:gs>
                            </a:gsLst>
                            <a:lin ang="13500000" scaled="1"/>
                            <a:tileRect/>
                          </a:gra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নিচু</a:t>
                      </a:r>
                      <a:r>
                        <a:rPr lang="en-US" sz="3600" dirty="0">
                          <a:gradFill flip="none" rotWithShape="1">
                            <a:gsLst>
                              <a:gs pos="0">
                                <a:schemeClr val="accent1">
                                  <a:shade val="30000"/>
                                  <a:satMod val="115000"/>
                                </a:schemeClr>
                              </a:gs>
                              <a:gs pos="50000">
                                <a:schemeClr val="accent1">
                                  <a:shade val="67500"/>
                                  <a:satMod val="115000"/>
                                </a:schemeClr>
                              </a:gs>
                              <a:gs pos="100000">
                                <a:schemeClr val="accent1">
                                  <a:shade val="100000"/>
                                  <a:satMod val="115000"/>
                                </a:schemeClr>
                              </a:gs>
                            </a:gsLst>
                            <a:lin ang="13500000" scaled="1"/>
                            <a:tileRect/>
                          </a:gra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।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5990673"/>
                  </a:ext>
                </a:extLst>
              </a:tr>
              <a:tr h="514309">
                <a:tc vMerge="1"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>
                          <a:gradFill flip="none" rotWithShape="1">
                            <a:gsLst>
                              <a:gs pos="0">
                                <a:schemeClr val="accent1">
                                  <a:shade val="30000"/>
                                  <a:satMod val="115000"/>
                                </a:schemeClr>
                              </a:gs>
                              <a:gs pos="50000">
                                <a:schemeClr val="accent1">
                                  <a:shade val="67500"/>
                                  <a:satMod val="115000"/>
                                </a:schemeClr>
                              </a:gs>
                              <a:gs pos="100000">
                                <a:schemeClr val="accent1">
                                  <a:shade val="100000"/>
                                  <a:satMod val="115000"/>
                                </a:schemeClr>
                              </a:gs>
                            </a:gsLst>
                            <a:lin ang="13500000" scaled="1"/>
                            <a:tileRect/>
                          </a:gra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২)</a:t>
                      </a:r>
                      <a:r>
                        <a:rPr lang="en-US" sz="3600" dirty="0" err="1">
                          <a:gradFill flip="none" rotWithShape="1">
                            <a:gsLst>
                              <a:gs pos="0">
                                <a:schemeClr val="accent1">
                                  <a:shade val="30000"/>
                                  <a:satMod val="115000"/>
                                </a:schemeClr>
                              </a:gs>
                              <a:gs pos="50000">
                                <a:schemeClr val="accent1">
                                  <a:shade val="67500"/>
                                  <a:satMod val="115000"/>
                                </a:schemeClr>
                              </a:gs>
                              <a:gs pos="100000">
                                <a:schemeClr val="accent1">
                                  <a:shade val="100000"/>
                                  <a:satMod val="115000"/>
                                </a:schemeClr>
                              </a:gs>
                            </a:gsLst>
                            <a:lin ang="13500000" scaled="1"/>
                            <a:tileRect/>
                          </a:gra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মাটি</a:t>
                      </a:r>
                      <a:r>
                        <a:rPr lang="en-US" sz="3600" dirty="0">
                          <a:gradFill flip="none" rotWithShape="1">
                            <a:gsLst>
                              <a:gs pos="0">
                                <a:schemeClr val="accent1">
                                  <a:shade val="30000"/>
                                  <a:satMod val="115000"/>
                                </a:schemeClr>
                              </a:gs>
                              <a:gs pos="50000">
                                <a:schemeClr val="accent1">
                                  <a:shade val="67500"/>
                                  <a:satMod val="115000"/>
                                </a:schemeClr>
                              </a:gs>
                              <a:gs pos="100000">
                                <a:schemeClr val="accent1">
                                  <a:shade val="100000"/>
                                  <a:satMod val="115000"/>
                                </a:schemeClr>
                              </a:gs>
                            </a:gsLst>
                            <a:lin ang="13500000" scaled="1"/>
                            <a:tileRect/>
                          </a:gra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600" dirty="0" err="1">
                          <a:gradFill flip="none" rotWithShape="1">
                            <a:gsLst>
                              <a:gs pos="0">
                                <a:schemeClr val="accent1">
                                  <a:shade val="30000"/>
                                  <a:satMod val="115000"/>
                                </a:schemeClr>
                              </a:gs>
                              <a:gs pos="50000">
                                <a:schemeClr val="accent1">
                                  <a:shade val="67500"/>
                                  <a:satMod val="115000"/>
                                </a:schemeClr>
                              </a:gs>
                              <a:gs pos="100000">
                                <a:schemeClr val="accent1">
                                  <a:shade val="100000"/>
                                  <a:satMod val="115000"/>
                                </a:schemeClr>
                              </a:gs>
                            </a:gsLst>
                            <a:lin ang="13500000" scaled="1"/>
                            <a:tileRect/>
                          </a:gra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পুরানো</a:t>
                      </a:r>
                      <a:r>
                        <a:rPr lang="en-US" sz="3600" dirty="0">
                          <a:gradFill flip="none" rotWithShape="1">
                            <a:gsLst>
                              <a:gs pos="0">
                                <a:schemeClr val="accent1">
                                  <a:shade val="30000"/>
                                  <a:satMod val="115000"/>
                                </a:schemeClr>
                              </a:gs>
                              <a:gs pos="50000">
                                <a:schemeClr val="accent1">
                                  <a:shade val="67500"/>
                                  <a:satMod val="115000"/>
                                </a:schemeClr>
                              </a:gs>
                              <a:gs pos="100000">
                                <a:schemeClr val="accent1">
                                  <a:shade val="100000"/>
                                  <a:satMod val="115000"/>
                                </a:schemeClr>
                              </a:gs>
                            </a:gsLst>
                            <a:lin ang="13500000" scaled="1"/>
                            <a:tileRect/>
                          </a:gra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600" dirty="0" err="1">
                          <a:gradFill flip="none" rotWithShape="1">
                            <a:gsLst>
                              <a:gs pos="0">
                                <a:schemeClr val="accent1">
                                  <a:shade val="30000"/>
                                  <a:satMod val="115000"/>
                                </a:schemeClr>
                              </a:gs>
                              <a:gs pos="50000">
                                <a:schemeClr val="accent1">
                                  <a:shade val="67500"/>
                                  <a:satMod val="115000"/>
                                </a:schemeClr>
                              </a:gs>
                              <a:gs pos="100000">
                                <a:schemeClr val="accent1">
                                  <a:shade val="100000"/>
                                  <a:satMod val="115000"/>
                                </a:schemeClr>
                              </a:gs>
                            </a:gsLst>
                            <a:lin ang="13500000" scaled="1"/>
                            <a:tileRect/>
                          </a:gra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পলি</a:t>
                      </a:r>
                      <a:r>
                        <a:rPr lang="en-US" sz="3600" dirty="0">
                          <a:gradFill flip="none" rotWithShape="1">
                            <a:gsLst>
                              <a:gs pos="0">
                                <a:schemeClr val="accent1">
                                  <a:shade val="30000"/>
                                  <a:satMod val="115000"/>
                                </a:schemeClr>
                              </a:gs>
                              <a:gs pos="50000">
                                <a:schemeClr val="accent1">
                                  <a:shade val="67500"/>
                                  <a:satMod val="115000"/>
                                </a:schemeClr>
                              </a:gs>
                              <a:gs pos="100000">
                                <a:schemeClr val="accent1">
                                  <a:shade val="100000"/>
                                  <a:satMod val="115000"/>
                                </a:schemeClr>
                              </a:gs>
                            </a:gsLst>
                            <a:lin ang="13500000" scaled="1"/>
                            <a:tileRect/>
                          </a:gra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600" dirty="0" err="1">
                          <a:gradFill flip="none" rotWithShape="1">
                            <a:gsLst>
                              <a:gs pos="0">
                                <a:schemeClr val="accent1">
                                  <a:shade val="30000"/>
                                  <a:satMod val="115000"/>
                                </a:schemeClr>
                              </a:gs>
                              <a:gs pos="50000">
                                <a:schemeClr val="accent1">
                                  <a:shade val="67500"/>
                                  <a:satMod val="115000"/>
                                </a:schemeClr>
                              </a:gs>
                              <a:gs pos="100000">
                                <a:schemeClr val="accent1">
                                  <a:shade val="100000"/>
                                  <a:satMod val="115000"/>
                                </a:schemeClr>
                              </a:gs>
                            </a:gsLst>
                            <a:lin ang="13500000" scaled="1"/>
                            <a:tileRect/>
                          </a:gra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দ্বারা</a:t>
                      </a:r>
                      <a:r>
                        <a:rPr lang="en-US" sz="3600" dirty="0">
                          <a:gradFill flip="none" rotWithShape="1">
                            <a:gsLst>
                              <a:gs pos="0">
                                <a:schemeClr val="accent1">
                                  <a:shade val="30000"/>
                                  <a:satMod val="115000"/>
                                </a:schemeClr>
                              </a:gs>
                              <a:gs pos="50000">
                                <a:schemeClr val="accent1">
                                  <a:shade val="67500"/>
                                  <a:satMod val="115000"/>
                                </a:schemeClr>
                              </a:gs>
                              <a:gs pos="100000">
                                <a:schemeClr val="accent1">
                                  <a:shade val="100000"/>
                                  <a:satMod val="115000"/>
                                </a:schemeClr>
                              </a:gs>
                            </a:gsLst>
                            <a:lin ang="13500000" scaled="1"/>
                            <a:tileRect/>
                          </a:gra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600" dirty="0" err="1">
                          <a:gradFill flip="none" rotWithShape="1">
                            <a:gsLst>
                              <a:gs pos="0">
                                <a:schemeClr val="accent1">
                                  <a:shade val="30000"/>
                                  <a:satMod val="115000"/>
                                </a:schemeClr>
                              </a:gs>
                              <a:gs pos="50000">
                                <a:schemeClr val="accent1">
                                  <a:shade val="67500"/>
                                  <a:satMod val="115000"/>
                                </a:schemeClr>
                              </a:gs>
                              <a:gs pos="100000">
                                <a:schemeClr val="accent1">
                                  <a:shade val="100000"/>
                                  <a:satMod val="115000"/>
                                </a:schemeClr>
                              </a:gs>
                            </a:gsLst>
                            <a:lin ang="13500000" scaled="1"/>
                            <a:tileRect/>
                          </a:gra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গঠিত</a:t>
                      </a:r>
                      <a:r>
                        <a:rPr lang="en-US" sz="3600" dirty="0">
                          <a:gradFill flip="none" rotWithShape="1">
                            <a:gsLst>
                              <a:gs pos="0">
                                <a:schemeClr val="accent1">
                                  <a:shade val="30000"/>
                                  <a:satMod val="115000"/>
                                </a:schemeClr>
                              </a:gs>
                              <a:gs pos="50000">
                                <a:schemeClr val="accent1">
                                  <a:shade val="67500"/>
                                  <a:satMod val="115000"/>
                                </a:schemeClr>
                              </a:gs>
                              <a:gs pos="100000">
                                <a:schemeClr val="accent1">
                                  <a:shade val="100000"/>
                                  <a:satMod val="115000"/>
                                </a:schemeClr>
                              </a:gs>
                            </a:gsLst>
                            <a:lin ang="13500000" scaled="1"/>
                            <a:tileRect/>
                          </a:gra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।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3580201"/>
                  </a:ext>
                </a:extLst>
              </a:tr>
              <a:tr h="514309">
                <a:tc vMerge="1"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>
                          <a:gradFill flip="none" rotWithShape="1">
                            <a:gsLst>
                              <a:gs pos="0">
                                <a:schemeClr val="accent1">
                                  <a:shade val="30000"/>
                                  <a:satMod val="115000"/>
                                </a:schemeClr>
                              </a:gs>
                              <a:gs pos="50000">
                                <a:schemeClr val="accent1">
                                  <a:shade val="67500"/>
                                  <a:satMod val="115000"/>
                                </a:schemeClr>
                              </a:gs>
                              <a:gs pos="100000">
                                <a:schemeClr val="accent1">
                                  <a:shade val="100000"/>
                                  <a:satMod val="115000"/>
                                </a:schemeClr>
                              </a:gs>
                            </a:gsLst>
                            <a:lin ang="13500000" scaled="1"/>
                            <a:tileRect/>
                          </a:gra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৩)</a:t>
                      </a:r>
                      <a:r>
                        <a:rPr lang="en-US" sz="3600" dirty="0" err="1">
                          <a:gradFill flip="none" rotWithShape="1">
                            <a:gsLst>
                              <a:gs pos="0">
                                <a:schemeClr val="accent1">
                                  <a:shade val="30000"/>
                                  <a:satMod val="115000"/>
                                </a:schemeClr>
                              </a:gs>
                              <a:gs pos="50000">
                                <a:schemeClr val="accent1">
                                  <a:shade val="67500"/>
                                  <a:satMod val="115000"/>
                                </a:schemeClr>
                              </a:gs>
                              <a:gs pos="100000">
                                <a:schemeClr val="accent1">
                                  <a:shade val="100000"/>
                                  <a:satMod val="115000"/>
                                </a:schemeClr>
                              </a:gs>
                            </a:gsLst>
                            <a:lin ang="13500000" scaled="1"/>
                            <a:tileRect/>
                          </a:gra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মাটি</a:t>
                      </a:r>
                      <a:r>
                        <a:rPr lang="en-US" sz="3600" dirty="0">
                          <a:gradFill flip="none" rotWithShape="1">
                            <a:gsLst>
                              <a:gs pos="0">
                                <a:schemeClr val="accent1">
                                  <a:shade val="30000"/>
                                  <a:satMod val="115000"/>
                                </a:schemeClr>
                              </a:gs>
                              <a:gs pos="50000">
                                <a:schemeClr val="accent1">
                                  <a:shade val="67500"/>
                                  <a:satMod val="115000"/>
                                </a:schemeClr>
                              </a:gs>
                              <a:gs pos="100000">
                                <a:schemeClr val="accent1">
                                  <a:shade val="100000"/>
                                  <a:satMod val="115000"/>
                                </a:schemeClr>
                              </a:gs>
                            </a:gsLst>
                            <a:lin ang="13500000" scaled="1"/>
                            <a:tileRect/>
                          </a:gra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600" dirty="0" err="1">
                          <a:gradFill flip="none" rotWithShape="1">
                            <a:gsLst>
                              <a:gs pos="0">
                                <a:schemeClr val="accent1">
                                  <a:shade val="30000"/>
                                  <a:satMod val="115000"/>
                                </a:schemeClr>
                              </a:gs>
                              <a:gs pos="50000">
                                <a:schemeClr val="accent1">
                                  <a:shade val="67500"/>
                                  <a:satMod val="115000"/>
                                </a:schemeClr>
                              </a:gs>
                              <a:gs pos="100000">
                                <a:schemeClr val="accent1">
                                  <a:shade val="100000"/>
                                  <a:satMod val="115000"/>
                                </a:schemeClr>
                              </a:gs>
                            </a:gsLst>
                            <a:lin ang="13500000" scaled="1"/>
                            <a:tileRect/>
                          </a:gra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ধূসর</a:t>
                      </a:r>
                      <a:r>
                        <a:rPr lang="en-US" sz="3600" dirty="0">
                          <a:gradFill flip="none" rotWithShape="1">
                            <a:gsLst>
                              <a:gs pos="0">
                                <a:schemeClr val="accent1">
                                  <a:shade val="30000"/>
                                  <a:satMod val="115000"/>
                                </a:schemeClr>
                              </a:gs>
                              <a:gs pos="50000">
                                <a:schemeClr val="accent1">
                                  <a:shade val="67500"/>
                                  <a:satMod val="115000"/>
                                </a:schemeClr>
                              </a:gs>
                              <a:gs pos="100000">
                                <a:schemeClr val="accent1">
                                  <a:shade val="100000"/>
                                  <a:satMod val="115000"/>
                                </a:schemeClr>
                              </a:gs>
                            </a:gsLst>
                            <a:lin ang="13500000" scaled="1"/>
                            <a:tileRect/>
                          </a:gra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ও </a:t>
                      </a:r>
                      <a:r>
                        <a:rPr lang="en-US" sz="3600" dirty="0" err="1">
                          <a:gradFill flip="none" rotWithShape="1">
                            <a:gsLst>
                              <a:gs pos="0">
                                <a:schemeClr val="accent1">
                                  <a:shade val="30000"/>
                                  <a:satMod val="115000"/>
                                </a:schemeClr>
                              </a:gs>
                              <a:gs pos="50000">
                                <a:schemeClr val="accent1">
                                  <a:shade val="67500"/>
                                  <a:satMod val="115000"/>
                                </a:schemeClr>
                              </a:gs>
                              <a:gs pos="100000">
                                <a:schemeClr val="accent1">
                                  <a:shade val="100000"/>
                                  <a:satMod val="115000"/>
                                </a:schemeClr>
                              </a:gs>
                            </a:gsLst>
                            <a:lin ang="13500000" scaled="1"/>
                            <a:tileRect/>
                          </a:gra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লালচে</a:t>
                      </a:r>
                      <a:r>
                        <a:rPr lang="en-US" sz="3600" dirty="0">
                          <a:gradFill flip="none" rotWithShape="1">
                            <a:gsLst>
                              <a:gs pos="0">
                                <a:schemeClr val="accent1">
                                  <a:shade val="30000"/>
                                  <a:satMod val="115000"/>
                                </a:schemeClr>
                              </a:gs>
                              <a:gs pos="50000">
                                <a:schemeClr val="accent1">
                                  <a:shade val="67500"/>
                                  <a:satMod val="115000"/>
                                </a:schemeClr>
                              </a:gs>
                              <a:gs pos="100000">
                                <a:schemeClr val="accent1">
                                  <a:shade val="100000"/>
                                  <a:satMod val="115000"/>
                                </a:schemeClr>
                              </a:gs>
                            </a:gsLst>
                            <a:lin ang="13500000" scaled="1"/>
                            <a:tileRect/>
                          </a:gra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600" dirty="0" err="1">
                          <a:gradFill flip="none" rotWithShape="1">
                            <a:gsLst>
                              <a:gs pos="0">
                                <a:schemeClr val="accent1">
                                  <a:shade val="30000"/>
                                  <a:satMod val="115000"/>
                                </a:schemeClr>
                              </a:gs>
                              <a:gs pos="50000">
                                <a:schemeClr val="accent1">
                                  <a:shade val="67500"/>
                                  <a:satMod val="115000"/>
                                </a:schemeClr>
                              </a:gs>
                              <a:gs pos="100000">
                                <a:schemeClr val="accent1">
                                  <a:shade val="100000"/>
                                  <a:satMod val="115000"/>
                                </a:schemeClr>
                              </a:gs>
                            </a:gsLst>
                            <a:lin ang="13500000" scaled="1"/>
                            <a:tileRect/>
                          </a:gra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বর্ণের</a:t>
                      </a:r>
                      <a:r>
                        <a:rPr lang="en-US" sz="3600" dirty="0">
                          <a:gradFill flip="none" rotWithShape="1">
                            <a:gsLst>
                              <a:gs pos="0">
                                <a:schemeClr val="accent1">
                                  <a:shade val="30000"/>
                                  <a:satMod val="115000"/>
                                </a:schemeClr>
                              </a:gs>
                              <a:gs pos="50000">
                                <a:schemeClr val="accent1">
                                  <a:shade val="67500"/>
                                  <a:satMod val="115000"/>
                                </a:schemeClr>
                              </a:gs>
                              <a:gs pos="100000">
                                <a:schemeClr val="accent1">
                                  <a:shade val="100000"/>
                                  <a:satMod val="115000"/>
                                </a:schemeClr>
                              </a:gs>
                            </a:gsLst>
                            <a:lin ang="13500000" scaled="1"/>
                            <a:tileRect/>
                          </a:gra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।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1270229"/>
                  </a:ext>
                </a:extLst>
              </a:tr>
              <a:tr h="514309">
                <a:tc vMerge="1"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>
                          <a:gradFill flip="none" rotWithShape="1">
                            <a:gsLst>
                              <a:gs pos="0">
                                <a:schemeClr val="accent1">
                                  <a:shade val="30000"/>
                                  <a:satMod val="115000"/>
                                </a:schemeClr>
                              </a:gs>
                              <a:gs pos="50000">
                                <a:schemeClr val="accent1">
                                  <a:shade val="67500"/>
                                  <a:satMod val="115000"/>
                                </a:schemeClr>
                              </a:gs>
                              <a:gs pos="100000">
                                <a:schemeClr val="accent1">
                                  <a:shade val="100000"/>
                                  <a:satMod val="115000"/>
                                </a:schemeClr>
                              </a:gs>
                            </a:gsLst>
                            <a:lin ang="13500000" scaled="1"/>
                            <a:tileRect/>
                          </a:gra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৪)</a:t>
                      </a:r>
                      <a:r>
                        <a:rPr lang="en-US" sz="3600" dirty="0" err="1">
                          <a:gradFill flip="none" rotWithShape="1">
                            <a:gsLst>
                              <a:gs pos="0">
                                <a:schemeClr val="accent1">
                                  <a:shade val="30000"/>
                                  <a:satMod val="115000"/>
                                </a:schemeClr>
                              </a:gs>
                              <a:gs pos="50000">
                                <a:schemeClr val="accent1">
                                  <a:shade val="67500"/>
                                  <a:satMod val="115000"/>
                                </a:schemeClr>
                              </a:gs>
                              <a:gs pos="100000">
                                <a:schemeClr val="accent1">
                                  <a:shade val="100000"/>
                                  <a:satMod val="115000"/>
                                </a:schemeClr>
                              </a:gs>
                            </a:gsLst>
                            <a:lin ang="13500000" scaled="1"/>
                            <a:tileRect/>
                          </a:gra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বন,কড়ই,বহেরা</a:t>
                      </a:r>
                      <a:r>
                        <a:rPr lang="en-US" sz="3600" dirty="0">
                          <a:gradFill flip="none" rotWithShape="1">
                            <a:gsLst>
                              <a:gs pos="0">
                                <a:schemeClr val="accent1">
                                  <a:shade val="30000"/>
                                  <a:satMod val="115000"/>
                                </a:schemeClr>
                              </a:gs>
                              <a:gs pos="50000">
                                <a:schemeClr val="accent1">
                                  <a:shade val="67500"/>
                                  <a:satMod val="115000"/>
                                </a:schemeClr>
                              </a:gs>
                              <a:gs pos="100000">
                                <a:schemeClr val="accent1">
                                  <a:shade val="100000"/>
                                  <a:satMod val="115000"/>
                                </a:schemeClr>
                              </a:gs>
                            </a:gsLst>
                            <a:lin ang="13500000" scaled="1"/>
                            <a:tileRect/>
                          </a:gra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600" dirty="0" err="1">
                          <a:gradFill flip="none" rotWithShape="1">
                            <a:gsLst>
                              <a:gs pos="0">
                                <a:schemeClr val="accent1">
                                  <a:shade val="30000"/>
                                  <a:satMod val="115000"/>
                                </a:schemeClr>
                              </a:gs>
                              <a:gs pos="50000">
                                <a:schemeClr val="accent1">
                                  <a:shade val="67500"/>
                                  <a:satMod val="115000"/>
                                </a:schemeClr>
                              </a:gs>
                              <a:gs pos="100000">
                                <a:schemeClr val="accent1">
                                  <a:shade val="100000"/>
                                  <a:satMod val="115000"/>
                                </a:schemeClr>
                              </a:gs>
                            </a:gsLst>
                            <a:lin ang="13500000" scaled="1"/>
                            <a:tileRect/>
                          </a:gra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সহ</a:t>
                      </a:r>
                      <a:r>
                        <a:rPr lang="en-US" sz="3600" dirty="0">
                          <a:gradFill flip="none" rotWithShape="1">
                            <a:gsLst>
                              <a:gs pos="0">
                                <a:schemeClr val="accent1">
                                  <a:shade val="30000"/>
                                  <a:satMod val="115000"/>
                                </a:schemeClr>
                              </a:gs>
                              <a:gs pos="50000">
                                <a:schemeClr val="accent1">
                                  <a:shade val="67500"/>
                                  <a:satMod val="115000"/>
                                </a:schemeClr>
                              </a:gs>
                              <a:gs pos="100000">
                                <a:schemeClr val="accent1">
                                  <a:shade val="100000"/>
                                  <a:satMod val="115000"/>
                                </a:schemeClr>
                              </a:gs>
                            </a:gsLst>
                            <a:lin ang="13500000" scaled="1"/>
                            <a:tileRect/>
                          </a:gra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600" dirty="0" err="1">
                          <a:gradFill flip="none" rotWithShape="1">
                            <a:gsLst>
                              <a:gs pos="0">
                                <a:schemeClr val="accent1">
                                  <a:shade val="30000"/>
                                  <a:satMod val="115000"/>
                                </a:schemeClr>
                              </a:gs>
                              <a:gs pos="50000">
                                <a:schemeClr val="accent1">
                                  <a:shade val="67500"/>
                                  <a:satMod val="115000"/>
                                </a:schemeClr>
                              </a:gs>
                              <a:gs pos="100000">
                                <a:schemeClr val="accent1">
                                  <a:shade val="100000"/>
                                  <a:satMod val="115000"/>
                                </a:schemeClr>
                              </a:gs>
                            </a:gsLst>
                            <a:lin ang="13500000" scaled="1"/>
                            <a:tileRect/>
                          </a:gra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বিভিন্ন</a:t>
                      </a:r>
                      <a:r>
                        <a:rPr lang="en-US" sz="3600" dirty="0">
                          <a:gradFill flip="none" rotWithShape="1">
                            <a:gsLst>
                              <a:gs pos="0">
                                <a:schemeClr val="accent1">
                                  <a:shade val="30000"/>
                                  <a:satMod val="115000"/>
                                </a:schemeClr>
                              </a:gs>
                              <a:gs pos="50000">
                                <a:schemeClr val="accent1">
                                  <a:shade val="67500"/>
                                  <a:satMod val="115000"/>
                                </a:schemeClr>
                              </a:gs>
                              <a:gs pos="100000">
                                <a:schemeClr val="accent1">
                                  <a:shade val="100000"/>
                                  <a:satMod val="115000"/>
                                </a:schemeClr>
                              </a:gs>
                            </a:gsLst>
                            <a:lin ang="13500000" scaled="1"/>
                            <a:tileRect/>
                          </a:gra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600" dirty="0" err="1">
                          <a:gradFill flip="none" rotWithShape="1">
                            <a:gsLst>
                              <a:gs pos="0">
                                <a:schemeClr val="accent1">
                                  <a:shade val="30000"/>
                                  <a:satMod val="115000"/>
                                </a:schemeClr>
                              </a:gs>
                              <a:gs pos="50000">
                                <a:schemeClr val="accent1">
                                  <a:shade val="67500"/>
                                  <a:satMod val="115000"/>
                                </a:schemeClr>
                              </a:gs>
                              <a:gs pos="100000">
                                <a:schemeClr val="accent1">
                                  <a:shade val="100000"/>
                                  <a:satMod val="115000"/>
                                </a:schemeClr>
                              </a:gs>
                            </a:gsLst>
                            <a:lin ang="13500000" scaled="1"/>
                            <a:tileRect/>
                          </a:gra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উদ্ভিদ</a:t>
                      </a:r>
                      <a:r>
                        <a:rPr lang="en-US" sz="3600" dirty="0">
                          <a:gradFill flip="none" rotWithShape="1">
                            <a:gsLst>
                              <a:gs pos="0">
                                <a:schemeClr val="accent1">
                                  <a:shade val="30000"/>
                                  <a:satMod val="115000"/>
                                </a:schemeClr>
                              </a:gs>
                              <a:gs pos="50000">
                                <a:schemeClr val="accent1">
                                  <a:shade val="67500"/>
                                  <a:satMod val="115000"/>
                                </a:schemeClr>
                              </a:gs>
                              <a:gs pos="100000">
                                <a:schemeClr val="accent1">
                                  <a:shade val="100000"/>
                                  <a:satMod val="115000"/>
                                </a:schemeClr>
                              </a:gs>
                            </a:gsLst>
                            <a:lin ang="13500000" scaled="1"/>
                            <a:tileRect/>
                          </a:gra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ও </a:t>
                      </a:r>
                      <a:r>
                        <a:rPr lang="en-US" sz="3600" dirty="0" err="1">
                          <a:gradFill flip="none" rotWithShape="1">
                            <a:gsLst>
                              <a:gs pos="0">
                                <a:schemeClr val="accent1">
                                  <a:shade val="30000"/>
                                  <a:satMod val="115000"/>
                                </a:schemeClr>
                              </a:gs>
                              <a:gs pos="50000">
                                <a:schemeClr val="accent1">
                                  <a:shade val="67500"/>
                                  <a:satMod val="115000"/>
                                </a:schemeClr>
                              </a:gs>
                              <a:gs pos="100000">
                                <a:schemeClr val="accent1">
                                  <a:shade val="100000"/>
                                  <a:satMod val="115000"/>
                                </a:schemeClr>
                              </a:gs>
                            </a:gsLst>
                            <a:lin ang="13500000" scaled="1"/>
                            <a:tileRect/>
                          </a:gra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নানা</a:t>
                      </a:r>
                      <a:r>
                        <a:rPr lang="en-US" sz="3600" dirty="0">
                          <a:gradFill flip="none" rotWithShape="1">
                            <a:gsLst>
                              <a:gs pos="0">
                                <a:schemeClr val="accent1">
                                  <a:shade val="30000"/>
                                  <a:satMod val="115000"/>
                                </a:schemeClr>
                              </a:gs>
                              <a:gs pos="50000">
                                <a:schemeClr val="accent1">
                                  <a:shade val="67500"/>
                                  <a:satMod val="115000"/>
                                </a:schemeClr>
                              </a:gs>
                              <a:gs pos="100000">
                                <a:schemeClr val="accent1">
                                  <a:shade val="100000"/>
                                  <a:satMod val="115000"/>
                                </a:schemeClr>
                              </a:gs>
                            </a:gsLst>
                            <a:lin ang="13500000" scaled="1"/>
                            <a:tileRect/>
                          </a:gra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600" dirty="0" err="1">
                          <a:gradFill flip="none" rotWithShape="1">
                            <a:gsLst>
                              <a:gs pos="0">
                                <a:schemeClr val="accent1">
                                  <a:shade val="30000"/>
                                  <a:satMod val="115000"/>
                                </a:schemeClr>
                              </a:gs>
                              <a:gs pos="50000">
                                <a:schemeClr val="accent1">
                                  <a:shade val="67500"/>
                                  <a:satMod val="115000"/>
                                </a:schemeClr>
                              </a:gs>
                              <a:gs pos="100000">
                                <a:schemeClr val="accent1">
                                  <a:shade val="100000"/>
                                  <a:satMod val="115000"/>
                                </a:schemeClr>
                              </a:gs>
                            </a:gsLst>
                            <a:lin ang="13500000" scaled="1"/>
                            <a:tileRect/>
                          </a:gra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প্রাণির</a:t>
                      </a:r>
                      <a:r>
                        <a:rPr lang="en-US" sz="3600" dirty="0">
                          <a:gradFill flip="none" rotWithShape="1">
                            <a:gsLst>
                              <a:gs pos="0">
                                <a:schemeClr val="accent1">
                                  <a:shade val="30000"/>
                                  <a:satMod val="115000"/>
                                </a:schemeClr>
                              </a:gs>
                              <a:gs pos="50000">
                                <a:schemeClr val="accent1">
                                  <a:shade val="67500"/>
                                  <a:satMod val="115000"/>
                                </a:schemeClr>
                              </a:gs>
                              <a:gs pos="100000">
                                <a:schemeClr val="accent1">
                                  <a:shade val="100000"/>
                                  <a:satMod val="115000"/>
                                </a:schemeClr>
                              </a:gs>
                            </a:gsLst>
                            <a:lin ang="13500000" scaled="1"/>
                            <a:tileRect/>
                          </a:gra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600" dirty="0" err="1">
                          <a:gradFill flip="none" rotWithShape="1">
                            <a:gsLst>
                              <a:gs pos="0">
                                <a:schemeClr val="accent1">
                                  <a:shade val="30000"/>
                                  <a:satMod val="115000"/>
                                </a:schemeClr>
                              </a:gs>
                              <a:gs pos="50000">
                                <a:schemeClr val="accent1">
                                  <a:shade val="67500"/>
                                  <a:satMod val="115000"/>
                                </a:schemeClr>
                              </a:gs>
                              <a:gs pos="100000">
                                <a:schemeClr val="accent1">
                                  <a:shade val="100000"/>
                                  <a:satMod val="115000"/>
                                </a:schemeClr>
                              </a:gs>
                            </a:gsLst>
                            <a:lin ang="13500000" scaled="1"/>
                            <a:tileRect/>
                          </a:gra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বাস</a:t>
                      </a:r>
                      <a:r>
                        <a:rPr lang="en-US" sz="3600" dirty="0">
                          <a:gradFill flip="none" rotWithShape="1">
                            <a:gsLst>
                              <a:gs pos="0">
                                <a:schemeClr val="accent1">
                                  <a:shade val="30000"/>
                                  <a:satMod val="115000"/>
                                </a:schemeClr>
                              </a:gs>
                              <a:gs pos="50000">
                                <a:schemeClr val="accent1">
                                  <a:shade val="67500"/>
                                  <a:satMod val="115000"/>
                                </a:schemeClr>
                              </a:gs>
                              <a:gs pos="100000">
                                <a:schemeClr val="accent1">
                                  <a:shade val="100000"/>
                                  <a:satMod val="115000"/>
                                </a:schemeClr>
                              </a:gs>
                            </a:gsLst>
                            <a:lin ang="13500000" scaled="1"/>
                            <a:tileRect/>
                          </a:gra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।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8705360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6D1880B4-FEF1-3FC7-35C2-AFAE5A821061}"/>
              </a:ext>
            </a:extLst>
          </p:cNvPr>
          <p:cNvSpPr txBox="1"/>
          <p:nvPr/>
        </p:nvSpPr>
        <p:spPr>
          <a:xfrm>
            <a:off x="4080387" y="412849"/>
            <a:ext cx="4203291" cy="64633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জোড়ায়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934815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F8A661-727A-B5C4-C3FA-3F11E9A18A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8600" y="1566844"/>
            <a:ext cx="3748548" cy="401791"/>
          </a:xfrm>
        </p:spPr>
        <p:txBody>
          <a:bodyPr/>
          <a:lstStyle/>
          <a:p>
            <a:pPr algn="ctr"/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7FD2F2-1D60-4777-5F59-B7FFEB18D0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2D83E-A220-4740-AF38-54CEFCFA64C2}" type="datetime1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2189CF-BD16-7DE1-97C3-C7679226CE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Tahmina Tuhin,UChail GPS,Kulaura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2C50F8-D251-B44A-1ED3-90499FBF4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97787-6826-4A51-AB34-4FB9EFBFF212}" type="slidenum">
              <a:rPr lang="en-US" smtClean="0"/>
              <a:t>2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071DB68-10E4-1E2E-7D9F-2CE4505A607A}"/>
              </a:ext>
            </a:extLst>
          </p:cNvPr>
          <p:cNvSpPr txBox="1"/>
          <p:nvPr/>
        </p:nvSpPr>
        <p:spPr>
          <a:xfrm>
            <a:off x="536575" y="3429000"/>
            <a:ext cx="489083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তাহমিনা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আক্তার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প্রধান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উচাইল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হোসেনপুর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সপ্রাবি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কুলাউড়া,মৌলভীবাজার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95997B8-16EE-EC12-8B03-7C1C62946493}"/>
              </a:ext>
            </a:extLst>
          </p:cNvPr>
          <p:cNvSpPr txBox="1"/>
          <p:nvPr/>
        </p:nvSpPr>
        <p:spPr>
          <a:xfrm>
            <a:off x="6096000" y="3217029"/>
            <a:ext cx="599204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শ্রেণিঃ৪র্থ</a:t>
            </a:r>
          </a:p>
          <a:p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বিষয়ঃবাংলাদেশ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বিশ্বপরিচয়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অধ্যায়ঃ১০-আমাদের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দেশ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পাঠঃ৪৭ (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বাংলাদেশের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ভূমিরূপ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</a:p>
          <a:p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পৃষ্ঠাঃ৭৯-৮০  </a:t>
            </a:r>
          </a:p>
        </p:txBody>
      </p:sp>
      <p:sp>
        <p:nvSpPr>
          <p:cNvPr id="3" name="Arrow: Up 2">
            <a:extLst>
              <a:ext uri="{FF2B5EF4-FFF2-40B4-BE49-F238E27FC236}">
                <a16:creationId xmlns:a16="http://schemas.microsoft.com/office/drawing/2014/main" id="{FF22867C-73C5-0609-6B7E-68711A31B5AB}"/>
              </a:ext>
            </a:extLst>
          </p:cNvPr>
          <p:cNvSpPr/>
          <p:nvPr/>
        </p:nvSpPr>
        <p:spPr>
          <a:xfrm>
            <a:off x="4920532" y="2454332"/>
            <a:ext cx="324464" cy="3416320"/>
          </a:xfrm>
          <a:prstGeom prst="upArrow">
            <a:avLst/>
          </a:prstGeom>
          <a:solidFill>
            <a:schemeClr val="accent6"/>
          </a:solidFill>
          <a:ln>
            <a:noFill/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rrow: Up 6">
            <a:extLst>
              <a:ext uri="{FF2B5EF4-FFF2-40B4-BE49-F238E27FC236}">
                <a16:creationId xmlns:a16="http://schemas.microsoft.com/office/drawing/2014/main" id="{68DCA806-DDB5-BDBA-EFCD-038ADFA9021D}"/>
              </a:ext>
            </a:extLst>
          </p:cNvPr>
          <p:cNvSpPr/>
          <p:nvPr/>
        </p:nvSpPr>
        <p:spPr>
          <a:xfrm>
            <a:off x="5232253" y="2720529"/>
            <a:ext cx="324464" cy="3416320"/>
          </a:xfrm>
          <a:prstGeom prst="upArrow">
            <a:avLst/>
          </a:prstGeom>
          <a:solidFill>
            <a:srgbClr val="FFFF00"/>
          </a:solidFill>
          <a:ln>
            <a:noFill/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row: Up 7">
            <a:extLst>
              <a:ext uri="{FF2B5EF4-FFF2-40B4-BE49-F238E27FC236}">
                <a16:creationId xmlns:a16="http://schemas.microsoft.com/office/drawing/2014/main" id="{E3EEA457-F2B0-E1C1-6B11-7F113449DCBF}"/>
              </a:ext>
            </a:extLst>
          </p:cNvPr>
          <p:cNvSpPr/>
          <p:nvPr/>
        </p:nvSpPr>
        <p:spPr>
          <a:xfrm>
            <a:off x="5542093" y="2940030"/>
            <a:ext cx="324464" cy="3416320"/>
          </a:xfrm>
          <a:prstGeom prst="upArrow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F021DBD-741C-DEBC-5AD1-78CC9B4660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3624" y="807576"/>
            <a:ext cx="2533650" cy="248602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648750E-917F-9343-4D30-B23C44107F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6988" y="626255"/>
            <a:ext cx="2016017" cy="266734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44196796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10" grpId="0"/>
      <p:bldP spid="3" grpId="0" animBg="1"/>
      <p:bldP spid="7" grpId="0" animBg="1"/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A32EA0-6DE4-2284-ECE9-03E88AC825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10D88B-000E-1F01-E30E-83597F1F29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9987" y="825896"/>
            <a:ext cx="10515600" cy="1325563"/>
          </a:xfrm>
        </p:spPr>
        <p:txBody>
          <a:bodyPr/>
          <a:lstStyle/>
          <a:p>
            <a:pPr algn="ctr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সারসংক্ষেপ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3DB018-8E87-FE74-B6C0-CAC2C216C5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2D83E-A220-4740-AF38-54CEFCFA64C2}" type="datetime1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F4A364-DED3-36DD-B1D2-4F925F832A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Tahmina Tuhin,UChail GPS,Kulaura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D65F88-0FDE-1602-515D-4D30EB31D9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97787-6826-4A51-AB34-4FB9EFBFF212}" type="slidenum">
              <a:rPr lang="en-US" smtClean="0"/>
              <a:t>20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21F85DA-2A13-79F9-A7B6-27225E09F420}"/>
              </a:ext>
            </a:extLst>
          </p:cNvPr>
          <p:cNvSpPr txBox="1"/>
          <p:nvPr/>
        </p:nvSpPr>
        <p:spPr>
          <a:xfrm>
            <a:off x="1533832" y="2436961"/>
            <a:ext cx="842132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আজ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শিখলাম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বাংলাদেশের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বিভিন্ন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এলাকার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ভূমিরূপ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এগুলোর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বৈশিষ্ট্য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সম্পর্কে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</a:p>
          <a:p>
            <a:pPr algn="l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যেমন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বাংলাদেশে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৩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ধরণের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ভূমি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দেখা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যায়।যেমন১)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পাহাড়ি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ভূমি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২)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সোপান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ভূমি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ও ৩)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সমতল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ভূমি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348896319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35DE0A-66C1-F307-2A69-CFB5C1EC5D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EE2FE3-6D92-D657-3453-324A2AFED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2D83E-A220-4740-AF38-54CEFCFA64C2}" type="datetime1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3D1EC4-3A67-C0D6-C78B-3075D3EE7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Tahmina Tuhin,UChail GPS,Kulaura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127B9A-5BE0-D0E2-66B8-8F4BAC0A5A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97787-6826-4A51-AB34-4FB9EFBFF212}" type="slidenum">
              <a:rPr lang="en-US" smtClean="0"/>
              <a:t>21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8948348-A55A-D874-E775-6B66B0ED795E}"/>
              </a:ext>
            </a:extLst>
          </p:cNvPr>
          <p:cNvSpPr txBox="1"/>
          <p:nvPr/>
        </p:nvSpPr>
        <p:spPr>
          <a:xfrm>
            <a:off x="4805516" y="685899"/>
            <a:ext cx="2580967" cy="707886"/>
          </a:xfrm>
          <a:prstGeom prst="rect">
            <a:avLst/>
          </a:prstGeom>
          <a:solidFill>
            <a:srgbClr val="FFC000"/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মুল্যায়ন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6D14010-22D7-FD4D-CA48-66E2A0A1BAD4}"/>
              </a:ext>
            </a:extLst>
          </p:cNvPr>
          <p:cNvSpPr txBox="1"/>
          <p:nvPr/>
        </p:nvSpPr>
        <p:spPr>
          <a:xfrm>
            <a:off x="2271252" y="2300748"/>
            <a:ext cx="55748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১) </a:t>
            </a:r>
            <a:r>
              <a:rPr lang="en-US" sz="3600" dirty="0" err="1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বরেন্দ্র</a:t>
            </a:r>
            <a:r>
              <a:rPr lang="en-US" sz="3600" dirty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ভূমি</a:t>
            </a:r>
            <a:r>
              <a:rPr lang="en-US" sz="3600" dirty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বাংলাদেশের</a:t>
            </a:r>
            <a:r>
              <a:rPr lang="en-US" sz="3600" dirty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3600" dirty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বিভাগে</a:t>
            </a:r>
            <a:r>
              <a:rPr lang="en-US" sz="3600" dirty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অবস্থিত</a:t>
            </a:r>
            <a:r>
              <a:rPr lang="en-US" sz="3600" dirty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89B8B5D-428C-6D58-0FC3-0E6379EB7593}"/>
              </a:ext>
            </a:extLst>
          </p:cNvPr>
          <p:cNvSpPr txBox="1"/>
          <p:nvPr/>
        </p:nvSpPr>
        <p:spPr>
          <a:xfrm>
            <a:off x="2408903" y="3487682"/>
            <a:ext cx="47932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২)</a:t>
            </a:r>
            <a:r>
              <a:rPr lang="en-US" sz="3600" dirty="0" err="1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বাংলাদেশের</a:t>
            </a:r>
            <a:r>
              <a:rPr lang="en-US" sz="3600" dirty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কতভাগ</a:t>
            </a:r>
            <a:r>
              <a:rPr lang="en-US" sz="3600" dirty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এলাকা</a:t>
            </a:r>
            <a:r>
              <a:rPr lang="en-US" sz="3600" dirty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প্লাবন</a:t>
            </a:r>
            <a:r>
              <a:rPr lang="en-US" sz="3600" dirty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সমভূমি</a:t>
            </a:r>
            <a:r>
              <a:rPr lang="en-US" sz="3600" dirty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63C4514-31F1-60BF-6A66-DCD9BBDCBFC2}"/>
              </a:ext>
            </a:extLst>
          </p:cNvPr>
          <p:cNvSpPr txBox="1"/>
          <p:nvPr/>
        </p:nvSpPr>
        <p:spPr>
          <a:xfrm>
            <a:off x="2408903" y="4800084"/>
            <a:ext cx="47932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৩)</a:t>
            </a:r>
            <a:r>
              <a:rPr lang="en-US" sz="3600" dirty="0" err="1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পাহাড়</a:t>
            </a:r>
            <a:r>
              <a:rPr lang="en-US" sz="3600" dirty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600" dirty="0" err="1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সোপান</a:t>
            </a:r>
            <a:r>
              <a:rPr lang="en-US" sz="3600" dirty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ভূমির</a:t>
            </a:r>
            <a:r>
              <a:rPr lang="en-US" sz="3600" dirty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উচ্চতার</a:t>
            </a:r>
            <a:r>
              <a:rPr lang="en-US" sz="3600" dirty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পার্থক্য</a:t>
            </a:r>
            <a:r>
              <a:rPr lang="en-US" sz="3600" dirty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600" dirty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288E263-72C5-18F4-AB9A-49AF877F8F78}"/>
              </a:ext>
            </a:extLst>
          </p:cNvPr>
          <p:cNvSpPr txBox="1"/>
          <p:nvPr/>
        </p:nvSpPr>
        <p:spPr>
          <a:xfrm>
            <a:off x="7528231" y="2400300"/>
            <a:ext cx="36175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উত্তরঃ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রাজশাহী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বিভাগে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833C034-315C-4853-AE90-9B510CD90641}"/>
              </a:ext>
            </a:extLst>
          </p:cNvPr>
          <p:cNvSpPr txBox="1"/>
          <p:nvPr/>
        </p:nvSpPr>
        <p:spPr>
          <a:xfrm>
            <a:off x="7716447" y="3542131"/>
            <a:ext cx="30669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উত্তরঃ৮০ </a:t>
            </a:r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ভাগ</a:t>
            </a:r>
            <a:endParaRPr lang="en-US" sz="36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FB414E8-D61A-6640-D467-2D56BB88F310}"/>
              </a:ext>
            </a:extLst>
          </p:cNvPr>
          <p:cNvSpPr txBox="1"/>
          <p:nvPr/>
        </p:nvSpPr>
        <p:spPr>
          <a:xfrm>
            <a:off x="7386483" y="4800083"/>
            <a:ext cx="45379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উত্তরঃপাহাড়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উঁচু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আর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সোপান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ভূমি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সমতল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নয়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উঁচু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নিচু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106424506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/>
      <p:bldP spid="7" grpId="0"/>
      <p:bldP spid="8" grpId="0"/>
      <p:bldP spid="9" grpId="0"/>
      <p:bldP spid="10" grpId="0"/>
      <p:bldP spid="1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EC89A5-B5E3-F27C-F41C-76D4DCE7B7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2D83E-A220-4740-AF38-54CEFCFA64C2}" type="datetime1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265635-1FDF-4DA3-666A-BB94F50522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Tahmina Tuhin,UChail GPS,Kulaura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CA11B1-8484-1439-77E6-046628D1DC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97787-6826-4A51-AB34-4FB9EFBFF212}" type="slidenum">
              <a:rPr lang="en-US" smtClean="0"/>
              <a:t>22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67D62DC-DDE6-0157-6A89-F07943393EA4}"/>
              </a:ext>
            </a:extLst>
          </p:cNvPr>
          <p:cNvSpPr txBox="1"/>
          <p:nvPr/>
        </p:nvSpPr>
        <p:spPr>
          <a:xfrm>
            <a:off x="2791747" y="2705725"/>
            <a:ext cx="6608506" cy="1446550"/>
          </a:xfrm>
          <a:prstGeom prst="rect">
            <a:avLst/>
          </a:prstGeom>
          <a:solidFill>
            <a:srgbClr val="00B050"/>
          </a:solidFill>
          <a:scene3d>
            <a:camera prst="obliqueBottomRight"/>
            <a:lightRig rig="threePt" dir="t"/>
          </a:scene3d>
          <a:sp3d>
            <a:bevelT w="101600" prst="riblet"/>
          </a:sp3d>
        </p:spPr>
        <p:txBody>
          <a:bodyPr wrap="square" rtlCol="0">
            <a:spAutoFit/>
          </a:bodyPr>
          <a:lstStyle/>
          <a:p>
            <a:pPr algn="l"/>
            <a:r>
              <a:rPr lang="en-US" sz="8800" dirty="0" err="1"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r>
              <a:rPr lang="en-US" sz="8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8800" dirty="0" err="1">
                <a:latin typeface="NikoshBAN" panose="02000000000000000000" pitchFamily="2" charset="0"/>
                <a:cs typeface="NikoshBAN" panose="02000000000000000000" pitchFamily="2" charset="0"/>
              </a:rPr>
              <a:t>সবাইকে</a:t>
            </a:r>
            <a:r>
              <a:rPr lang="en-US" sz="8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065464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0DFC91-E417-5123-BFE4-BCD842C055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2D83E-A220-4740-AF38-54CEFCFA64C2}" type="datetime1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2A1777-1C79-A3C7-71F8-5253EBF78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Tahmina Tuhin,UChail GPS,Kulaura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5430C7-D703-8B41-1E75-A408557C4E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97787-6826-4A51-AB34-4FB9EFBFF212}" type="slidenum">
              <a:rPr lang="en-US" smtClean="0"/>
              <a:t>3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E0D26C6-CBB6-E3C0-F7F0-9582FDBDE735}"/>
              </a:ext>
            </a:extLst>
          </p:cNvPr>
          <p:cNvSpPr txBox="1"/>
          <p:nvPr/>
        </p:nvSpPr>
        <p:spPr>
          <a:xfrm>
            <a:off x="5400368" y="867581"/>
            <a:ext cx="42450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B5E6F89-23E0-4D9B-5FC8-356754D382F4}"/>
              </a:ext>
            </a:extLst>
          </p:cNvPr>
          <p:cNvSpPr txBox="1"/>
          <p:nvPr/>
        </p:nvSpPr>
        <p:spPr>
          <a:xfrm>
            <a:off x="2917722" y="2043312"/>
            <a:ext cx="67277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শেষে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যা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শিখবে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…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84F7209-4434-54B5-96C5-F90A8891B92B}"/>
              </a:ext>
            </a:extLst>
          </p:cNvPr>
          <p:cNvSpPr txBox="1"/>
          <p:nvPr/>
        </p:nvSpPr>
        <p:spPr>
          <a:xfrm>
            <a:off x="2121309" y="3429000"/>
            <a:ext cx="8320548" cy="646331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txBody>
          <a:bodyPr wrap="square" rtlCol="0">
            <a:spAutoFit/>
          </a:bodyPr>
          <a:lstStyle/>
          <a:p>
            <a:pPr marL="571500" indent="-571500" algn="l">
              <a:buFont typeface="Wingdings" panose="05000000000000000000" pitchFamily="2" charset="2"/>
              <a:buChar char="v"/>
            </a:pP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৭.১.১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বাংলাদেশের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ভূমিরূপ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বর্ণনা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9984052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C41DE7-4028-885B-3E8C-D755CFC934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0A120C-9095-5880-39A1-869D06582C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2D83E-A220-4740-AF38-54CEFCFA64C2}" type="datetime1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A3C6C8-F08B-C655-8869-CC9C06955B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Tahmina Tuhin,UChail GPS,Kulaura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4567AF-6FEC-62B6-0535-F5747F2CC1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97787-6826-4A51-AB34-4FB9EFBFF212}" type="slidenum">
              <a:rPr lang="en-US" smtClean="0"/>
              <a:t>4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90B3229-CC73-A4C8-5B77-C2AF2968ABA2}"/>
              </a:ext>
            </a:extLst>
          </p:cNvPr>
          <p:cNvSpPr txBox="1"/>
          <p:nvPr/>
        </p:nvSpPr>
        <p:spPr>
          <a:xfrm>
            <a:off x="3668576" y="572566"/>
            <a:ext cx="72144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প্রশ্নোত্তরের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মাধ্যমে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পূর্বজ্ঞান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যাচাই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10FE6DE-5745-22D9-A463-E528EBBCEBB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4426" t="34969" r="21869" b="9979"/>
          <a:stretch>
            <a:fillRect/>
          </a:stretch>
        </p:blipFill>
        <p:spPr>
          <a:xfrm>
            <a:off x="1768365" y="1711418"/>
            <a:ext cx="3626069" cy="463162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2211D26-A108-0619-0673-D61F9A70ADBA}"/>
              </a:ext>
            </a:extLst>
          </p:cNvPr>
          <p:cNvSpPr txBox="1"/>
          <p:nvPr/>
        </p:nvSpPr>
        <p:spPr>
          <a:xfrm>
            <a:off x="5672957" y="1448467"/>
            <a:ext cx="456102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বাংলাদেশের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জেলায়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বনভূমি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আছে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1259ECB-2A2B-453D-D400-4A7DEDA82EA6}"/>
              </a:ext>
            </a:extLst>
          </p:cNvPr>
          <p:cNvSpPr txBox="1"/>
          <p:nvPr/>
        </p:nvSpPr>
        <p:spPr>
          <a:xfrm>
            <a:off x="5977758" y="3688953"/>
            <a:ext cx="479750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সোপান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ভূমি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সমতল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ভূমির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মধ্যে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কোনটি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উঁচু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C38AEF2-128C-B447-E79B-7AC63E1E5CEC}"/>
              </a:ext>
            </a:extLst>
          </p:cNvPr>
          <p:cNvSpPr txBox="1"/>
          <p:nvPr/>
        </p:nvSpPr>
        <p:spPr>
          <a:xfrm>
            <a:off x="5672957" y="2340765"/>
            <a:ext cx="60962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l">
              <a:buFont typeface="Wingdings" panose="05000000000000000000" pitchFamily="2" charset="2"/>
              <a:buChar char="v"/>
            </a:pPr>
            <a:r>
              <a:rPr lang="en-US" sz="32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চট্টগ্রাম</a:t>
            </a:r>
            <a:r>
              <a:rPr lang="en-US" sz="32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,</a:t>
            </a:r>
            <a:r>
              <a:rPr lang="en-US" sz="32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পার্বত্য</a:t>
            </a:r>
            <a:r>
              <a:rPr lang="en-US" sz="32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চট্টগ্রাম,বান্দরবান,রাঙামাটি</a:t>
            </a:r>
            <a:r>
              <a:rPr lang="en-US" sz="32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খাগড়াছড়ি</a:t>
            </a:r>
            <a:r>
              <a:rPr lang="en-US" sz="32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জেলায়</a:t>
            </a:r>
            <a:r>
              <a:rPr lang="en-US" sz="32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37341EB-6F12-F150-A3EA-6254E577F859}"/>
              </a:ext>
            </a:extLst>
          </p:cNvPr>
          <p:cNvSpPr txBox="1"/>
          <p:nvPr/>
        </p:nvSpPr>
        <p:spPr>
          <a:xfrm>
            <a:off x="5672957" y="4715774"/>
            <a:ext cx="456102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l">
              <a:buFont typeface="Wingdings" panose="05000000000000000000" pitchFamily="2" charset="2"/>
              <a:buChar char="v"/>
            </a:pPr>
            <a:r>
              <a:rPr lang="en-US" sz="3200" dirty="0" err="1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সোপান</a:t>
            </a:r>
            <a:r>
              <a:rPr lang="en-US" sz="3200" dirty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ভূমি</a:t>
            </a:r>
            <a:r>
              <a:rPr lang="en-US" sz="3200" dirty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কিছুটা</a:t>
            </a:r>
            <a:r>
              <a:rPr lang="en-US" sz="3200" dirty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উঁচু-নিচু</a:t>
            </a:r>
            <a:r>
              <a:rPr lang="en-US" sz="3200" dirty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dirty="0" err="1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সমতল</a:t>
            </a:r>
            <a:r>
              <a:rPr lang="en-US" sz="3200" dirty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আর</a:t>
            </a:r>
            <a:r>
              <a:rPr lang="en-US" sz="3200" dirty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সমতল</a:t>
            </a:r>
            <a:r>
              <a:rPr lang="en-US" sz="3200" dirty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ভূমি</a:t>
            </a:r>
            <a:r>
              <a:rPr lang="en-US" sz="3200" dirty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পুরোটাই</a:t>
            </a:r>
            <a:r>
              <a:rPr lang="en-US" sz="3200" dirty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সমতল</a:t>
            </a:r>
            <a:r>
              <a:rPr lang="en-US" sz="3200" dirty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25164897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3" grpId="0"/>
      <p:bldP spid="14" grpId="0"/>
      <p:bldP spid="15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3E7910-E09C-EB6B-3943-49E9EE1F20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AE6367-E9B7-60DE-169A-86A4917A91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2D83E-A220-4740-AF38-54CEFCFA64C2}" type="datetime1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72A8D5-AE80-5A0B-F53F-CC9ED3D970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Tahmina Tuhin,UChail GPS,Kulaura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DABCAB-4C77-D6CA-3120-0E2B9CDA8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97787-6826-4A51-AB34-4FB9EFBFF212}" type="slidenum">
              <a:rPr lang="en-US" smtClean="0"/>
              <a:t>5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2C09B21-4203-3AA8-074D-D6B09AACFA1B}"/>
              </a:ext>
            </a:extLst>
          </p:cNvPr>
          <p:cNvSpPr txBox="1"/>
          <p:nvPr/>
        </p:nvSpPr>
        <p:spPr>
          <a:xfrm>
            <a:off x="4272117" y="424923"/>
            <a:ext cx="51906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আমাদের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E9A3A4C-93F6-BA76-0696-189FBEE5167C}"/>
              </a:ext>
            </a:extLst>
          </p:cNvPr>
          <p:cNvSpPr txBox="1"/>
          <p:nvPr/>
        </p:nvSpPr>
        <p:spPr>
          <a:xfrm>
            <a:off x="4038600" y="1003121"/>
            <a:ext cx="49486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পাঠঃ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বাংলাদেশের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ভূমিরূপ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l"/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      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–গ ও ঘ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0ABDADB-2EBC-3C6F-190D-7C5B3BAC7A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8600" y="2203450"/>
            <a:ext cx="3429000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10841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D7B549-681D-EBD8-5C95-C83130C00C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2D83E-A220-4740-AF38-54CEFCFA64C2}" type="datetime1">
              <a:rPr lang="en-US" smtClean="0"/>
              <a:t>7/13/2026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FD7CA0-4C92-99DC-6C01-E56DF48C7D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Tahmina Tuhin,UChail GPS,Kulaura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F66B55-A79D-B3F3-C4BA-FB39B354B9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97787-6826-4A51-AB34-4FB9EFBFF212}" type="slidenum">
              <a:rPr lang="en-US" smtClean="0"/>
              <a:t>6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E442106-7AE4-DEF5-C6BF-94E20E46956B}"/>
              </a:ext>
            </a:extLst>
          </p:cNvPr>
          <p:cNvSpPr txBox="1"/>
          <p:nvPr/>
        </p:nvSpPr>
        <p:spPr>
          <a:xfrm>
            <a:off x="4342171" y="316934"/>
            <a:ext cx="52295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প্রশ্নোত্তরের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মাধ্যমে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আলোচনা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3935855-F240-A9FB-BF8D-D4491324BF8E}"/>
              </a:ext>
            </a:extLst>
          </p:cNvPr>
          <p:cNvSpPr txBox="1"/>
          <p:nvPr/>
        </p:nvSpPr>
        <p:spPr>
          <a:xfrm>
            <a:off x="1115961" y="1285013"/>
            <a:ext cx="81853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তোমরা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জানো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বাংলাদেশের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কতভাগ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পাহাড়ি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ভূমি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??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2593C0F-5F15-0023-0FBA-EF954BB4AD16}"/>
              </a:ext>
            </a:extLst>
          </p:cNvPr>
          <p:cNvSpPr txBox="1"/>
          <p:nvPr/>
        </p:nvSpPr>
        <p:spPr>
          <a:xfrm>
            <a:off x="1619864" y="1898440"/>
            <a:ext cx="64302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8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উত্তরঃ</a:t>
            </a:r>
            <a:r>
              <a:rPr lang="en-US" sz="28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প্রায়</a:t>
            </a:r>
            <a:r>
              <a:rPr lang="en-US" sz="28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১২ </a:t>
            </a:r>
            <a:r>
              <a:rPr lang="en-US" sz="28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ভাগ</a:t>
            </a:r>
            <a:r>
              <a:rPr lang="en-US" sz="28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পাহাড়ি</a:t>
            </a:r>
            <a:r>
              <a:rPr lang="en-US" sz="28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ভূমি</a:t>
            </a:r>
            <a:endParaRPr lang="en-US" sz="28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786DEA9-4505-7F08-A745-859F4AF9D75B}"/>
              </a:ext>
            </a:extLst>
          </p:cNvPr>
          <p:cNvSpPr txBox="1"/>
          <p:nvPr/>
        </p:nvSpPr>
        <p:spPr>
          <a:xfrm>
            <a:off x="1219200" y="2667283"/>
            <a:ext cx="72316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বাংলাদেশের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উঁচু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পাহাড়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গুলো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জেলায়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অবস্থিত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A72DA6A-C8A7-90BB-EDEE-06A9114E146F}"/>
              </a:ext>
            </a:extLst>
          </p:cNvPr>
          <p:cNvSpPr txBox="1"/>
          <p:nvPr/>
        </p:nvSpPr>
        <p:spPr>
          <a:xfrm>
            <a:off x="847416" y="3744501"/>
            <a:ext cx="989248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8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উত্তরঃচট্টগ্রাম,রাঙামাটি,বান্দরবান,খাগড়াছড়ি,কক্সবাজার</a:t>
            </a:r>
            <a:r>
              <a:rPr lang="en-US" sz="28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জেলায়।সিলেট</a:t>
            </a:r>
            <a:r>
              <a:rPr lang="en-US" sz="28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বিভাগেও</a:t>
            </a:r>
            <a:r>
              <a:rPr lang="en-US" sz="28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ছোটো</a:t>
            </a:r>
            <a:r>
              <a:rPr lang="en-US" sz="28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বড়</a:t>
            </a:r>
            <a:r>
              <a:rPr lang="en-US" sz="28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পাহাড়</a:t>
            </a:r>
            <a:r>
              <a:rPr lang="en-US" sz="28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আছে।এছাড়া</a:t>
            </a:r>
            <a:r>
              <a:rPr lang="en-US" sz="28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ময়মনসিংহ,শেরপুর</a:t>
            </a:r>
            <a:r>
              <a:rPr lang="en-US" sz="28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নেত্রকোনা</a:t>
            </a:r>
            <a:r>
              <a:rPr lang="en-US" sz="28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8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জামালপুর</a:t>
            </a:r>
            <a:r>
              <a:rPr lang="en-US" sz="28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জেলায়</a:t>
            </a:r>
            <a:r>
              <a:rPr lang="en-US" sz="28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দেখা</a:t>
            </a:r>
            <a:r>
              <a:rPr lang="en-US" sz="28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যায়</a:t>
            </a:r>
            <a:r>
              <a:rPr lang="en-US" sz="28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গারো</a:t>
            </a:r>
            <a:r>
              <a:rPr lang="en-US" sz="28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পাহাড়</a:t>
            </a:r>
            <a:r>
              <a:rPr lang="en-US" sz="28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E0FA076-78FC-BC0E-9CC2-4B5E688661E4}"/>
              </a:ext>
            </a:extLst>
          </p:cNvPr>
          <p:cNvSpPr txBox="1"/>
          <p:nvPr/>
        </p:nvSpPr>
        <p:spPr>
          <a:xfrm>
            <a:off x="1219200" y="5129496"/>
            <a:ext cx="41147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পৃথিবীর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বৃহত্তম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ব-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দ্বীপ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কোনটি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7E061D2-FF5C-7982-4CCE-08404FFFAB95}"/>
              </a:ext>
            </a:extLst>
          </p:cNvPr>
          <p:cNvSpPr txBox="1"/>
          <p:nvPr/>
        </p:nvSpPr>
        <p:spPr>
          <a:xfrm>
            <a:off x="1508023" y="5742923"/>
            <a:ext cx="28341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8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উত্তরঃবাংলাদেশ</a:t>
            </a:r>
            <a:endParaRPr lang="en-US" sz="28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818794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5" grpId="0"/>
      <p:bldP spid="16" grpId="0"/>
      <p:bldP spid="2" grpId="0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CACEB2-3C8A-A76D-4E37-6F7375440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2D83E-A220-4740-AF38-54CEFCFA64C2}" type="datetime1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B0706B-01F5-42F8-E3CB-E7C8307894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Tahmina Tuhin,UChail GPS,Kulaura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B62F02-E362-67C5-2413-AD89DD5AC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97787-6826-4A51-AB34-4FB9EFBFF212}" type="slidenum">
              <a:rPr lang="en-US" smtClean="0"/>
              <a:t>7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B3F81E6-DF43-17EF-E2CB-538687BD2465}"/>
              </a:ext>
            </a:extLst>
          </p:cNvPr>
          <p:cNvSpPr txBox="1"/>
          <p:nvPr/>
        </p:nvSpPr>
        <p:spPr>
          <a:xfrm>
            <a:off x="989371" y="952890"/>
            <a:ext cx="56412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প্রশ্নঃ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সোপান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ভূমি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জেলায়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দেখা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যায়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14A592D-3230-0EB7-5EC3-211BC762C4A8}"/>
              </a:ext>
            </a:extLst>
          </p:cNvPr>
          <p:cNvSpPr txBox="1"/>
          <p:nvPr/>
        </p:nvSpPr>
        <p:spPr>
          <a:xfrm>
            <a:off x="125975" y="2153219"/>
            <a:ext cx="782524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 err="1">
                <a:solidFill>
                  <a:schemeClr val="accent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উত্তরঃরাজশাহী</a:t>
            </a:r>
            <a:r>
              <a:rPr lang="en-US" sz="3600" dirty="0">
                <a:solidFill>
                  <a:schemeClr val="accent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accent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অঞ্চলের</a:t>
            </a:r>
            <a:r>
              <a:rPr lang="en-US" sz="3600" dirty="0">
                <a:solidFill>
                  <a:schemeClr val="accent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accent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বরেন্দ্রভূমি,ময়মনসিংহ</a:t>
            </a:r>
            <a:r>
              <a:rPr lang="en-US" sz="3600" dirty="0">
                <a:solidFill>
                  <a:schemeClr val="accent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600" dirty="0" err="1">
                <a:solidFill>
                  <a:schemeClr val="accent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টাঙ্গাইল</a:t>
            </a:r>
            <a:r>
              <a:rPr lang="en-US" sz="3600" dirty="0">
                <a:solidFill>
                  <a:schemeClr val="accent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accent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অঞ্চলের</a:t>
            </a:r>
            <a:r>
              <a:rPr lang="en-US" sz="3600" dirty="0">
                <a:solidFill>
                  <a:schemeClr val="accent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‘</a:t>
            </a:r>
            <a:r>
              <a:rPr lang="en-US" sz="3600" dirty="0" err="1">
                <a:solidFill>
                  <a:schemeClr val="accent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মধুপুর</a:t>
            </a:r>
            <a:r>
              <a:rPr lang="en-US" sz="3600" dirty="0">
                <a:solidFill>
                  <a:schemeClr val="accent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600" dirty="0" err="1">
                <a:solidFill>
                  <a:schemeClr val="accent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ভাওয়ালের</a:t>
            </a:r>
            <a:r>
              <a:rPr lang="en-US" sz="3600" dirty="0">
                <a:solidFill>
                  <a:schemeClr val="accent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accent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গড়</a:t>
            </a:r>
            <a:r>
              <a:rPr lang="en-US" sz="3600" dirty="0">
                <a:solidFill>
                  <a:schemeClr val="accent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’।</a:t>
            </a:r>
            <a:r>
              <a:rPr lang="en-US" sz="3600" dirty="0" err="1">
                <a:solidFill>
                  <a:schemeClr val="accent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কুমিল্লার</a:t>
            </a:r>
            <a:r>
              <a:rPr lang="en-US" sz="3600" dirty="0">
                <a:solidFill>
                  <a:schemeClr val="accent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accent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লালমাই</a:t>
            </a:r>
            <a:r>
              <a:rPr lang="en-US" sz="3600" dirty="0">
                <a:solidFill>
                  <a:schemeClr val="accent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accent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পাহাড়</a:t>
            </a:r>
            <a:r>
              <a:rPr lang="en-US" sz="3600" dirty="0">
                <a:solidFill>
                  <a:schemeClr val="accent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’ </a:t>
            </a:r>
            <a:r>
              <a:rPr lang="en-US" sz="3600" dirty="0" err="1">
                <a:solidFill>
                  <a:schemeClr val="accent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এলাকায়</a:t>
            </a:r>
            <a:r>
              <a:rPr lang="en-US" sz="3600" dirty="0">
                <a:solidFill>
                  <a:schemeClr val="accent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accent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সোপান</a:t>
            </a:r>
            <a:r>
              <a:rPr lang="en-US" sz="3600" dirty="0">
                <a:solidFill>
                  <a:schemeClr val="accent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accent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ভূমির</a:t>
            </a:r>
            <a:r>
              <a:rPr lang="en-US" sz="3600" dirty="0">
                <a:solidFill>
                  <a:schemeClr val="accent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accent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অবস্থিত।দেশের</a:t>
            </a:r>
            <a:r>
              <a:rPr lang="en-US" sz="3600" dirty="0">
                <a:solidFill>
                  <a:schemeClr val="accent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accent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প্রায়</a:t>
            </a:r>
            <a:r>
              <a:rPr lang="en-US" sz="3600" dirty="0">
                <a:solidFill>
                  <a:schemeClr val="accent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৮ </a:t>
            </a:r>
            <a:r>
              <a:rPr lang="en-US" sz="3600" dirty="0" err="1">
                <a:solidFill>
                  <a:schemeClr val="accent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ভাগ</a:t>
            </a:r>
            <a:r>
              <a:rPr lang="en-US" sz="3600" dirty="0">
                <a:solidFill>
                  <a:schemeClr val="accent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accent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সোপান</a:t>
            </a:r>
            <a:r>
              <a:rPr lang="en-US" sz="3600" dirty="0">
                <a:solidFill>
                  <a:schemeClr val="accent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accent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ভূমি</a:t>
            </a:r>
            <a:r>
              <a:rPr lang="en-US" sz="3600" dirty="0">
                <a:solidFill>
                  <a:schemeClr val="accent5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0BC71CB-10A1-0811-E199-05DC1B72E963}"/>
              </a:ext>
            </a:extLst>
          </p:cNvPr>
          <p:cNvSpPr txBox="1"/>
          <p:nvPr/>
        </p:nvSpPr>
        <p:spPr>
          <a:xfrm>
            <a:off x="398207" y="4576897"/>
            <a:ext cx="59681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প্রশ্ন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দেশের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কতভাগ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ভূমি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সমতল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ভূমি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79CC1AF-2371-EE0E-2411-CEE0B82F9D05}"/>
              </a:ext>
            </a:extLst>
          </p:cNvPr>
          <p:cNvSpPr txBox="1"/>
          <p:nvPr/>
        </p:nvSpPr>
        <p:spPr>
          <a:xfrm>
            <a:off x="1826342" y="5338583"/>
            <a:ext cx="39673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 err="1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উত্তরঃ</a:t>
            </a:r>
            <a:r>
              <a:rPr lang="en-US" sz="3600" dirty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দেশের</a:t>
            </a:r>
            <a:r>
              <a:rPr lang="en-US" sz="3600" dirty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প্রায়</a:t>
            </a:r>
            <a:r>
              <a:rPr lang="en-US" sz="3600" dirty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৮০ </a:t>
            </a:r>
            <a:r>
              <a:rPr lang="en-US" sz="3600" dirty="0" err="1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ভাগ</a:t>
            </a:r>
            <a:r>
              <a:rPr lang="en-US" sz="3600" dirty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ভূমিই</a:t>
            </a:r>
            <a:r>
              <a:rPr lang="en-US" sz="3600" dirty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সমতল</a:t>
            </a:r>
            <a:r>
              <a:rPr lang="en-US" sz="3600" dirty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ভূমি</a:t>
            </a:r>
            <a:r>
              <a:rPr lang="en-US" sz="3600" dirty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D0A29CC-9823-E5DA-35FD-6CB103D362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89775" y="3829503"/>
            <a:ext cx="4176250" cy="278745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EFCF5EF-65D4-F6E2-BE44-2598C6E8A9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9215" y="388746"/>
            <a:ext cx="4037370" cy="2639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03961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C3EBDA-F719-C082-81F0-EF7DCC09E0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2D83E-A220-4740-AF38-54CEFCFA64C2}" type="datetime1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A2EB34-B4E7-FC3B-4592-006E729634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Tahmina Tuhin,UChail GPS,Kulaura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E218EF-069D-F177-ECD1-4C162930E3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97787-6826-4A51-AB34-4FB9EFBFF212}" type="slidenum">
              <a:rPr lang="en-US" smtClean="0"/>
              <a:t>8</a:t>
            </a:fld>
            <a:endParaRPr lang="en-US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9F50A8E4-9FA5-5617-5580-564BEBDAC1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42" t="20200" r="16532" b="41777"/>
          <a:stretch>
            <a:fillRect/>
          </a:stretch>
        </p:blipFill>
        <p:spPr>
          <a:xfrm>
            <a:off x="314632" y="1764953"/>
            <a:ext cx="7118739" cy="3328093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C1B60CE5-CC33-65E1-B106-7A443B8822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1642" y="1764953"/>
            <a:ext cx="4369517" cy="334237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C1F16BA-25F4-67C2-6D62-DB7CD2CAEB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32936" y="438403"/>
            <a:ext cx="5005250" cy="96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39807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C52B47-E828-E972-1007-43C341F3F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2D83E-A220-4740-AF38-54CEFCFA64C2}" type="datetime1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9D6D20-0C92-1C6B-7C85-BF64E4C04E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Tahmina Tuhin,UChail GPS,Kulaura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BD8054-DFE3-84DA-5B31-B0DBC10AFF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97787-6826-4A51-AB34-4FB9EFBFF212}" type="slidenum">
              <a:rPr lang="en-US" smtClean="0"/>
              <a:t>9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905BB8C-E232-D6F1-8841-FC124B954DF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5751"/>
          <a:stretch>
            <a:fillRect/>
          </a:stretch>
        </p:blipFill>
        <p:spPr>
          <a:xfrm>
            <a:off x="1380905" y="857166"/>
            <a:ext cx="8434552" cy="179179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BE72B67-7124-AB44-0EBB-9C187EBB47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6495" y="2798626"/>
            <a:ext cx="6248107" cy="3408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50918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dirty="0">
            <a:latin typeface="NikoshBAN" panose="02000000000000000000" pitchFamily="2" charset="0"/>
            <a:cs typeface="NikoshBAN" panose="02000000000000000000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520</TotalTime>
  <Words>934</Words>
  <Application>Microsoft Office PowerPoint</Application>
  <PresentationFormat>Widescreen</PresentationFormat>
  <Paragraphs>187</Paragraphs>
  <Slides>22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Aptos</vt:lpstr>
      <vt:lpstr>Arial</vt:lpstr>
      <vt:lpstr>NikoshBAN</vt:lpstr>
      <vt:lpstr>Wingdings</vt:lpstr>
      <vt:lpstr>Office Theme</vt:lpstr>
      <vt:lpstr>PowerPoint Presentation</vt:lpstr>
      <vt:lpstr>পরিচিতি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উপরের অনুচ্ছেদ পড়ে বিভিন্ন অঞ্চলের ভূমিরূপের বৈশিষ্ট্য চিহ্নিত কর ও খাতায় লেখ। </vt:lpstr>
      <vt:lpstr>PowerPoint Presentation</vt:lpstr>
      <vt:lpstr>PowerPoint Presentation</vt:lpstr>
      <vt:lpstr>PowerPoint Presentation</vt:lpstr>
      <vt:lpstr> পাঠ্যপুস্তকের ৮০ পৃষ্ঠা বের করে কাজ ‘ঘ’ সমাধান কর। তোমার এলাকার ভূমিরূপ কেমন।</vt:lpstr>
      <vt:lpstr>আজকের পাঠের সারসংক্ষেপ</vt:lpstr>
      <vt:lpstr>PowerPoint Presentation</vt:lpstr>
      <vt:lpstr>PowerPoint Presentation</vt:lpstr>
    </vt:vector>
  </TitlesOfParts>
  <Company>oprekin.com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t45154</dc:creator>
  <cp:lastModifiedBy>t45154</cp:lastModifiedBy>
  <cp:revision>138</cp:revision>
  <dcterms:created xsi:type="dcterms:W3CDTF">2026-06-30T18:02:17Z</dcterms:created>
  <dcterms:modified xsi:type="dcterms:W3CDTF">2026-07-14T02:57:29Z</dcterms:modified>
</cp:coreProperties>
</file>