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Lst>
  <p:notesMasterIdLst>
    <p:notesMasterId r:id="rId20"/>
  </p:notesMasterIdLst>
  <p:sldIdLst>
    <p:sldId id="256" r:id="rId2"/>
    <p:sldId id="286" r:id="rId3"/>
    <p:sldId id="265" r:id="rId4"/>
    <p:sldId id="295" r:id="rId5"/>
    <p:sldId id="278" r:id="rId6"/>
    <p:sldId id="296" r:id="rId7"/>
    <p:sldId id="297" r:id="rId8"/>
    <p:sldId id="277" r:id="rId9"/>
    <p:sldId id="279" r:id="rId10"/>
    <p:sldId id="298" r:id="rId11"/>
    <p:sldId id="280" r:id="rId12"/>
    <p:sldId id="300" r:id="rId13"/>
    <p:sldId id="299" r:id="rId14"/>
    <p:sldId id="294" r:id="rId15"/>
    <p:sldId id="274" r:id="rId16"/>
    <p:sldId id="273" r:id="rId17"/>
    <p:sldId id="301"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94206" autoAdjust="0"/>
  </p:normalViewPr>
  <p:slideViewPr>
    <p:cSldViewPr snapToGrid="0">
      <p:cViewPr>
        <p:scale>
          <a:sx n="68" d="100"/>
          <a:sy n="68" d="100"/>
        </p:scale>
        <p:origin x="696" y="48"/>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C52D4-275F-4B87-8D02-9F4390CFD303}" type="datetimeFigureOut">
              <a:rPr lang="en-US" smtClean="0"/>
              <a:t>7/13/2026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1FE062-C944-4EE8-B963-7F5EF0C2073E}" type="slidenum">
              <a:rPr lang="en-US" smtClean="0"/>
              <a:t>‹#›</a:t>
            </a:fld>
            <a:endParaRPr lang="en-US"/>
          </a:p>
        </p:txBody>
      </p:sp>
    </p:spTree>
    <p:extLst>
      <p:ext uri="{BB962C8B-B14F-4D97-AF65-F5344CB8AC3E}">
        <p14:creationId xmlns:p14="http://schemas.microsoft.com/office/powerpoint/2010/main" val="4008347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1</a:t>
            </a:fld>
            <a:endParaRPr lang="en-US"/>
          </a:p>
        </p:txBody>
      </p:sp>
    </p:spTree>
    <p:extLst>
      <p:ext uri="{BB962C8B-B14F-4D97-AF65-F5344CB8AC3E}">
        <p14:creationId xmlns:p14="http://schemas.microsoft.com/office/powerpoint/2010/main" val="2449772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bn-BD" sz="2800" dirty="0"/>
              <a:t>প্রশ্নগুলির সাথে</a:t>
            </a:r>
            <a:r>
              <a:rPr lang="bn-BD" sz="2800" baseline="0" dirty="0"/>
              <a:t> উত্তরগুলি</a:t>
            </a:r>
            <a:r>
              <a:rPr lang="bn-BD" sz="2800" dirty="0"/>
              <a:t> মিলিয়ে দেখি ১) </a:t>
            </a:r>
            <a:r>
              <a:rPr lang="bn-BD" sz="2800" dirty="0">
                <a:solidFill>
                  <a:srgbClr val="7030A0"/>
                </a:solidFill>
                <a:latin typeface="NikoshBAN" panose="02000000000000000000" pitchFamily="2" charset="0"/>
                <a:cs typeface="NikoshBAN" panose="02000000000000000000" pitchFamily="2" charset="0"/>
              </a:rPr>
              <a:t>আইসোটোপ ২ প্রকার  ২) অস্থায়ী আইসোটোপ তেজস্কিয় রশ্মি বিকিরণ করে থাকে।  ৩) তেজস্ক্রিয় রশ্মি ব্যবহার</a:t>
            </a:r>
            <a:r>
              <a:rPr lang="bn-BD" sz="2800" baseline="0" dirty="0">
                <a:solidFill>
                  <a:srgbClr val="7030A0"/>
                </a:solidFill>
                <a:latin typeface="NikoshBAN" panose="02000000000000000000" pitchFamily="2" charset="0"/>
                <a:cs typeface="NikoshBAN" panose="02000000000000000000" pitchFamily="2" charset="0"/>
              </a:rPr>
              <a:t> করে</a:t>
            </a:r>
            <a:r>
              <a:rPr lang="bn-BD" sz="2800" dirty="0">
                <a:solidFill>
                  <a:srgbClr val="7030A0"/>
                </a:solidFill>
                <a:latin typeface="NikoshBAN" panose="02000000000000000000" pitchFamily="2" charset="0"/>
                <a:cs typeface="NikoshBAN" panose="02000000000000000000" pitchFamily="2" charset="0"/>
              </a:rPr>
              <a:t> ডাক্তারি যন্ত্রপাতি জীবাণুমুক্ত করা হয় ।</a:t>
            </a:r>
            <a:endParaRPr lang="en-US" sz="2800" dirty="0"/>
          </a:p>
        </p:txBody>
      </p:sp>
      <p:sp>
        <p:nvSpPr>
          <p:cNvPr id="4" name="Slide Number Placeholder 3"/>
          <p:cNvSpPr>
            <a:spLocks noGrp="1"/>
          </p:cNvSpPr>
          <p:nvPr>
            <p:ph type="sldNum" sz="quarter" idx="10"/>
          </p:nvPr>
        </p:nvSpPr>
        <p:spPr/>
        <p:txBody>
          <a:bodyPr/>
          <a:lstStyle/>
          <a:p>
            <a:fld id="{421FE062-C944-4EE8-B963-7F5EF0C2073E}" type="slidenum">
              <a:rPr lang="en-US" smtClean="0"/>
              <a:t>15</a:t>
            </a:fld>
            <a:endParaRPr lang="en-US"/>
          </a:p>
        </p:txBody>
      </p:sp>
    </p:spTree>
    <p:extLst>
      <p:ext uri="{BB962C8B-B14F-4D97-AF65-F5344CB8AC3E}">
        <p14:creationId xmlns:p14="http://schemas.microsoft.com/office/powerpoint/2010/main" val="4118422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কার্বনের নিচের সংখ্যাটি</a:t>
            </a:r>
            <a:r>
              <a:rPr lang="bn-BD" baseline="0" dirty="0"/>
              <a:t> পারমাণবিক সংখ্যা, উপরের সংখ্যাটি ভর সংখ্যা নির্দেশ করছে। পারমাণবিক সংখ্যা একই কিন্তু ভর সংখ্যা ভিন্ন হলে তাকে পরস্পরের আইসোটোপ বলে। </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3</a:t>
            </a:fld>
            <a:endParaRPr lang="en-US"/>
          </a:p>
        </p:txBody>
      </p:sp>
    </p:spTree>
    <p:extLst>
      <p:ext uri="{BB962C8B-B14F-4D97-AF65-F5344CB8AC3E}">
        <p14:creationId xmlns:p14="http://schemas.microsoft.com/office/powerpoint/2010/main" val="1109577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শিক্ষক</a:t>
            </a:r>
            <a:r>
              <a:rPr lang="bn-BD" baseline="0" dirty="0"/>
              <a:t> শিক্ষার্থীদের জিজ্ঞাসা করতে পারেন, একই পারমাণবিক সংখ্যা কিন্তু ভরসংখ্যা আলাদা হলে তাদের  আমরা কি বলতে পারি? এভাবে শিক্ষার্থীদের সহযোগিতার মাধ্যমে পাঠ ঘোষণা করা যেতে পারে। পাঠ শিরোনাম বোর্ডে লিখে দিলে ভালো হয়। </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4</a:t>
            </a:fld>
            <a:endParaRPr lang="en-US"/>
          </a:p>
        </p:txBody>
      </p:sp>
    </p:spTree>
    <p:extLst>
      <p:ext uri="{BB962C8B-B14F-4D97-AF65-F5344CB8AC3E}">
        <p14:creationId xmlns:p14="http://schemas.microsoft.com/office/powerpoint/2010/main" val="2019889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আইসোটোপ দুই প্রকার।</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6</a:t>
            </a:fld>
            <a:endParaRPr lang="en-US"/>
          </a:p>
        </p:txBody>
      </p:sp>
    </p:spTree>
    <p:extLst>
      <p:ext uri="{BB962C8B-B14F-4D97-AF65-F5344CB8AC3E}">
        <p14:creationId xmlns:p14="http://schemas.microsoft.com/office/powerpoint/2010/main" val="3197156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অস্থায়ী</a:t>
            </a:r>
            <a:r>
              <a:rPr lang="bn-BD" baseline="0" dirty="0"/>
              <a:t> আইসোটোপ বিভিন্ন তেজস্ক্রিয় রশ্মি ও কণা বিকিরণ করে।</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7</a:t>
            </a:fld>
            <a:endParaRPr lang="en-US"/>
          </a:p>
        </p:txBody>
      </p:sp>
    </p:spTree>
    <p:extLst>
      <p:ext uri="{BB962C8B-B14F-4D97-AF65-F5344CB8AC3E}">
        <p14:creationId xmlns:p14="http://schemas.microsoft.com/office/powerpoint/2010/main" val="1714841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ক্যান্সার আক্রান্ত রোগীর ক্ষতিগ্রস্ত</a:t>
            </a:r>
            <a:r>
              <a:rPr lang="bn-BD" baseline="0" dirty="0"/>
              <a:t> কোষ আইসোটোপ পাঠিয়ে তা সনাক্ত করা যায়। </a:t>
            </a:r>
            <a:r>
              <a:rPr lang="bn-BD" dirty="0"/>
              <a:t>ক্যান্সার আক্রান্ত কোষ</a:t>
            </a:r>
            <a:r>
              <a:rPr lang="bn-BD" baseline="0" dirty="0"/>
              <a:t> ধ্বংস করা যায়।</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8</a:t>
            </a:fld>
            <a:endParaRPr lang="en-US"/>
          </a:p>
        </p:txBody>
      </p:sp>
    </p:spTree>
    <p:extLst>
      <p:ext uri="{BB962C8B-B14F-4D97-AF65-F5344CB8AC3E}">
        <p14:creationId xmlns:p14="http://schemas.microsoft.com/office/powerpoint/2010/main" val="2221343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কৃষি</a:t>
            </a:r>
            <a:r>
              <a:rPr lang="bn-BD" baseline="0" dirty="0"/>
              <a:t> ক্ষেত্রে পতংগ নিয়ন্ত্রনে তেজস্ক্রিয় আইসোটোপ ব্যবহার করা হয়।</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9</a:t>
            </a:fld>
            <a:endParaRPr lang="en-US"/>
          </a:p>
        </p:txBody>
      </p:sp>
    </p:spTree>
    <p:extLst>
      <p:ext uri="{BB962C8B-B14F-4D97-AF65-F5344CB8AC3E}">
        <p14:creationId xmlns:p14="http://schemas.microsoft.com/office/powerpoint/2010/main" val="119923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তেজস্ক্রিয় আইসোটোপ ব্যবহার করে ফলমূল জীবাণুমুক্ত রাখা</a:t>
            </a:r>
            <a:r>
              <a:rPr lang="bn-BD" baseline="0" dirty="0"/>
              <a:t> হয়।</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10</a:t>
            </a:fld>
            <a:endParaRPr lang="en-US"/>
          </a:p>
        </p:txBody>
      </p:sp>
    </p:spTree>
    <p:extLst>
      <p:ext uri="{BB962C8B-B14F-4D97-AF65-F5344CB8AC3E}">
        <p14:creationId xmlns:p14="http://schemas.microsoft.com/office/powerpoint/2010/main" val="3197376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bn-BD" dirty="0"/>
              <a:t>শিক্ষার্থীদের</a:t>
            </a:r>
            <a:r>
              <a:rPr lang="bn-BD" baseline="0" dirty="0"/>
              <a:t> ৩/৪ টি দলে ভাগ করে কাজ দেয়া যেতে পারে।</a:t>
            </a:r>
            <a:endParaRPr lang="en-US" dirty="0"/>
          </a:p>
        </p:txBody>
      </p:sp>
      <p:sp>
        <p:nvSpPr>
          <p:cNvPr id="4" name="Slide Number Placeholder 3"/>
          <p:cNvSpPr>
            <a:spLocks noGrp="1"/>
          </p:cNvSpPr>
          <p:nvPr>
            <p:ph type="sldNum" sz="quarter" idx="10"/>
          </p:nvPr>
        </p:nvSpPr>
        <p:spPr/>
        <p:txBody>
          <a:bodyPr/>
          <a:lstStyle/>
          <a:p>
            <a:fld id="{421FE062-C944-4EE8-B963-7F5EF0C2073E}" type="slidenum">
              <a:rPr lang="en-US" smtClean="0"/>
              <a:t>11</a:t>
            </a:fld>
            <a:endParaRPr lang="en-US"/>
          </a:p>
        </p:txBody>
      </p:sp>
    </p:spTree>
    <p:extLst>
      <p:ext uri="{BB962C8B-B14F-4D97-AF65-F5344CB8AC3E}">
        <p14:creationId xmlns:p14="http://schemas.microsoft.com/office/powerpoint/2010/main" val="816679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21CC4-D26F-4FD4-BD83-6E16D97AF8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EAF6C4A-8E22-4607-BE66-F28A543BAE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9922C7D-196B-4327-9FBD-E5A88F95F874}"/>
              </a:ext>
            </a:extLst>
          </p:cNvPr>
          <p:cNvSpPr>
            <a:spLocks noGrp="1"/>
          </p:cNvSpPr>
          <p:nvPr>
            <p:ph type="dt" sz="half" idx="10"/>
          </p:nvPr>
        </p:nvSpPr>
        <p:spPr/>
        <p:txBody>
          <a:bodyPr/>
          <a:lstStyle/>
          <a:p>
            <a:fld id="{38FB5CFC-84D3-44A4-A20E-3AA52B352B5C}" type="datetime1">
              <a:rPr lang="en-US" smtClean="0"/>
              <a:t>7/13/2026</a:t>
            </a:fld>
            <a:endParaRPr lang="en-US"/>
          </a:p>
        </p:txBody>
      </p:sp>
      <p:sp>
        <p:nvSpPr>
          <p:cNvPr id="5" name="Footer Placeholder 4">
            <a:extLst>
              <a:ext uri="{FF2B5EF4-FFF2-40B4-BE49-F238E27FC236}">
                <a16:creationId xmlns:a16="http://schemas.microsoft.com/office/drawing/2014/main" id="{18BBBD3D-09DE-4BD0-B185-2BCD85345BE0}"/>
              </a:ext>
            </a:extLst>
          </p:cNvPr>
          <p:cNvSpPr>
            <a:spLocks noGrp="1"/>
          </p:cNvSpPr>
          <p:nvPr>
            <p:ph type="ftr" sz="quarter" idx="11"/>
          </p:nvPr>
        </p:nvSpPr>
        <p:spPr/>
        <p:txBody>
          <a:bodyPr/>
          <a:lstStyle/>
          <a:p>
            <a:r>
              <a:rPr lang="en-US"/>
              <a:t>amin001974@gmail.com</a:t>
            </a:r>
          </a:p>
        </p:txBody>
      </p:sp>
      <p:sp>
        <p:nvSpPr>
          <p:cNvPr id="6" name="Slide Number Placeholder 5">
            <a:extLst>
              <a:ext uri="{FF2B5EF4-FFF2-40B4-BE49-F238E27FC236}">
                <a16:creationId xmlns:a16="http://schemas.microsoft.com/office/drawing/2014/main" id="{BC8C4427-BAD5-4FB5-A152-D4DF185E5171}"/>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314963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DCB6F-6491-4864-9495-6F8747E728B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A88072-8921-4448-ACC2-EFC7A4074ED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AE4E-CAAC-46FB-94CA-EAABBBE2B83D}"/>
              </a:ext>
            </a:extLst>
          </p:cNvPr>
          <p:cNvSpPr>
            <a:spLocks noGrp="1"/>
          </p:cNvSpPr>
          <p:nvPr>
            <p:ph type="dt" sz="half" idx="10"/>
          </p:nvPr>
        </p:nvSpPr>
        <p:spPr/>
        <p:txBody>
          <a:bodyPr/>
          <a:lstStyle/>
          <a:p>
            <a:fld id="{682350EF-E9F1-44C9-8A38-58BEFEB6FEB7}" type="datetime1">
              <a:rPr lang="en-US" smtClean="0"/>
              <a:t>7/13/2026</a:t>
            </a:fld>
            <a:endParaRPr lang="en-US"/>
          </a:p>
        </p:txBody>
      </p:sp>
      <p:sp>
        <p:nvSpPr>
          <p:cNvPr id="5" name="Footer Placeholder 4">
            <a:extLst>
              <a:ext uri="{FF2B5EF4-FFF2-40B4-BE49-F238E27FC236}">
                <a16:creationId xmlns:a16="http://schemas.microsoft.com/office/drawing/2014/main" id="{E79F2C8F-6F58-4B19-A18C-49F9D9F65A93}"/>
              </a:ext>
            </a:extLst>
          </p:cNvPr>
          <p:cNvSpPr>
            <a:spLocks noGrp="1"/>
          </p:cNvSpPr>
          <p:nvPr>
            <p:ph type="ftr" sz="quarter" idx="11"/>
          </p:nvPr>
        </p:nvSpPr>
        <p:spPr/>
        <p:txBody>
          <a:bodyPr/>
          <a:lstStyle/>
          <a:p>
            <a:r>
              <a:rPr lang="en-US"/>
              <a:t>amin001974@gmail.com</a:t>
            </a:r>
          </a:p>
        </p:txBody>
      </p:sp>
      <p:sp>
        <p:nvSpPr>
          <p:cNvPr id="6" name="Slide Number Placeholder 5">
            <a:extLst>
              <a:ext uri="{FF2B5EF4-FFF2-40B4-BE49-F238E27FC236}">
                <a16:creationId xmlns:a16="http://schemas.microsoft.com/office/drawing/2014/main" id="{F5DA9ED3-EAC4-4838-BE1C-C0F3C7CBD1F7}"/>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2680694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0C43FA-D2AC-460F-9708-2AA72A42D7F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52C6EF-8101-4BA2-9BEE-178D40B01A5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CF2DC0-970E-4C25-8754-7305A16A28C6}"/>
              </a:ext>
            </a:extLst>
          </p:cNvPr>
          <p:cNvSpPr>
            <a:spLocks noGrp="1"/>
          </p:cNvSpPr>
          <p:nvPr>
            <p:ph type="dt" sz="half" idx="10"/>
          </p:nvPr>
        </p:nvSpPr>
        <p:spPr/>
        <p:txBody>
          <a:bodyPr/>
          <a:lstStyle/>
          <a:p>
            <a:fld id="{50E41F02-140D-49A2-854C-1C12BA9EA668}" type="datetime1">
              <a:rPr lang="en-US" smtClean="0"/>
              <a:t>7/13/2026</a:t>
            </a:fld>
            <a:endParaRPr lang="en-US"/>
          </a:p>
        </p:txBody>
      </p:sp>
      <p:sp>
        <p:nvSpPr>
          <p:cNvPr id="5" name="Footer Placeholder 4">
            <a:extLst>
              <a:ext uri="{FF2B5EF4-FFF2-40B4-BE49-F238E27FC236}">
                <a16:creationId xmlns:a16="http://schemas.microsoft.com/office/drawing/2014/main" id="{5F4F9173-15A8-44DE-A063-7DB535A6693A}"/>
              </a:ext>
            </a:extLst>
          </p:cNvPr>
          <p:cNvSpPr>
            <a:spLocks noGrp="1"/>
          </p:cNvSpPr>
          <p:nvPr>
            <p:ph type="ftr" sz="quarter" idx="11"/>
          </p:nvPr>
        </p:nvSpPr>
        <p:spPr/>
        <p:txBody>
          <a:bodyPr/>
          <a:lstStyle/>
          <a:p>
            <a:r>
              <a:rPr lang="en-US"/>
              <a:t>amin001974@gmail.com</a:t>
            </a:r>
          </a:p>
        </p:txBody>
      </p:sp>
      <p:sp>
        <p:nvSpPr>
          <p:cNvPr id="6" name="Slide Number Placeholder 5">
            <a:extLst>
              <a:ext uri="{FF2B5EF4-FFF2-40B4-BE49-F238E27FC236}">
                <a16:creationId xmlns:a16="http://schemas.microsoft.com/office/drawing/2014/main" id="{9A7CF601-21F2-4856-A329-B1AC8E9AB065}"/>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1856510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CFAA9-2B84-40B6-BC69-5DF9CB4482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1BA311-2837-444A-B1FD-E0EAA77F302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BCAC81-5F27-4497-BA37-D4B244ABFAFA}"/>
              </a:ext>
            </a:extLst>
          </p:cNvPr>
          <p:cNvSpPr>
            <a:spLocks noGrp="1"/>
          </p:cNvSpPr>
          <p:nvPr>
            <p:ph type="dt" sz="half" idx="10"/>
          </p:nvPr>
        </p:nvSpPr>
        <p:spPr/>
        <p:txBody>
          <a:bodyPr/>
          <a:lstStyle/>
          <a:p>
            <a:fld id="{68E10EEF-AB7E-4E11-8E6E-49DAC72A293F}" type="datetime1">
              <a:rPr lang="en-US" smtClean="0"/>
              <a:t>7/13/2026</a:t>
            </a:fld>
            <a:endParaRPr lang="en-US"/>
          </a:p>
        </p:txBody>
      </p:sp>
      <p:sp>
        <p:nvSpPr>
          <p:cNvPr id="5" name="Footer Placeholder 4">
            <a:extLst>
              <a:ext uri="{FF2B5EF4-FFF2-40B4-BE49-F238E27FC236}">
                <a16:creationId xmlns:a16="http://schemas.microsoft.com/office/drawing/2014/main" id="{8354817D-E233-41E9-B824-2A25C4F65E53}"/>
              </a:ext>
            </a:extLst>
          </p:cNvPr>
          <p:cNvSpPr>
            <a:spLocks noGrp="1"/>
          </p:cNvSpPr>
          <p:nvPr>
            <p:ph type="ftr" sz="quarter" idx="11"/>
          </p:nvPr>
        </p:nvSpPr>
        <p:spPr/>
        <p:txBody>
          <a:bodyPr/>
          <a:lstStyle/>
          <a:p>
            <a:r>
              <a:rPr lang="en-US"/>
              <a:t>amin001974@gmail.com</a:t>
            </a:r>
          </a:p>
        </p:txBody>
      </p:sp>
      <p:sp>
        <p:nvSpPr>
          <p:cNvPr id="6" name="Slide Number Placeholder 5">
            <a:extLst>
              <a:ext uri="{FF2B5EF4-FFF2-40B4-BE49-F238E27FC236}">
                <a16:creationId xmlns:a16="http://schemas.microsoft.com/office/drawing/2014/main" id="{1C8FC3A3-FF0E-42EE-AA6E-072C52C58292}"/>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3564749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71A66-F3A2-4EFE-B1F5-587A375078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76AE5A-D8DC-409E-8074-9FE01DC299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7EBD76E-EF40-49EC-A77D-5ADADF940BA3}"/>
              </a:ext>
            </a:extLst>
          </p:cNvPr>
          <p:cNvSpPr>
            <a:spLocks noGrp="1"/>
          </p:cNvSpPr>
          <p:nvPr>
            <p:ph type="dt" sz="half" idx="10"/>
          </p:nvPr>
        </p:nvSpPr>
        <p:spPr/>
        <p:txBody>
          <a:bodyPr/>
          <a:lstStyle/>
          <a:p>
            <a:fld id="{CC4EF972-6C2A-4437-92B6-AE7D8154CB77}" type="datetime1">
              <a:rPr lang="en-US" smtClean="0"/>
              <a:t>7/13/2026</a:t>
            </a:fld>
            <a:endParaRPr lang="en-US"/>
          </a:p>
        </p:txBody>
      </p:sp>
      <p:sp>
        <p:nvSpPr>
          <p:cNvPr id="5" name="Footer Placeholder 4">
            <a:extLst>
              <a:ext uri="{FF2B5EF4-FFF2-40B4-BE49-F238E27FC236}">
                <a16:creationId xmlns:a16="http://schemas.microsoft.com/office/drawing/2014/main" id="{51E73031-717F-40D6-9737-21F842BCD067}"/>
              </a:ext>
            </a:extLst>
          </p:cNvPr>
          <p:cNvSpPr>
            <a:spLocks noGrp="1"/>
          </p:cNvSpPr>
          <p:nvPr>
            <p:ph type="ftr" sz="quarter" idx="11"/>
          </p:nvPr>
        </p:nvSpPr>
        <p:spPr/>
        <p:txBody>
          <a:bodyPr/>
          <a:lstStyle/>
          <a:p>
            <a:r>
              <a:rPr lang="en-US"/>
              <a:t>amin001974@gmail.com</a:t>
            </a:r>
          </a:p>
        </p:txBody>
      </p:sp>
      <p:sp>
        <p:nvSpPr>
          <p:cNvPr id="6" name="Slide Number Placeholder 5">
            <a:extLst>
              <a:ext uri="{FF2B5EF4-FFF2-40B4-BE49-F238E27FC236}">
                <a16:creationId xmlns:a16="http://schemas.microsoft.com/office/drawing/2014/main" id="{D50437A1-BFA9-4F7C-8655-3542ED8A76F6}"/>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339493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2FF87-37FC-4341-8A85-D41BFC106D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C3057C-5C29-4DBE-B79F-94BC765B2FB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193768F-B6A4-4D33-82EF-8FA4CA0845E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014BC79-1AB1-45CF-924F-002D9EC69D0D}"/>
              </a:ext>
            </a:extLst>
          </p:cNvPr>
          <p:cNvSpPr>
            <a:spLocks noGrp="1"/>
          </p:cNvSpPr>
          <p:nvPr>
            <p:ph type="dt" sz="half" idx="10"/>
          </p:nvPr>
        </p:nvSpPr>
        <p:spPr/>
        <p:txBody>
          <a:bodyPr/>
          <a:lstStyle/>
          <a:p>
            <a:fld id="{B99D7751-511B-478F-9CBD-9150324406B2}" type="datetime1">
              <a:rPr lang="en-US" smtClean="0"/>
              <a:t>7/13/2026</a:t>
            </a:fld>
            <a:endParaRPr lang="en-US"/>
          </a:p>
        </p:txBody>
      </p:sp>
      <p:sp>
        <p:nvSpPr>
          <p:cNvPr id="6" name="Footer Placeholder 5">
            <a:extLst>
              <a:ext uri="{FF2B5EF4-FFF2-40B4-BE49-F238E27FC236}">
                <a16:creationId xmlns:a16="http://schemas.microsoft.com/office/drawing/2014/main" id="{6D2A2358-A7E8-41EF-8F45-8B32C989F527}"/>
              </a:ext>
            </a:extLst>
          </p:cNvPr>
          <p:cNvSpPr>
            <a:spLocks noGrp="1"/>
          </p:cNvSpPr>
          <p:nvPr>
            <p:ph type="ftr" sz="quarter" idx="11"/>
          </p:nvPr>
        </p:nvSpPr>
        <p:spPr/>
        <p:txBody>
          <a:bodyPr/>
          <a:lstStyle/>
          <a:p>
            <a:r>
              <a:rPr lang="en-US"/>
              <a:t>amin001974@gmail.com</a:t>
            </a:r>
          </a:p>
        </p:txBody>
      </p:sp>
      <p:sp>
        <p:nvSpPr>
          <p:cNvPr id="7" name="Slide Number Placeholder 6">
            <a:extLst>
              <a:ext uri="{FF2B5EF4-FFF2-40B4-BE49-F238E27FC236}">
                <a16:creationId xmlns:a16="http://schemas.microsoft.com/office/drawing/2014/main" id="{E241D3C2-4D2A-48DC-8F24-2C1D20C3A9FA}"/>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2734478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2C541-D92A-473F-8B7C-8D1C670D143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6614E2-55ED-4115-9FCB-87F0347612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A2DA928-1ED5-40D9-AA09-17ED0A2286A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E78247-35A0-4B8E-871B-6749B4E8BE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ED39B4-50CB-4F52-A576-4B4C9E7180C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413248-222D-45EB-BC01-D92B93FE6606}"/>
              </a:ext>
            </a:extLst>
          </p:cNvPr>
          <p:cNvSpPr>
            <a:spLocks noGrp="1"/>
          </p:cNvSpPr>
          <p:nvPr>
            <p:ph type="dt" sz="half" idx="10"/>
          </p:nvPr>
        </p:nvSpPr>
        <p:spPr/>
        <p:txBody>
          <a:bodyPr/>
          <a:lstStyle/>
          <a:p>
            <a:fld id="{76FB7057-146B-43DC-85D0-C6962ED71424}" type="datetime1">
              <a:rPr lang="en-US" smtClean="0"/>
              <a:t>7/13/2026</a:t>
            </a:fld>
            <a:endParaRPr lang="en-US"/>
          </a:p>
        </p:txBody>
      </p:sp>
      <p:sp>
        <p:nvSpPr>
          <p:cNvPr id="8" name="Footer Placeholder 7">
            <a:extLst>
              <a:ext uri="{FF2B5EF4-FFF2-40B4-BE49-F238E27FC236}">
                <a16:creationId xmlns:a16="http://schemas.microsoft.com/office/drawing/2014/main" id="{8C00EE56-FA0B-4B83-92F7-139F673C68B0}"/>
              </a:ext>
            </a:extLst>
          </p:cNvPr>
          <p:cNvSpPr>
            <a:spLocks noGrp="1"/>
          </p:cNvSpPr>
          <p:nvPr>
            <p:ph type="ftr" sz="quarter" idx="11"/>
          </p:nvPr>
        </p:nvSpPr>
        <p:spPr/>
        <p:txBody>
          <a:bodyPr/>
          <a:lstStyle/>
          <a:p>
            <a:r>
              <a:rPr lang="en-US"/>
              <a:t>amin001974@gmail.com</a:t>
            </a:r>
          </a:p>
        </p:txBody>
      </p:sp>
      <p:sp>
        <p:nvSpPr>
          <p:cNvPr id="9" name="Slide Number Placeholder 8">
            <a:extLst>
              <a:ext uri="{FF2B5EF4-FFF2-40B4-BE49-F238E27FC236}">
                <a16:creationId xmlns:a16="http://schemas.microsoft.com/office/drawing/2014/main" id="{6B68DDD2-31E6-481E-8227-43B08807E2D2}"/>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3791616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6575-C9B3-4D5F-90D6-A309BDC9FE0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92806D3-23A9-4E0D-8478-85AF3DBF576E}"/>
              </a:ext>
            </a:extLst>
          </p:cNvPr>
          <p:cNvSpPr>
            <a:spLocks noGrp="1"/>
          </p:cNvSpPr>
          <p:nvPr>
            <p:ph type="dt" sz="half" idx="10"/>
          </p:nvPr>
        </p:nvSpPr>
        <p:spPr/>
        <p:txBody>
          <a:bodyPr/>
          <a:lstStyle/>
          <a:p>
            <a:fld id="{B84A5DC2-BCC8-4939-BD47-6D040EDB583E}" type="datetime1">
              <a:rPr lang="en-US" smtClean="0"/>
              <a:t>7/13/2026</a:t>
            </a:fld>
            <a:endParaRPr lang="en-US"/>
          </a:p>
        </p:txBody>
      </p:sp>
      <p:sp>
        <p:nvSpPr>
          <p:cNvPr id="4" name="Footer Placeholder 3">
            <a:extLst>
              <a:ext uri="{FF2B5EF4-FFF2-40B4-BE49-F238E27FC236}">
                <a16:creationId xmlns:a16="http://schemas.microsoft.com/office/drawing/2014/main" id="{0EB75A2F-8B70-4367-B706-170884B25594}"/>
              </a:ext>
            </a:extLst>
          </p:cNvPr>
          <p:cNvSpPr>
            <a:spLocks noGrp="1"/>
          </p:cNvSpPr>
          <p:nvPr>
            <p:ph type="ftr" sz="quarter" idx="11"/>
          </p:nvPr>
        </p:nvSpPr>
        <p:spPr/>
        <p:txBody>
          <a:bodyPr/>
          <a:lstStyle/>
          <a:p>
            <a:r>
              <a:rPr lang="en-US"/>
              <a:t>amin001974@gmail.com</a:t>
            </a:r>
          </a:p>
        </p:txBody>
      </p:sp>
      <p:sp>
        <p:nvSpPr>
          <p:cNvPr id="5" name="Slide Number Placeholder 4">
            <a:extLst>
              <a:ext uri="{FF2B5EF4-FFF2-40B4-BE49-F238E27FC236}">
                <a16:creationId xmlns:a16="http://schemas.microsoft.com/office/drawing/2014/main" id="{AF4B61EE-F2BB-4936-9900-6BF8E388DED8}"/>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1810495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6AA562-79D0-46ED-9049-6749EE4C00E6}"/>
              </a:ext>
            </a:extLst>
          </p:cNvPr>
          <p:cNvSpPr>
            <a:spLocks noGrp="1"/>
          </p:cNvSpPr>
          <p:nvPr>
            <p:ph type="dt" sz="half" idx="10"/>
          </p:nvPr>
        </p:nvSpPr>
        <p:spPr/>
        <p:txBody>
          <a:bodyPr/>
          <a:lstStyle/>
          <a:p>
            <a:fld id="{7BA74583-AA12-46E7-AF35-C43083F3761B}" type="datetime1">
              <a:rPr lang="en-US" smtClean="0"/>
              <a:t>7/13/2026</a:t>
            </a:fld>
            <a:endParaRPr lang="en-US"/>
          </a:p>
        </p:txBody>
      </p:sp>
      <p:sp>
        <p:nvSpPr>
          <p:cNvPr id="3" name="Footer Placeholder 2">
            <a:extLst>
              <a:ext uri="{FF2B5EF4-FFF2-40B4-BE49-F238E27FC236}">
                <a16:creationId xmlns:a16="http://schemas.microsoft.com/office/drawing/2014/main" id="{F2FDB246-CF8E-4C0C-BDC3-4A8057F4EF61}"/>
              </a:ext>
            </a:extLst>
          </p:cNvPr>
          <p:cNvSpPr>
            <a:spLocks noGrp="1"/>
          </p:cNvSpPr>
          <p:nvPr>
            <p:ph type="ftr" sz="quarter" idx="11"/>
          </p:nvPr>
        </p:nvSpPr>
        <p:spPr/>
        <p:txBody>
          <a:bodyPr/>
          <a:lstStyle/>
          <a:p>
            <a:r>
              <a:rPr lang="en-US"/>
              <a:t>amin001974@gmail.com</a:t>
            </a:r>
          </a:p>
        </p:txBody>
      </p:sp>
      <p:sp>
        <p:nvSpPr>
          <p:cNvPr id="4" name="Slide Number Placeholder 3">
            <a:extLst>
              <a:ext uri="{FF2B5EF4-FFF2-40B4-BE49-F238E27FC236}">
                <a16:creationId xmlns:a16="http://schemas.microsoft.com/office/drawing/2014/main" id="{5D09B462-AFFF-4583-9DCB-0FB7B55CF4F1}"/>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74721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23A99-07CA-4538-945A-566C809FDA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F3C3693-7BD1-4D08-8D2C-472FE98E16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F3CDEA5-526F-4A34-9C23-4F5D32C318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27B3031-B323-43FC-AEC6-1B79F4F48199}"/>
              </a:ext>
            </a:extLst>
          </p:cNvPr>
          <p:cNvSpPr>
            <a:spLocks noGrp="1"/>
          </p:cNvSpPr>
          <p:nvPr>
            <p:ph type="dt" sz="half" idx="10"/>
          </p:nvPr>
        </p:nvSpPr>
        <p:spPr/>
        <p:txBody>
          <a:bodyPr/>
          <a:lstStyle/>
          <a:p>
            <a:fld id="{236A7934-B693-447F-ABCA-CAAE9AD31514}" type="datetime1">
              <a:rPr lang="en-US" smtClean="0"/>
              <a:t>7/13/2026</a:t>
            </a:fld>
            <a:endParaRPr lang="en-US"/>
          </a:p>
        </p:txBody>
      </p:sp>
      <p:sp>
        <p:nvSpPr>
          <p:cNvPr id="6" name="Footer Placeholder 5">
            <a:extLst>
              <a:ext uri="{FF2B5EF4-FFF2-40B4-BE49-F238E27FC236}">
                <a16:creationId xmlns:a16="http://schemas.microsoft.com/office/drawing/2014/main" id="{6C482781-FA57-4783-BB37-8A721ADE9EEE}"/>
              </a:ext>
            </a:extLst>
          </p:cNvPr>
          <p:cNvSpPr>
            <a:spLocks noGrp="1"/>
          </p:cNvSpPr>
          <p:nvPr>
            <p:ph type="ftr" sz="quarter" idx="11"/>
          </p:nvPr>
        </p:nvSpPr>
        <p:spPr/>
        <p:txBody>
          <a:bodyPr/>
          <a:lstStyle/>
          <a:p>
            <a:r>
              <a:rPr lang="en-US"/>
              <a:t>amin001974@gmail.com</a:t>
            </a:r>
          </a:p>
        </p:txBody>
      </p:sp>
      <p:sp>
        <p:nvSpPr>
          <p:cNvPr id="7" name="Slide Number Placeholder 6">
            <a:extLst>
              <a:ext uri="{FF2B5EF4-FFF2-40B4-BE49-F238E27FC236}">
                <a16:creationId xmlns:a16="http://schemas.microsoft.com/office/drawing/2014/main" id="{87D56798-CCD1-48B6-B99F-24C17A165115}"/>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1319764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848B5-2302-44CB-BA3A-28D6A3B30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DB36D2C-ADC2-4B5D-843A-5930D4C0E1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D561C56-4D2A-40EE-BF9B-21566A5FA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FA1CBE3-46DF-49FB-9881-BE640C2D16EC}"/>
              </a:ext>
            </a:extLst>
          </p:cNvPr>
          <p:cNvSpPr>
            <a:spLocks noGrp="1"/>
          </p:cNvSpPr>
          <p:nvPr>
            <p:ph type="dt" sz="half" idx="10"/>
          </p:nvPr>
        </p:nvSpPr>
        <p:spPr/>
        <p:txBody>
          <a:bodyPr/>
          <a:lstStyle/>
          <a:p>
            <a:fld id="{85CD6EB6-A55B-465D-ACAF-C94433281CD5}" type="datetime1">
              <a:rPr lang="en-US" smtClean="0"/>
              <a:t>7/13/2026</a:t>
            </a:fld>
            <a:endParaRPr lang="en-US"/>
          </a:p>
        </p:txBody>
      </p:sp>
      <p:sp>
        <p:nvSpPr>
          <p:cNvPr id="6" name="Footer Placeholder 5">
            <a:extLst>
              <a:ext uri="{FF2B5EF4-FFF2-40B4-BE49-F238E27FC236}">
                <a16:creationId xmlns:a16="http://schemas.microsoft.com/office/drawing/2014/main" id="{DC623B0C-2D36-4BDF-A5CB-3A5BC72FD140}"/>
              </a:ext>
            </a:extLst>
          </p:cNvPr>
          <p:cNvSpPr>
            <a:spLocks noGrp="1"/>
          </p:cNvSpPr>
          <p:nvPr>
            <p:ph type="ftr" sz="quarter" idx="11"/>
          </p:nvPr>
        </p:nvSpPr>
        <p:spPr/>
        <p:txBody>
          <a:bodyPr/>
          <a:lstStyle/>
          <a:p>
            <a:r>
              <a:rPr lang="en-US"/>
              <a:t>amin001974@gmail.com</a:t>
            </a:r>
          </a:p>
        </p:txBody>
      </p:sp>
      <p:sp>
        <p:nvSpPr>
          <p:cNvPr id="7" name="Slide Number Placeholder 6">
            <a:extLst>
              <a:ext uri="{FF2B5EF4-FFF2-40B4-BE49-F238E27FC236}">
                <a16:creationId xmlns:a16="http://schemas.microsoft.com/office/drawing/2014/main" id="{A2E22785-29D7-45EC-A685-1D2068EFB413}"/>
              </a:ext>
            </a:extLst>
          </p:cNvPr>
          <p:cNvSpPr>
            <a:spLocks noGrp="1"/>
          </p:cNvSpPr>
          <p:nvPr>
            <p:ph type="sldNum" sz="quarter" idx="12"/>
          </p:nvPr>
        </p:nvSpPr>
        <p:spPr/>
        <p:txBody>
          <a:bodyPr/>
          <a:lstStyle/>
          <a:p>
            <a:fld id="{B58C3D73-33FE-4137-8C70-3CDAFF15907F}" type="slidenum">
              <a:rPr lang="en-US" smtClean="0"/>
              <a:t>‹#›</a:t>
            </a:fld>
            <a:endParaRPr lang="en-US"/>
          </a:p>
        </p:txBody>
      </p:sp>
    </p:spTree>
    <p:extLst>
      <p:ext uri="{BB962C8B-B14F-4D97-AF65-F5344CB8AC3E}">
        <p14:creationId xmlns:p14="http://schemas.microsoft.com/office/powerpoint/2010/main" val="2432554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8C947B-3548-4F49-BE77-AF7B48EC0F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9EC5A5-7147-4F47-BCFB-C64AD7690C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33C776-3E4A-4A30-879E-9D865EBE2B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A5062-8D6D-4030-933F-3E3B3EA8C1F6}" type="datetime1">
              <a:rPr lang="en-US" smtClean="0"/>
              <a:t>7/13/2026</a:t>
            </a:fld>
            <a:endParaRPr lang="en-US"/>
          </a:p>
        </p:txBody>
      </p:sp>
      <p:sp>
        <p:nvSpPr>
          <p:cNvPr id="5" name="Footer Placeholder 4">
            <a:extLst>
              <a:ext uri="{FF2B5EF4-FFF2-40B4-BE49-F238E27FC236}">
                <a16:creationId xmlns:a16="http://schemas.microsoft.com/office/drawing/2014/main" id="{17879CE0-7592-4C6A-8D82-ED558EE295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amin001974@gmail.com</a:t>
            </a:r>
          </a:p>
        </p:txBody>
      </p:sp>
      <p:sp>
        <p:nvSpPr>
          <p:cNvPr id="6" name="Slide Number Placeholder 5">
            <a:extLst>
              <a:ext uri="{FF2B5EF4-FFF2-40B4-BE49-F238E27FC236}">
                <a16:creationId xmlns:a16="http://schemas.microsoft.com/office/drawing/2014/main" id="{5549ED7C-952B-4D96-8C7C-A0882A248E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8C3D73-33FE-4137-8C70-3CDAFF15907F}" type="slidenum">
              <a:rPr lang="en-US" smtClean="0"/>
              <a:t>‹#›</a:t>
            </a:fld>
            <a:endParaRPr lang="en-US"/>
          </a:p>
        </p:txBody>
      </p:sp>
    </p:spTree>
    <p:extLst>
      <p:ext uri="{BB962C8B-B14F-4D97-AF65-F5344CB8AC3E}">
        <p14:creationId xmlns:p14="http://schemas.microsoft.com/office/powerpoint/2010/main" val="426901783"/>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flowermag.com/floral-botanical-inspiration/"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biotechreality.com/2025/01/research-discovered-gene-expression-regulation-in-cancer-and-cellular-functions.html" TargetMode="External"/><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hyperlink" Target="https://creativecommons.org/licenses/by-nc/3.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287083" y="4473792"/>
            <a:ext cx="3338055" cy="1677382"/>
          </a:xfrm>
          <a:prstGeom prst="rect">
            <a:avLst/>
          </a:prstGeom>
          <a:noFill/>
        </p:spPr>
        <p:txBody>
          <a:bodyPr wrap="square" rtlCol="0">
            <a:spAutoFit/>
          </a:bodyPr>
          <a:lstStyle/>
          <a:p>
            <a:r>
              <a:rPr lang="bn-BD" sz="10300" dirty="0">
                <a:solidFill>
                  <a:srgbClr val="FF0000"/>
                </a:solidFill>
                <a:latin typeface="NikoshBAN" panose="02000000000000000000" pitchFamily="2" charset="0"/>
                <a:cs typeface="NikoshBAN" panose="02000000000000000000" pitchFamily="2" charset="0"/>
              </a:rPr>
              <a:t>স্বাগতম</a:t>
            </a:r>
            <a:endParaRPr lang="en-US" sz="10300" dirty="0">
              <a:solidFill>
                <a:srgbClr val="FF0000"/>
              </a:solidFill>
              <a:latin typeface="NikoshBAN" panose="02000000000000000000" pitchFamily="2" charset="0"/>
              <a:cs typeface="NikoshBAN" panose="02000000000000000000" pitchFamily="2" charset="0"/>
            </a:endParaRPr>
          </a:p>
        </p:txBody>
      </p:sp>
      <p:pic>
        <p:nvPicPr>
          <p:cNvPr id="4" name="Picture 3">
            <a:extLst>
              <a:ext uri="{FF2B5EF4-FFF2-40B4-BE49-F238E27FC236}">
                <a16:creationId xmlns:a16="http://schemas.microsoft.com/office/drawing/2014/main" id="{8B384290-5AD1-43FF-ACA4-59A06764D6F7}"/>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338263" y="214314"/>
            <a:ext cx="5605462" cy="5098170"/>
          </a:xfrm>
          <a:prstGeom prst="ellipse">
            <a:avLst/>
          </a:prstGeom>
          <a:ln w="190500" cap="rnd">
            <a:solidFill>
              <a:srgbClr val="00B050"/>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6" name="Date Placeholder 5">
            <a:extLst>
              <a:ext uri="{FF2B5EF4-FFF2-40B4-BE49-F238E27FC236}">
                <a16:creationId xmlns:a16="http://schemas.microsoft.com/office/drawing/2014/main" id="{8FFAE560-7B5B-4BE6-B722-219E32E46736}"/>
              </a:ext>
            </a:extLst>
          </p:cNvPr>
          <p:cNvSpPr>
            <a:spLocks noGrp="1"/>
          </p:cNvSpPr>
          <p:nvPr>
            <p:ph type="dt" sz="half" idx="10"/>
          </p:nvPr>
        </p:nvSpPr>
        <p:spPr/>
        <p:txBody>
          <a:bodyPr/>
          <a:lstStyle/>
          <a:p>
            <a:fld id="{641B4695-BD72-4C85-B52A-CDA5AE2EE472}" type="datetime1">
              <a:rPr lang="en-US" smtClean="0"/>
              <a:t>7/13/2026</a:t>
            </a:fld>
            <a:endParaRPr lang="en-US"/>
          </a:p>
        </p:txBody>
      </p:sp>
      <p:sp>
        <p:nvSpPr>
          <p:cNvPr id="7" name="Footer Placeholder 6">
            <a:extLst>
              <a:ext uri="{FF2B5EF4-FFF2-40B4-BE49-F238E27FC236}">
                <a16:creationId xmlns:a16="http://schemas.microsoft.com/office/drawing/2014/main" id="{153FDB74-85CD-4C98-AB1A-1A85807638F5}"/>
              </a:ext>
            </a:extLst>
          </p:cNvPr>
          <p:cNvSpPr>
            <a:spLocks noGrp="1"/>
          </p:cNvSpPr>
          <p:nvPr>
            <p:ph type="ftr" sz="quarter" idx="11"/>
          </p:nvPr>
        </p:nvSpPr>
        <p:spPr/>
        <p:txBody>
          <a:bodyPr/>
          <a:lstStyle/>
          <a:p>
            <a:r>
              <a:rPr lang="en-US"/>
              <a:t>amin001974@gmail.com</a:t>
            </a:r>
          </a:p>
        </p:txBody>
      </p:sp>
      <p:sp>
        <p:nvSpPr>
          <p:cNvPr id="8" name="Slide Number Placeholder 7">
            <a:extLst>
              <a:ext uri="{FF2B5EF4-FFF2-40B4-BE49-F238E27FC236}">
                <a16:creationId xmlns:a16="http://schemas.microsoft.com/office/drawing/2014/main" id="{885ED375-3BDD-4C05-B56C-D7FEDFD5733A}"/>
              </a:ext>
            </a:extLst>
          </p:cNvPr>
          <p:cNvSpPr>
            <a:spLocks noGrp="1"/>
          </p:cNvSpPr>
          <p:nvPr>
            <p:ph type="sldNum" sz="quarter" idx="12"/>
          </p:nvPr>
        </p:nvSpPr>
        <p:spPr/>
        <p:txBody>
          <a:bodyPr/>
          <a:lstStyle/>
          <a:p>
            <a:fld id="{B58C3D73-33FE-4137-8C70-3CDAFF15907F}" type="slidenum">
              <a:rPr lang="en-US" smtClean="0"/>
              <a:t>1</a:t>
            </a:fld>
            <a:endParaRPr lang="en-US"/>
          </a:p>
        </p:txBody>
      </p:sp>
    </p:spTree>
    <p:extLst>
      <p:ext uri="{BB962C8B-B14F-4D97-AF65-F5344CB8AC3E}">
        <p14:creationId xmlns:p14="http://schemas.microsoft.com/office/powerpoint/2010/main" val="41279692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1999" cy="5504891"/>
          </a:xfrm>
          <a:prstGeom prst="rect">
            <a:avLst/>
          </a:prstGeom>
        </p:spPr>
      </p:pic>
      <p:sp>
        <p:nvSpPr>
          <p:cNvPr id="7" name="TextBox 6"/>
          <p:cNvSpPr txBox="1"/>
          <p:nvPr/>
        </p:nvSpPr>
        <p:spPr>
          <a:xfrm>
            <a:off x="2005263" y="5504891"/>
            <a:ext cx="7555832" cy="646331"/>
          </a:xfrm>
          <a:prstGeom prst="rect">
            <a:avLst/>
          </a:prstGeom>
          <a:noFill/>
        </p:spPr>
        <p:txBody>
          <a:bodyPr wrap="square" rtlCol="0">
            <a:spAutoFit/>
          </a:bodyPr>
          <a:lstStyle/>
          <a:p>
            <a:r>
              <a:rPr lang="bn-BD" sz="3600" dirty="0">
                <a:solidFill>
                  <a:srgbClr val="0070C0"/>
                </a:solidFill>
                <a:latin typeface="NikoshBAN" panose="02000000000000000000" pitchFamily="2" charset="0"/>
                <a:cs typeface="NikoshBAN" panose="02000000000000000000" pitchFamily="2" charset="0"/>
              </a:rPr>
              <a:t>খাদ্যদ্রব্য সংরক্ষণে আইসোটোপের ব্যবহার</a:t>
            </a:r>
            <a:endParaRPr lang="en-US" sz="3600" dirty="0">
              <a:solidFill>
                <a:srgbClr val="0070C0"/>
              </a:solidFill>
              <a:latin typeface="NikoshBAN" panose="02000000000000000000" pitchFamily="2" charset="0"/>
              <a:cs typeface="NikoshBAN" panose="02000000000000000000" pitchFamily="2" charset="0"/>
            </a:endParaRPr>
          </a:p>
        </p:txBody>
      </p:sp>
      <p:sp>
        <p:nvSpPr>
          <p:cNvPr id="2" name="Date Placeholder 1">
            <a:extLst>
              <a:ext uri="{FF2B5EF4-FFF2-40B4-BE49-F238E27FC236}">
                <a16:creationId xmlns:a16="http://schemas.microsoft.com/office/drawing/2014/main" id="{C1538F10-026A-40DF-BE77-25ED42E974DD}"/>
              </a:ext>
            </a:extLst>
          </p:cNvPr>
          <p:cNvSpPr>
            <a:spLocks noGrp="1"/>
          </p:cNvSpPr>
          <p:nvPr>
            <p:ph type="dt" sz="half" idx="10"/>
          </p:nvPr>
        </p:nvSpPr>
        <p:spPr/>
        <p:txBody>
          <a:bodyPr/>
          <a:lstStyle/>
          <a:p>
            <a:fld id="{F90D72B0-082A-4BE0-A8F0-9D44303A61FC}" type="datetime1">
              <a:rPr lang="en-US" smtClean="0"/>
              <a:t>7/13/2026</a:t>
            </a:fld>
            <a:endParaRPr lang="en-US"/>
          </a:p>
        </p:txBody>
      </p:sp>
      <p:sp>
        <p:nvSpPr>
          <p:cNvPr id="3" name="Footer Placeholder 2">
            <a:extLst>
              <a:ext uri="{FF2B5EF4-FFF2-40B4-BE49-F238E27FC236}">
                <a16:creationId xmlns:a16="http://schemas.microsoft.com/office/drawing/2014/main" id="{162157E6-DA7A-46ED-82A3-49EF526086C0}"/>
              </a:ext>
            </a:extLst>
          </p:cNvPr>
          <p:cNvSpPr>
            <a:spLocks noGrp="1"/>
          </p:cNvSpPr>
          <p:nvPr>
            <p:ph type="ftr" sz="quarter" idx="11"/>
          </p:nvPr>
        </p:nvSpPr>
        <p:spPr/>
        <p:txBody>
          <a:bodyPr/>
          <a:lstStyle/>
          <a:p>
            <a:r>
              <a:rPr lang="en-US"/>
              <a:t>amin001974@gmail.com</a:t>
            </a:r>
          </a:p>
        </p:txBody>
      </p:sp>
      <p:sp>
        <p:nvSpPr>
          <p:cNvPr id="11" name="Slide Number Placeholder 10">
            <a:extLst>
              <a:ext uri="{FF2B5EF4-FFF2-40B4-BE49-F238E27FC236}">
                <a16:creationId xmlns:a16="http://schemas.microsoft.com/office/drawing/2014/main" id="{3724DFDF-AE58-478A-82CD-C64FA97DF2D3}"/>
              </a:ext>
            </a:extLst>
          </p:cNvPr>
          <p:cNvSpPr>
            <a:spLocks noGrp="1"/>
          </p:cNvSpPr>
          <p:nvPr>
            <p:ph type="sldNum" sz="quarter" idx="12"/>
          </p:nvPr>
        </p:nvSpPr>
        <p:spPr/>
        <p:txBody>
          <a:bodyPr/>
          <a:lstStyle/>
          <a:p>
            <a:fld id="{B58C3D73-33FE-4137-8C70-3CDAFF15907F}" type="slidenum">
              <a:rPr lang="en-US" smtClean="0"/>
              <a:t>10</a:t>
            </a:fld>
            <a:endParaRPr lang="en-US"/>
          </a:p>
        </p:txBody>
      </p:sp>
    </p:spTree>
    <p:extLst>
      <p:ext uri="{BB962C8B-B14F-4D97-AF65-F5344CB8AC3E}">
        <p14:creationId xmlns:p14="http://schemas.microsoft.com/office/powerpoint/2010/main" val="33006416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46484" y="2453115"/>
            <a:ext cx="10684041" cy="1938992"/>
          </a:xfrm>
          <a:prstGeom prst="rect">
            <a:avLst/>
          </a:prstGeom>
          <a:noFill/>
        </p:spPr>
        <p:txBody>
          <a:bodyPr wrap="square" rtlCol="0">
            <a:spAutoFit/>
          </a:bodyPr>
          <a:lstStyle/>
          <a:p>
            <a:r>
              <a:rPr lang="bn-BD" sz="6000" dirty="0">
                <a:solidFill>
                  <a:srgbClr val="0070C0"/>
                </a:solidFill>
                <a:latin typeface="NikoshBAN" panose="02000000000000000000" pitchFamily="2" charset="0"/>
                <a:cs typeface="NikoshBAN" panose="02000000000000000000" pitchFamily="2" charset="0"/>
              </a:rPr>
              <a:t>চিকিৎসা ক্ষেত্রে, কৃষি ক্ষেত্রে, খাদ্যদ্রব্য সংরক্ষণে আইসোটোপের ব্যবহার লেখ।</a:t>
            </a:r>
            <a:endParaRPr lang="en-US" sz="6000" dirty="0">
              <a:solidFill>
                <a:srgbClr val="0070C0"/>
              </a:solidFill>
              <a:latin typeface="NikoshBAN" panose="02000000000000000000" pitchFamily="2" charset="0"/>
              <a:cs typeface="NikoshBAN" panose="02000000000000000000" pitchFamily="2" charset="0"/>
            </a:endParaRPr>
          </a:p>
        </p:txBody>
      </p:sp>
      <p:grpSp>
        <p:nvGrpSpPr>
          <p:cNvPr id="12" name="Group 11"/>
          <p:cNvGrpSpPr/>
          <p:nvPr/>
        </p:nvGrpSpPr>
        <p:grpSpPr>
          <a:xfrm>
            <a:off x="3621940" y="1065593"/>
            <a:ext cx="4559534" cy="999980"/>
            <a:chOff x="2097939" y="1065593"/>
            <a:chExt cx="3061855" cy="999980"/>
          </a:xfrm>
        </p:grpSpPr>
        <p:sp>
          <p:nvSpPr>
            <p:cNvPr id="11" name="Snip Diagonal Corner Rectangle 10"/>
            <p:cNvSpPr/>
            <p:nvPr/>
          </p:nvSpPr>
          <p:spPr>
            <a:xfrm>
              <a:off x="2097939" y="1065593"/>
              <a:ext cx="3061855" cy="999980"/>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2815651" y="1150084"/>
              <a:ext cx="1626430" cy="830997"/>
            </a:xfrm>
            <a:prstGeom prst="rect">
              <a:avLst/>
            </a:prstGeom>
            <a:noFill/>
          </p:spPr>
          <p:txBody>
            <a:bodyPr wrap="square" rtlCol="0">
              <a:spAutoFit/>
            </a:bodyPr>
            <a:lstStyle/>
            <a:p>
              <a:r>
                <a:rPr lang="bn-BD" sz="4800" dirty="0">
                  <a:solidFill>
                    <a:srgbClr val="0070C0"/>
                  </a:solidFill>
                  <a:latin typeface="NikoshBAN" panose="02000000000000000000" pitchFamily="2" charset="0"/>
                  <a:cs typeface="NikoshBAN" panose="02000000000000000000" pitchFamily="2" charset="0"/>
                </a:rPr>
                <a:t>দলীয় কাজ</a:t>
              </a:r>
              <a:endParaRPr lang="en-US" sz="4800" dirty="0">
                <a:solidFill>
                  <a:srgbClr val="0070C0"/>
                </a:solidFill>
                <a:latin typeface="NikoshBAN" panose="02000000000000000000" pitchFamily="2" charset="0"/>
                <a:cs typeface="NikoshBAN" panose="02000000000000000000" pitchFamily="2" charset="0"/>
              </a:endParaRPr>
            </a:p>
          </p:txBody>
        </p:sp>
      </p:grpSp>
      <p:sp>
        <p:nvSpPr>
          <p:cNvPr id="10" name="Date Placeholder 9">
            <a:extLst>
              <a:ext uri="{FF2B5EF4-FFF2-40B4-BE49-F238E27FC236}">
                <a16:creationId xmlns:a16="http://schemas.microsoft.com/office/drawing/2014/main" id="{DE1CCF0A-4FF4-480C-9320-818D66F9089B}"/>
              </a:ext>
            </a:extLst>
          </p:cNvPr>
          <p:cNvSpPr>
            <a:spLocks noGrp="1"/>
          </p:cNvSpPr>
          <p:nvPr>
            <p:ph type="dt" sz="half" idx="10"/>
          </p:nvPr>
        </p:nvSpPr>
        <p:spPr/>
        <p:txBody>
          <a:bodyPr/>
          <a:lstStyle/>
          <a:p>
            <a:fld id="{1C01B4D9-BD36-4C3B-8FE2-E390543BF19F}" type="datetime1">
              <a:rPr lang="en-US" smtClean="0"/>
              <a:t>7/13/2026</a:t>
            </a:fld>
            <a:endParaRPr lang="en-US"/>
          </a:p>
        </p:txBody>
      </p:sp>
      <p:sp>
        <p:nvSpPr>
          <p:cNvPr id="13" name="Footer Placeholder 12">
            <a:extLst>
              <a:ext uri="{FF2B5EF4-FFF2-40B4-BE49-F238E27FC236}">
                <a16:creationId xmlns:a16="http://schemas.microsoft.com/office/drawing/2014/main" id="{4AF82B04-72B3-4043-B987-719EA39826D2}"/>
              </a:ext>
            </a:extLst>
          </p:cNvPr>
          <p:cNvSpPr>
            <a:spLocks noGrp="1"/>
          </p:cNvSpPr>
          <p:nvPr>
            <p:ph type="ftr" sz="quarter" idx="11"/>
          </p:nvPr>
        </p:nvSpPr>
        <p:spPr/>
        <p:txBody>
          <a:bodyPr/>
          <a:lstStyle/>
          <a:p>
            <a:r>
              <a:rPr lang="en-US"/>
              <a:t>amin001974@gmail.com</a:t>
            </a:r>
          </a:p>
        </p:txBody>
      </p:sp>
      <p:sp>
        <p:nvSpPr>
          <p:cNvPr id="14" name="Slide Number Placeholder 13">
            <a:extLst>
              <a:ext uri="{FF2B5EF4-FFF2-40B4-BE49-F238E27FC236}">
                <a16:creationId xmlns:a16="http://schemas.microsoft.com/office/drawing/2014/main" id="{018CA829-5ACE-4892-859D-2C8709308038}"/>
              </a:ext>
            </a:extLst>
          </p:cNvPr>
          <p:cNvSpPr>
            <a:spLocks noGrp="1"/>
          </p:cNvSpPr>
          <p:nvPr>
            <p:ph type="sldNum" sz="quarter" idx="12"/>
          </p:nvPr>
        </p:nvSpPr>
        <p:spPr/>
        <p:txBody>
          <a:bodyPr/>
          <a:lstStyle/>
          <a:p>
            <a:fld id="{B58C3D73-33FE-4137-8C70-3CDAFF15907F}" type="slidenum">
              <a:rPr lang="en-US" smtClean="0"/>
              <a:t>11</a:t>
            </a:fld>
            <a:endParaRPr lang="en-US"/>
          </a:p>
        </p:txBody>
      </p:sp>
    </p:spTree>
    <p:extLst>
      <p:ext uri="{BB962C8B-B14F-4D97-AF65-F5344CB8AC3E}">
        <p14:creationId xmlns:p14="http://schemas.microsoft.com/office/powerpoint/2010/main" val="42102905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7326" y="252174"/>
            <a:ext cx="8775032" cy="4881300"/>
          </a:xfrm>
          <a:prstGeom prst="rect">
            <a:avLst/>
          </a:prstGeom>
        </p:spPr>
      </p:pic>
      <p:sp>
        <p:nvSpPr>
          <p:cNvPr id="3" name="TextBox 2"/>
          <p:cNvSpPr txBox="1"/>
          <p:nvPr/>
        </p:nvSpPr>
        <p:spPr>
          <a:xfrm>
            <a:off x="417096" y="5481807"/>
            <a:ext cx="10716126" cy="769441"/>
          </a:xfrm>
          <a:prstGeom prst="rect">
            <a:avLst/>
          </a:prstGeom>
          <a:noFill/>
        </p:spPr>
        <p:txBody>
          <a:bodyPr wrap="square" rtlCol="0">
            <a:spAutoFit/>
          </a:bodyPr>
          <a:lstStyle/>
          <a:p>
            <a:r>
              <a:rPr lang="bn-BD" sz="4400" dirty="0">
                <a:solidFill>
                  <a:srgbClr val="0070C0"/>
                </a:solidFill>
                <a:latin typeface="NikoshBAN" panose="02000000000000000000" pitchFamily="2" charset="0"/>
                <a:cs typeface="NikoshBAN" panose="02000000000000000000" pitchFamily="2" charset="0"/>
              </a:rPr>
              <a:t>ভূতাত্ত্বিক বৈজ্ঞানিক গবেষণা কাজে আইসোটোপের ব্যবহার</a:t>
            </a:r>
            <a:endParaRPr lang="en-US" sz="4400" dirty="0">
              <a:solidFill>
                <a:srgbClr val="0070C0"/>
              </a:solidFill>
              <a:latin typeface="NikoshBAN" panose="02000000000000000000" pitchFamily="2" charset="0"/>
              <a:cs typeface="NikoshBAN" panose="02000000000000000000" pitchFamily="2" charset="0"/>
            </a:endParaRPr>
          </a:p>
        </p:txBody>
      </p:sp>
      <p:sp>
        <p:nvSpPr>
          <p:cNvPr id="9" name="Date Placeholder 8">
            <a:extLst>
              <a:ext uri="{FF2B5EF4-FFF2-40B4-BE49-F238E27FC236}">
                <a16:creationId xmlns:a16="http://schemas.microsoft.com/office/drawing/2014/main" id="{8B6A10D6-15EB-40C0-B5B9-98A4B983D8BA}"/>
              </a:ext>
            </a:extLst>
          </p:cNvPr>
          <p:cNvSpPr>
            <a:spLocks noGrp="1"/>
          </p:cNvSpPr>
          <p:nvPr>
            <p:ph type="dt" sz="half" idx="10"/>
          </p:nvPr>
        </p:nvSpPr>
        <p:spPr/>
        <p:txBody>
          <a:bodyPr/>
          <a:lstStyle/>
          <a:p>
            <a:fld id="{B158F05B-7F71-47D3-8C68-1C35B58A77DD}" type="datetime1">
              <a:rPr lang="en-US" smtClean="0"/>
              <a:t>7/13/2026</a:t>
            </a:fld>
            <a:endParaRPr lang="en-US"/>
          </a:p>
        </p:txBody>
      </p:sp>
      <p:sp>
        <p:nvSpPr>
          <p:cNvPr id="10" name="Footer Placeholder 9">
            <a:extLst>
              <a:ext uri="{FF2B5EF4-FFF2-40B4-BE49-F238E27FC236}">
                <a16:creationId xmlns:a16="http://schemas.microsoft.com/office/drawing/2014/main" id="{6F686D2D-AE75-433C-AD1B-C2EB1A46EDE0}"/>
              </a:ext>
            </a:extLst>
          </p:cNvPr>
          <p:cNvSpPr>
            <a:spLocks noGrp="1"/>
          </p:cNvSpPr>
          <p:nvPr>
            <p:ph type="ftr" sz="quarter" idx="11"/>
          </p:nvPr>
        </p:nvSpPr>
        <p:spPr/>
        <p:txBody>
          <a:bodyPr/>
          <a:lstStyle/>
          <a:p>
            <a:r>
              <a:rPr lang="en-US"/>
              <a:t>amin001974@gmail.com</a:t>
            </a:r>
          </a:p>
        </p:txBody>
      </p:sp>
      <p:sp>
        <p:nvSpPr>
          <p:cNvPr id="11" name="Slide Number Placeholder 10">
            <a:extLst>
              <a:ext uri="{FF2B5EF4-FFF2-40B4-BE49-F238E27FC236}">
                <a16:creationId xmlns:a16="http://schemas.microsoft.com/office/drawing/2014/main" id="{DB7D5B95-9100-45D5-B829-81707237ED2C}"/>
              </a:ext>
            </a:extLst>
          </p:cNvPr>
          <p:cNvSpPr>
            <a:spLocks noGrp="1"/>
          </p:cNvSpPr>
          <p:nvPr>
            <p:ph type="sldNum" sz="quarter" idx="12"/>
          </p:nvPr>
        </p:nvSpPr>
        <p:spPr/>
        <p:txBody>
          <a:bodyPr/>
          <a:lstStyle/>
          <a:p>
            <a:fld id="{B58C3D73-33FE-4137-8C70-3CDAFF15907F}" type="slidenum">
              <a:rPr lang="en-US" smtClean="0"/>
              <a:t>12</a:t>
            </a:fld>
            <a:endParaRPr lang="en-US"/>
          </a:p>
        </p:txBody>
      </p:sp>
    </p:spTree>
    <p:extLst>
      <p:ext uri="{BB962C8B-B14F-4D97-AF65-F5344CB8AC3E}">
        <p14:creationId xmlns:p14="http://schemas.microsoft.com/office/powerpoint/2010/main" val="392120986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3311237" y="658807"/>
            <a:ext cx="5945057" cy="1579418"/>
            <a:chOff x="1787236" y="658807"/>
            <a:chExt cx="2880228" cy="1579418"/>
          </a:xfrm>
        </p:grpSpPr>
        <p:sp>
          <p:nvSpPr>
            <p:cNvPr id="10" name="Cloud 9"/>
            <p:cNvSpPr/>
            <p:nvPr/>
          </p:nvSpPr>
          <p:spPr>
            <a:xfrm>
              <a:off x="1787236" y="658807"/>
              <a:ext cx="2507673" cy="1579418"/>
            </a:xfrm>
            <a:prstGeom prst="clou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2218053" y="986851"/>
              <a:ext cx="2449411" cy="923330"/>
            </a:xfrm>
            <a:prstGeom prst="rect">
              <a:avLst/>
            </a:prstGeom>
            <a:noFill/>
          </p:spPr>
          <p:txBody>
            <a:bodyPr wrap="square" rtlCol="0">
              <a:spAutoFit/>
            </a:bodyPr>
            <a:lstStyle/>
            <a:p>
              <a:r>
                <a:rPr lang="bn-BD" sz="5400" dirty="0">
                  <a:solidFill>
                    <a:srgbClr val="0070C0"/>
                  </a:solidFill>
                  <a:latin typeface="NikoshBAN" panose="02000000000000000000" pitchFamily="2" charset="0"/>
                  <a:cs typeface="NikoshBAN" panose="02000000000000000000" pitchFamily="2" charset="0"/>
                </a:rPr>
                <a:t>জোড়ায় কাজ</a:t>
              </a:r>
              <a:endParaRPr lang="en-US" sz="5400" dirty="0">
                <a:solidFill>
                  <a:srgbClr val="0070C0"/>
                </a:solidFill>
                <a:latin typeface="NikoshBAN" panose="02000000000000000000" pitchFamily="2" charset="0"/>
                <a:cs typeface="NikoshBAN" panose="02000000000000000000" pitchFamily="2" charset="0"/>
              </a:endParaRPr>
            </a:p>
          </p:txBody>
        </p:sp>
      </p:grpSp>
      <p:sp>
        <p:nvSpPr>
          <p:cNvPr id="4" name="TextBox 3"/>
          <p:cNvSpPr txBox="1"/>
          <p:nvPr/>
        </p:nvSpPr>
        <p:spPr>
          <a:xfrm>
            <a:off x="1957137" y="3041751"/>
            <a:ext cx="8920173" cy="1754326"/>
          </a:xfrm>
          <a:prstGeom prst="rect">
            <a:avLst/>
          </a:prstGeom>
          <a:noFill/>
        </p:spPr>
        <p:txBody>
          <a:bodyPr wrap="square" rtlCol="0">
            <a:spAutoFit/>
          </a:bodyPr>
          <a:lstStyle/>
          <a:p>
            <a:r>
              <a:rPr lang="bn-BD" sz="5400" dirty="0">
                <a:solidFill>
                  <a:srgbClr val="0070C0"/>
                </a:solidFill>
                <a:latin typeface="NikoshBAN" panose="02000000000000000000" pitchFamily="2" charset="0"/>
                <a:cs typeface="NikoshBAN" panose="02000000000000000000" pitchFamily="2" charset="0"/>
              </a:rPr>
              <a:t>আইসোটোপ কোন কোন ক্ষেত্রে ব্যবহার করা হয়  তার তালিকা তৈরী কর।</a:t>
            </a:r>
            <a:endParaRPr lang="en-US" sz="5400" dirty="0">
              <a:solidFill>
                <a:srgbClr val="0070C0"/>
              </a:solidFill>
              <a:latin typeface="NikoshBAN" panose="02000000000000000000" pitchFamily="2" charset="0"/>
              <a:cs typeface="NikoshBAN" panose="02000000000000000000" pitchFamily="2" charset="0"/>
            </a:endParaRPr>
          </a:p>
        </p:txBody>
      </p:sp>
      <p:sp>
        <p:nvSpPr>
          <p:cNvPr id="12" name="Date Placeholder 11">
            <a:extLst>
              <a:ext uri="{FF2B5EF4-FFF2-40B4-BE49-F238E27FC236}">
                <a16:creationId xmlns:a16="http://schemas.microsoft.com/office/drawing/2014/main" id="{7196572F-51E2-4580-A194-87FBD6095784}"/>
              </a:ext>
            </a:extLst>
          </p:cNvPr>
          <p:cNvSpPr>
            <a:spLocks noGrp="1"/>
          </p:cNvSpPr>
          <p:nvPr>
            <p:ph type="dt" sz="half" idx="10"/>
          </p:nvPr>
        </p:nvSpPr>
        <p:spPr/>
        <p:txBody>
          <a:bodyPr/>
          <a:lstStyle/>
          <a:p>
            <a:fld id="{A99CD35C-849A-46F8-B8C3-7B8F430AB0E0}" type="datetime1">
              <a:rPr lang="en-US" smtClean="0"/>
              <a:t>7/13/2026</a:t>
            </a:fld>
            <a:endParaRPr lang="en-US"/>
          </a:p>
        </p:txBody>
      </p:sp>
      <p:sp>
        <p:nvSpPr>
          <p:cNvPr id="13" name="Footer Placeholder 12">
            <a:extLst>
              <a:ext uri="{FF2B5EF4-FFF2-40B4-BE49-F238E27FC236}">
                <a16:creationId xmlns:a16="http://schemas.microsoft.com/office/drawing/2014/main" id="{A2DF1138-1307-493A-9641-37A4E1177DA5}"/>
              </a:ext>
            </a:extLst>
          </p:cNvPr>
          <p:cNvSpPr>
            <a:spLocks noGrp="1"/>
          </p:cNvSpPr>
          <p:nvPr>
            <p:ph type="ftr" sz="quarter" idx="11"/>
          </p:nvPr>
        </p:nvSpPr>
        <p:spPr/>
        <p:txBody>
          <a:bodyPr/>
          <a:lstStyle/>
          <a:p>
            <a:r>
              <a:rPr lang="en-US"/>
              <a:t>amin001974@gmail.com</a:t>
            </a:r>
          </a:p>
        </p:txBody>
      </p:sp>
      <p:sp>
        <p:nvSpPr>
          <p:cNvPr id="14" name="Slide Number Placeholder 13">
            <a:extLst>
              <a:ext uri="{FF2B5EF4-FFF2-40B4-BE49-F238E27FC236}">
                <a16:creationId xmlns:a16="http://schemas.microsoft.com/office/drawing/2014/main" id="{09929C4C-1E15-47F5-8FBA-1AFB81E48B22}"/>
              </a:ext>
            </a:extLst>
          </p:cNvPr>
          <p:cNvSpPr>
            <a:spLocks noGrp="1"/>
          </p:cNvSpPr>
          <p:nvPr>
            <p:ph type="sldNum" sz="quarter" idx="12"/>
          </p:nvPr>
        </p:nvSpPr>
        <p:spPr/>
        <p:txBody>
          <a:bodyPr/>
          <a:lstStyle/>
          <a:p>
            <a:fld id="{B58C3D73-33FE-4137-8C70-3CDAFF15907F}" type="slidenum">
              <a:rPr lang="en-US" smtClean="0"/>
              <a:t>13</a:t>
            </a:fld>
            <a:endParaRPr lang="en-US"/>
          </a:p>
        </p:txBody>
      </p:sp>
    </p:spTree>
    <p:extLst>
      <p:ext uri="{BB962C8B-B14F-4D97-AF65-F5344CB8AC3E}">
        <p14:creationId xmlns:p14="http://schemas.microsoft.com/office/powerpoint/2010/main" val="303158682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371522" y="861645"/>
            <a:ext cx="4312645" cy="1456608"/>
            <a:chOff x="3146933" y="1193371"/>
            <a:chExt cx="2479781" cy="930146"/>
          </a:xfrm>
        </p:grpSpPr>
        <p:sp>
          <p:nvSpPr>
            <p:cNvPr id="2" name="Flowchart: Decision 1"/>
            <p:cNvSpPr/>
            <p:nvPr/>
          </p:nvSpPr>
          <p:spPr>
            <a:xfrm>
              <a:off x="3146933" y="1193371"/>
              <a:ext cx="2341418" cy="801684"/>
            </a:xfrm>
            <a:prstGeom prst="flowChartDecisi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600778" y="1292520"/>
              <a:ext cx="2025936" cy="830997"/>
            </a:xfrm>
            <a:prstGeom prst="rect">
              <a:avLst/>
            </a:prstGeom>
            <a:noFill/>
          </p:spPr>
          <p:txBody>
            <a:bodyPr wrap="square" rtlCol="0">
              <a:spAutoFit/>
            </a:bodyPr>
            <a:lstStyle/>
            <a:p>
              <a:r>
                <a:rPr lang="bn-BD" sz="4800" dirty="0">
                  <a:solidFill>
                    <a:srgbClr val="7030A0"/>
                  </a:solidFill>
                  <a:latin typeface="NikoshBAN" panose="02000000000000000000" pitchFamily="2" charset="0"/>
                  <a:cs typeface="NikoshBAN" panose="02000000000000000000" pitchFamily="2" charset="0"/>
                </a:rPr>
                <a:t>একক কাজ</a:t>
              </a:r>
              <a:endParaRPr lang="en-US" sz="4800" dirty="0">
                <a:solidFill>
                  <a:srgbClr val="7030A0"/>
                </a:solidFill>
                <a:latin typeface="NikoshBAN" panose="02000000000000000000" pitchFamily="2" charset="0"/>
                <a:cs typeface="NikoshBAN" panose="02000000000000000000" pitchFamily="2" charset="0"/>
              </a:endParaRPr>
            </a:p>
          </p:txBody>
        </p:sp>
      </p:grpSp>
      <p:sp>
        <p:nvSpPr>
          <p:cNvPr id="6" name="TextBox 5"/>
          <p:cNvSpPr txBox="1"/>
          <p:nvPr/>
        </p:nvSpPr>
        <p:spPr>
          <a:xfrm>
            <a:off x="1347537" y="2519426"/>
            <a:ext cx="10170695" cy="1938992"/>
          </a:xfrm>
          <a:prstGeom prst="rect">
            <a:avLst/>
          </a:prstGeom>
          <a:noFill/>
        </p:spPr>
        <p:txBody>
          <a:bodyPr wrap="square" rtlCol="0">
            <a:spAutoFit/>
          </a:bodyPr>
          <a:lstStyle/>
          <a:p>
            <a:r>
              <a:rPr lang="bn-BD" sz="6000" dirty="0">
                <a:solidFill>
                  <a:srgbClr val="0070C0"/>
                </a:solidFill>
                <a:latin typeface="NikoshBAN" panose="02000000000000000000" pitchFamily="2" charset="0"/>
                <a:cs typeface="NikoshBAN" panose="02000000000000000000" pitchFamily="2" charset="0"/>
              </a:rPr>
              <a:t>ভূতাত্ত্বিক বৈজ্ঞানিক গবেষণা কাজে আইসোটোপের ব্যবহার লেখ।</a:t>
            </a:r>
            <a:endParaRPr lang="en-US" sz="6000" dirty="0">
              <a:solidFill>
                <a:srgbClr val="0070C0"/>
              </a:solidFill>
              <a:latin typeface="NikoshBAN" panose="02000000000000000000" pitchFamily="2" charset="0"/>
              <a:cs typeface="NikoshBAN" panose="02000000000000000000" pitchFamily="2" charset="0"/>
            </a:endParaRPr>
          </a:p>
        </p:txBody>
      </p:sp>
      <p:sp>
        <p:nvSpPr>
          <p:cNvPr id="11" name="Date Placeholder 10">
            <a:extLst>
              <a:ext uri="{FF2B5EF4-FFF2-40B4-BE49-F238E27FC236}">
                <a16:creationId xmlns:a16="http://schemas.microsoft.com/office/drawing/2014/main" id="{C98F7996-5D6C-45AB-B9B1-E2BDF1877EC8}"/>
              </a:ext>
            </a:extLst>
          </p:cNvPr>
          <p:cNvSpPr>
            <a:spLocks noGrp="1"/>
          </p:cNvSpPr>
          <p:nvPr>
            <p:ph type="dt" sz="half" idx="10"/>
          </p:nvPr>
        </p:nvSpPr>
        <p:spPr/>
        <p:txBody>
          <a:bodyPr/>
          <a:lstStyle/>
          <a:p>
            <a:fld id="{063F1F73-398A-40F8-B767-EA7C0920BFA1}" type="datetime1">
              <a:rPr lang="en-US" smtClean="0"/>
              <a:t>7/13/2026</a:t>
            </a:fld>
            <a:endParaRPr lang="en-US"/>
          </a:p>
        </p:txBody>
      </p:sp>
      <p:sp>
        <p:nvSpPr>
          <p:cNvPr id="12" name="Footer Placeholder 11">
            <a:extLst>
              <a:ext uri="{FF2B5EF4-FFF2-40B4-BE49-F238E27FC236}">
                <a16:creationId xmlns:a16="http://schemas.microsoft.com/office/drawing/2014/main" id="{5B4BB08A-7BBA-4004-AC8F-B5085DE2D79A}"/>
              </a:ext>
            </a:extLst>
          </p:cNvPr>
          <p:cNvSpPr>
            <a:spLocks noGrp="1"/>
          </p:cNvSpPr>
          <p:nvPr>
            <p:ph type="ftr" sz="quarter" idx="11"/>
          </p:nvPr>
        </p:nvSpPr>
        <p:spPr/>
        <p:txBody>
          <a:bodyPr/>
          <a:lstStyle/>
          <a:p>
            <a:r>
              <a:rPr lang="en-US"/>
              <a:t>amin001974@gmail.com</a:t>
            </a:r>
          </a:p>
        </p:txBody>
      </p:sp>
      <p:sp>
        <p:nvSpPr>
          <p:cNvPr id="13" name="Slide Number Placeholder 12">
            <a:extLst>
              <a:ext uri="{FF2B5EF4-FFF2-40B4-BE49-F238E27FC236}">
                <a16:creationId xmlns:a16="http://schemas.microsoft.com/office/drawing/2014/main" id="{6F4CDFCE-1507-47C1-88F4-58A4C4895E34}"/>
              </a:ext>
            </a:extLst>
          </p:cNvPr>
          <p:cNvSpPr>
            <a:spLocks noGrp="1"/>
          </p:cNvSpPr>
          <p:nvPr>
            <p:ph type="sldNum" sz="quarter" idx="12"/>
          </p:nvPr>
        </p:nvSpPr>
        <p:spPr/>
        <p:txBody>
          <a:bodyPr/>
          <a:lstStyle/>
          <a:p>
            <a:fld id="{B58C3D73-33FE-4137-8C70-3CDAFF15907F}" type="slidenum">
              <a:rPr lang="en-US" smtClean="0"/>
              <a:t>14</a:t>
            </a:fld>
            <a:endParaRPr lang="en-US"/>
          </a:p>
        </p:txBody>
      </p:sp>
    </p:spTree>
    <p:extLst>
      <p:ext uri="{BB962C8B-B14F-4D97-AF65-F5344CB8AC3E}">
        <p14:creationId xmlns:p14="http://schemas.microsoft.com/office/powerpoint/2010/main" val="96068439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2335563" y="700557"/>
            <a:ext cx="6038415" cy="2309409"/>
            <a:chOff x="2191185" y="684515"/>
            <a:chExt cx="3560618" cy="2309409"/>
          </a:xfrm>
        </p:grpSpPr>
        <p:sp>
          <p:nvSpPr>
            <p:cNvPr id="3" name="Snip Diagonal Corner Rectangle 2"/>
            <p:cNvSpPr/>
            <p:nvPr/>
          </p:nvSpPr>
          <p:spPr>
            <a:xfrm>
              <a:off x="2191185" y="684515"/>
              <a:ext cx="3560618" cy="1225582"/>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026339" y="870266"/>
              <a:ext cx="1890310" cy="2123658"/>
            </a:xfrm>
            <a:prstGeom prst="rect">
              <a:avLst/>
            </a:prstGeom>
            <a:noFill/>
          </p:spPr>
          <p:txBody>
            <a:bodyPr wrap="square" rtlCol="0">
              <a:spAutoFit/>
            </a:bodyPr>
            <a:lstStyle/>
            <a:p>
              <a:r>
                <a:rPr lang="bn-BD" sz="6600" dirty="0">
                  <a:solidFill>
                    <a:srgbClr val="0070C0"/>
                  </a:solidFill>
                  <a:latin typeface="NikoshBAN" panose="02000000000000000000" pitchFamily="2" charset="0"/>
                  <a:cs typeface="NikoshBAN" panose="02000000000000000000" pitchFamily="2" charset="0"/>
                </a:rPr>
                <a:t>মূল্যায়ন</a:t>
              </a:r>
              <a:endParaRPr lang="en-US" sz="6600" dirty="0">
                <a:solidFill>
                  <a:srgbClr val="0070C0"/>
                </a:solidFill>
                <a:latin typeface="NikoshBAN" panose="02000000000000000000" pitchFamily="2" charset="0"/>
                <a:cs typeface="NikoshBAN" panose="02000000000000000000" pitchFamily="2" charset="0"/>
              </a:endParaRPr>
            </a:p>
          </p:txBody>
        </p:sp>
      </p:grpSp>
      <p:sp>
        <p:nvSpPr>
          <p:cNvPr id="29" name="TextBox 28"/>
          <p:cNvSpPr txBox="1"/>
          <p:nvPr/>
        </p:nvSpPr>
        <p:spPr>
          <a:xfrm>
            <a:off x="1900852" y="2523005"/>
            <a:ext cx="9055906" cy="2123658"/>
          </a:xfrm>
          <a:prstGeom prst="rect">
            <a:avLst/>
          </a:prstGeom>
          <a:noFill/>
        </p:spPr>
        <p:txBody>
          <a:bodyPr wrap="square" rtlCol="0">
            <a:spAutoFit/>
          </a:bodyPr>
          <a:lstStyle/>
          <a:p>
            <a:pPr marL="557213" indent="-557213">
              <a:buFont typeface="+mj-lt"/>
              <a:buAutoNum type="arabicPeriod"/>
            </a:pPr>
            <a:r>
              <a:rPr lang="bn-BD" sz="4400" dirty="0">
                <a:solidFill>
                  <a:srgbClr val="7030A0"/>
                </a:solidFill>
                <a:latin typeface="NikoshBAN" panose="02000000000000000000" pitchFamily="2" charset="0"/>
                <a:cs typeface="NikoshBAN" panose="02000000000000000000" pitchFamily="2" charset="0"/>
              </a:rPr>
              <a:t>আইসোটোপ কয় প্রকার?</a:t>
            </a:r>
          </a:p>
          <a:p>
            <a:pPr marL="557213" indent="-557213">
              <a:buFont typeface="+mj-lt"/>
              <a:buAutoNum type="arabicPeriod"/>
            </a:pPr>
            <a:r>
              <a:rPr lang="bn-BD" sz="4400" dirty="0">
                <a:solidFill>
                  <a:srgbClr val="7030A0"/>
                </a:solidFill>
                <a:latin typeface="NikoshBAN" panose="02000000000000000000" pitchFamily="2" charset="0"/>
                <a:cs typeface="NikoshBAN" panose="02000000000000000000" pitchFamily="2" charset="0"/>
              </a:rPr>
              <a:t>অস্থায়ী আইসোটোপ কি বিকিরণ করে থাকে? </a:t>
            </a:r>
          </a:p>
          <a:p>
            <a:pPr marL="557213" indent="-557213">
              <a:buFont typeface="+mj-lt"/>
              <a:buAutoNum type="arabicPeriod"/>
            </a:pPr>
            <a:r>
              <a:rPr lang="bn-BD" sz="4400" dirty="0">
                <a:solidFill>
                  <a:srgbClr val="7030A0"/>
                </a:solidFill>
                <a:latin typeface="NikoshBAN" panose="02000000000000000000" pitchFamily="2" charset="0"/>
                <a:cs typeface="NikoshBAN" panose="02000000000000000000" pitchFamily="2" charset="0"/>
              </a:rPr>
              <a:t>ডাক্তারি যন্ত্রপাতি জীবাণুমুক্ত করা হয় কি দ্বারা?</a:t>
            </a:r>
            <a:endParaRPr lang="en-US" sz="4400" dirty="0">
              <a:solidFill>
                <a:srgbClr val="7030A0"/>
              </a:solidFill>
              <a:latin typeface="NikoshBAN" panose="02000000000000000000" pitchFamily="2" charset="0"/>
              <a:cs typeface="NikoshBAN" panose="02000000000000000000" pitchFamily="2" charset="0"/>
            </a:endParaRPr>
          </a:p>
        </p:txBody>
      </p:sp>
      <p:sp>
        <p:nvSpPr>
          <p:cNvPr id="10" name="Date Placeholder 9">
            <a:extLst>
              <a:ext uri="{FF2B5EF4-FFF2-40B4-BE49-F238E27FC236}">
                <a16:creationId xmlns:a16="http://schemas.microsoft.com/office/drawing/2014/main" id="{0E8DD815-74BA-4D41-AE8C-28D1AFCBE961}"/>
              </a:ext>
            </a:extLst>
          </p:cNvPr>
          <p:cNvSpPr>
            <a:spLocks noGrp="1"/>
          </p:cNvSpPr>
          <p:nvPr>
            <p:ph type="dt" sz="half" idx="10"/>
          </p:nvPr>
        </p:nvSpPr>
        <p:spPr/>
        <p:txBody>
          <a:bodyPr/>
          <a:lstStyle/>
          <a:p>
            <a:fld id="{563D2D45-0667-49C3-BB51-8239389CE28E}" type="datetime1">
              <a:rPr lang="en-US" smtClean="0"/>
              <a:t>7/13/2026</a:t>
            </a:fld>
            <a:endParaRPr lang="en-US"/>
          </a:p>
        </p:txBody>
      </p:sp>
      <p:sp>
        <p:nvSpPr>
          <p:cNvPr id="11" name="Footer Placeholder 10">
            <a:extLst>
              <a:ext uri="{FF2B5EF4-FFF2-40B4-BE49-F238E27FC236}">
                <a16:creationId xmlns:a16="http://schemas.microsoft.com/office/drawing/2014/main" id="{C14D4460-822A-4D21-A273-6B7759B17BEB}"/>
              </a:ext>
            </a:extLst>
          </p:cNvPr>
          <p:cNvSpPr>
            <a:spLocks noGrp="1"/>
          </p:cNvSpPr>
          <p:nvPr>
            <p:ph type="ftr" sz="quarter" idx="11"/>
          </p:nvPr>
        </p:nvSpPr>
        <p:spPr/>
        <p:txBody>
          <a:bodyPr/>
          <a:lstStyle/>
          <a:p>
            <a:r>
              <a:rPr lang="en-US"/>
              <a:t>amin001974@gmail.com</a:t>
            </a:r>
          </a:p>
        </p:txBody>
      </p:sp>
      <p:sp>
        <p:nvSpPr>
          <p:cNvPr id="12" name="Slide Number Placeholder 11">
            <a:extLst>
              <a:ext uri="{FF2B5EF4-FFF2-40B4-BE49-F238E27FC236}">
                <a16:creationId xmlns:a16="http://schemas.microsoft.com/office/drawing/2014/main" id="{4F0ABA69-B160-47CA-94D7-6B5BBBEC3558}"/>
              </a:ext>
            </a:extLst>
          </p:cNvPr>
          <p:cNvSpPr>
            <a:spLocks noGrp="1"/>
          </p:cNvSpPr>
          <p:nvPr>
            <p:ph type="sldNum" sz="quarter" idx="12"/>
          </p:nvPr>
        </p:nvSpPr>
        <p:spPr/>
        <p:txBody>
          <a:bodyPr/>
          <a:lstStyle/>
          <a:p>
            <a:fld id="{B58C3D73-33FE-4137-8C70-3CDAFF15907F}" type="slidenum">
              <a:rPr lang="en-US" smtClean="0"/>
              <a:t>15</a:t>
            </a:fld>
            <a:endParaRPr lang="en-US"/>
          </a:p>
        </p:txBody>
      </p:sp>
    </p:spTree>
    <p:extLst>
      <p:ext uri="{BB962C8B-B14F-4D97-AF65-F5344CB8AC3E}">
        <p14:creationId xmlns:p14="http://schemas.microsoft.com/office/powerpoint/2010/main" val="252571959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anim calcmode="lin" valueType="num">
                                      <p:cBhvr additive="base">
                                        <p:cTn id="11" dur="500" fill="hold"/>
                                        <p:tgtEl>
                                          <p:spTgt spid="29"/>
                                        </p:tgtEl>
                                        <p:attrNameLst>
                                          <p:attrName>ppt_x</p:attrName>
                                        </p:attrNameLst>
                                      </p:cBhvr>
                                      <p:tavLst>
                                        <p:tav tm="0">
                                          <p:val>
                                            <p:strVal val="0-#ppt_w/2"/>
                                          </p:val>
                                        </p:tav>
                                        <p:tav tm="100000">
                                          <p:val>
                                            <p:strVal val="#ppt_x"/>
                                          </p:val>
                                        </p:tav>
                                      </p:tavLst>
                                    </p:anim>
                                    <p:anim calcmode="lin" valueType="num">
                                      <p:cBhvr additive="base">
                                        <p:cTn id="12"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8421" y="1096566"/>
            <a:ext cx="4221648" cy="1107996"/>
          </a:xfrm>
          <a:prstGeom prst="rect">
            <a:avLst/>
          </a:prstGeom>
          <a:noFill/>
        </p:spPr>
        <p:txBody>
          <a:bodyPr wrap="square" rtlCol="0">
            <a:spAutoFit/>
          </a:bodyPr>
          <a:lstStyle/>
          <a:p>
            <a:pPr algn="ctr"/>
            <a:r>
              <a:rPr lang="bn-BD" sz="6600" dirty="0">
                <a:solidFill>
                  <a:srgbClr val="0070C0"/>
                </a:solidFill>
                <a:latin typeface="NikoshBAN" panose="02000000000000000000" pitchFamily="2" charset="0"/>
                <a:cs typeface="NikoshBAN" panose="02000000000000000000" pitchFamily="2" charset="0"/>
              </a:rPr>
              <a:t>বাড়ির কাজ</a:t>
            </a:r>
            <a:endParaRPr lang="en-US" sz="6600" dirty="0">
              <a:solidFill>
                <a:srgbClr val="0070C0"/>
              </a:solidFill>
              <a:latin typeface="NikoshBAN" panose="02000000000000000000" pitchFamily="2" charset="0"/>
              <a:cs typeface="NikoshBAN" panose="02000000000000000000" pitchFamily="2" charset="0"/>
            </a:endParaRPr>
          </a:p>
        </p:txBody>
      </p:sp>
      <p:sp>
        <p:nvSpPr>
          <p:cNvPr id="3" name="TextBox 2"/>
          <p:cNvSpPr txBox="1"/>
          <p:nvPr/>
        </p:nvSpPr>
        <p:spPr>
          <a:xfrm>
            <a:off x="1610933" y="3020902"/>
            <a:ext cx="9442078" cy="1754326"/>
          </a:xfrm>
          <a:prstGeom prst="rect">
            <a:avLst/>
          </a:prstGeom>
          <a:noFill/>
        </p:spPr>
        <p:txBody>
          <a:bodyPr wrap="square" rtlCol="0">
            <a:spAutoFit/>
          </a:bodyPr>
          <a:lstStyle/>
          <a:p>
            <a:r>
              <a:rPr lang="bn-BD" sz="5400" b="1" dirty="0">
                <a:solidFill>
                  <a:srgbClr val="0070C0"/>
                </a:solidFill>
                <a:latin typeface="NikoshBAN" panose="02000000000000000000" pitchFamily="2" charset="0"/>
                <a:cs typeface="NikoshBAN" panose="02000000000000000000" pitchFamily="2" charset="0"/>
              </a:rPr>
              <a:t>আইসোটোপ আর কোন কোন ক্ষেত্রে ব্যবহার করা হয়ে থাকে তার তালিকা তৈরী কর।</a:t>
            </a:r>
            <a:endParaRPr lang="en-US" sz="5400" b="1" dirty="0">
              <a:solidFill>
                <a:srgbClr val="0070C0"/>
              </a:solidFill>
              <a:latin typeface="NikoshBAN" panose="02000000000000000000" pitchFamily="2" charset="0"/>
              <a:cs typeface="NikoshBAN" panose="02000000000000000000" pitchFamily="2" charset="0"/>
            </a:endParaRPr>
          </a:p>
        </p:txBody>
      </p:sp>
      <p:sp>
        <p:nvSpPr>
          <p:cNvPr id="10" name="Date Placeholder 9">
            <a:extLst>
              <a:ext uri="{FF2B5EF4-FFF2-40B4-BE49-F238E27FC236}">
                <a16:creationId xmlns:a16="http://schemas.microsoft.com/office/drawing/2014/main" id="{61F62F26-F056-4F7A-A3F5-D6C62C186A08}"/>
              </a:ext>
            </a:extLst>
          </p:cNvPr>
          <p:cNvSpPr>
            <a:spLocks noGrp="1"/>
          </p:cNvSpPr>
          <p:nvPr>
            <p:ph type="dt" sz="half" idx="10"/>
          </p:nvPr>
        </p:nvSpPr>
        <p:spPr/>
        <p:txBody>
          <a:bodyPr/>
          <a:lstStyle/>
          <a:p>
            <a:fld id="{CBB190BF-4B70-493F-A727-49E62788C09B}" type="datetime1">
              <a:rPr lang="en-US" smtClean="0"/>
              <a:t>7/13/2026</a:t>
            </a:fld>
            <a:endParaRPr lang="en-US"/>
          </a:p>
        </p:txBody>
      </p:sp>
      <p:sp>
        <p:nvSpPr>
          <p:cNvPr id="11" name="Footer Placeholder 10">
            <a:extLst>
              <a:ext uri="{FF2B5EF4-FFF2-40B4-BE49-F238E27FC236}">
                <a16:creationId xmlns:a16="http://schemas.microsoft.com/office/drawing/2014/main" id="{8DE70246-6C83-494B-ADC4-0F6EE6592A28}"/>
              </a:ext>
            </a:extLst>
          </p:cNvPr>
          <p:cNvSpPr>
            <a:spLocks noGrp="1"/>
          </p:cNvSpPr>
          <p:nvPr>
            <p:ph type="ftr" sz="quarter" idx="11"/>
          </p:nvPr>
        </p:nvSpPr>
        <p:spPr/>
        <p:txBody>
          <a:bodyPr/>
          <a:lstStyle/>
          <a:p>
            <a:r>
              <a:rPr lang="en-US"/>
              <a:t>amin001974@gmail.com</a:t>
            </a:r>
          </a:p>
        </p:txBody>
      </p:sp>
      <p:sp>
        <p:nvSpPr>
          <p:cNvPr id="12" name="Slide Number Placeholder 11">
            <a:extLst>
              <a:ext uri="{FF2B5EF4-FFF2-40B4-BE49-F238E27FC236}">
                <a16:creationId xmlns:a16="http://schemas.microsoft.com/office/drawing/2014/main" id="{25820515-1308-43DA-A87C-76C6EC9D6C9E}"/>
              </a:ext>
            </a:extLst>
          </p:cNvPr>
          <p:cNvSpPr>
            <a:spLocks noGrp="1"/>
          </p:cNvSpPr>
          <p:nvPr>
            <p:ph type="sldNum" sz="quarter" idx="12"/>
          </p:nvPr>
        </p:nvSpPr>
        <p:spPr/>
        <p:txBody>
          <a:bodyPr/>
          <a:lstStyle/>
          <a:p>
            <a:fld id="{B58C3D73-33FE-4137-8C70-3CDAFF15907F}" type="slidenum">
              <a:rPr lang="en-US" smtClean="0"/>
              <a:t>16</a:t>
            </a:fld>
            <a:endParaRPr lang="en-US"/>
          </a:p>
        </p:txBody>
      </p:sp>
    </p:spTree>
    <p:extLst>
      <p:ext uri="{BB962C8B-B14F-4D97-AF65-F5344CB8AC3E}">
        <p14:creationId xmlns:p14="http://schemas.microsoft.com/office/powerpoint/2010/main" val="805574290"/>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84884" y="1146152"/>
            <a:ext cx="4922009" cy="923330"/>
          </a:xfrm>
          <a:prstGeom prst="rect">
            <a:avLst/>
          </a:prstGeom>
          <a:noFill/>
        </p:spPr>
        <p:txBody>
          <a:bodyPr wrap="square" rtlCol="0">
            <a:spAutoFit/>
          </a:bodyPr>
          <a:lstStyle/>
          <a:p>
            <a:pPr algn="ctr"/>
            <a:r>
              <a:rPr lang="bn-BD" sz="5400" dirty="0">
                <a:solidFill>
                  <a:srgbClr val="0070C0"/>
                </a:solidFill>
                <a:latin typeface="NikoshBAN" panose="02000000000000000000" pitchFamily="2" charset="0"/>
                <a:cs typeface="NikoshBAN" panose="02000000000000000000" pitchFamily="2" charset="0"/>
              </a:rPr>
              <a:t>গুরুত্ত্বপূর্ণ শব্দ</a:t>
            </a:r>
            <a:endParaRPr lang="en-US" sz="5400" dirty="0">
              <a:solidFill>
                <a:srgbClr val="0070C0"/>
              </a:solidFill>
              <a:latin typeface="NikoshBAN" panose="02000000000000000000" pitchFamily="2" charset="0"/>
              <a:cs typeface="NikoshBAN" panose="02000000000000000000" pitchFamily="2" charset="0"/>
            </a:endParaRPr>
          </a:p>
        </p:txBody>
      </p:sp>
      <p:sp>
        <p:nvSpPr>
          <p:cNvPr id="3" name="TextBox 2"/>
          <p:cNvSpPr txBox="1"/>
          <p:nvPr/>
        </p:nvSpPr>
        <p:spPr>
          <a:xfrm>
            <a:off x="1411706" y="2752643"/>
            <a:ext cx="9127958" cy="1107996"/>
          </a:xfrm>
          <a:prstGeom prst="rect">
            <a:avLst/>
          </a:prstGeom>
          <a:noFill/>
        </p:spPr>
        <p:txBody>
          <a:bodyPr wrap="square" rtlCol="0">
            <a:spAutoFit/>
          </a:bodyPr>
          <a:lstStyle/>
          <a:p>
            <a:pPr algn="ctr"/>
            <a:r>
              <a:rPr lang="bn-BD" sz="6600" dirty="0">
                <a:solidFill>
                  <a:srgbClr val="0070C0"/>
                </a:solidFill>
                <a:latin typeface="NikoshBAN" panose="02000000000000000000" pitchFamily="2" charset="0"/>
                <a:cs typeface="NikoshBAN" panose="02000000000000000000" pitchFamily="2" charset="0"/>
              </a:rPr>
              <a:t>তেজস্ক্রিয় বিকিরণ</a:t>
            </a:r>
            <a:endParaRPr lang="en-US" sz="6600" dirty="0">
              <a:solidFill>
                <a:srgbClr val="0070C0"/>
              </a:solidFill>
              <a:latin typeface="NikoshBAN" panose="02000000000000000000" pitchFamily="2" charset="0"/>
              <a:cs typeface="NikoshBAN" panose="02000000000000000000" pitchFamily="2" charset="0"/>
            </a:endParaRPr>
          </a:p>
        </p:txBody>
      </p:sp>
      <p:sp>
        <p:nvSpPr>
          <p:cNvPr id="9" name="Date Placeholder 8">
            <a:extLst>
              <a:ext uri="{FF2B5EF4-FFF2-40B4-BE49-F238E27FC236}">
                <a16:creationId xmlns:a16="http://schemas.microsoft.com/office/drawing/2014/main" id="{D45E3B8D-FA5E-4FF4-9280-AD6A65BB8FDE}"/>
              </a:ext>
            </a:extLst>
          </p:cNvPr>
          <p:cNvSpPr>
            <a:spLocks noGrp="1"/>
          </p:cNvSpPr>
          <p:nvPr>
            <p:ph type="dt" sz="half" idx="10"/>
          </p:nvPr>
        </p:nvSpPr>
        <p:spPr/>
        <p:txBody>
          <a:bodyPr/>
          <a:lstStyle/>
          <a:p>
            <a:fld id="{1CA14858-D11C-4282-9921-BDB8C25A1E92}" type="datetime1">
              <a:rPr lang="en-US" smtClean="0"/>
              <a:t>7/13/2026</a:t>
            </a:fld>
            <a:endParaRPr lang="en-US"/>
          </a:p>
        </p:txBody>
      </p:sp>
      <p:sp>
        <p:nvSpPr>
          <p:cNvPr id="10" name="Footer Placeholder 9">
            <a:extLst>
              <a:ext uri="{FF2B5EF4-FFF2-40B4-BE49-F238E27FC236}">
                <a16:creationId xmlns:a16="http://schemas.microsoft.com/office/drawing/2014/main" id="{A7C9FF80-AE8C-42B9-828B-7C9B3B78C922}"/>
              </a:ext>
            </a:extLst>
          </p:cNvPr>
          <p:cNvSpPr>
            <a:spLocks noGrp="1"/>
          </p:cNvSpPr>
          <p:nvPr>
            <p:ph type="ftr" sz="quarter" idx="11"/>
          </p:nvPr>
        </p:nvSpPr>
        <p:spPr/>
        <p:txBody>
          <a:bodyPr/>
          <a:lstStyle/>
          <a:p>
            <a:r>
              <a:rPr lang="en-US"/>
              <a:t>amin001974@gmail.com</a:t>
            </a:r>
          </a:p>
        </p:txBody>
      </p:sp>
      <p:sp>
        <p:nvSpPr>
          <p:cNvPr id="11" name="Slide Number Placeholder 10">
            <a:extLst>
              <a:ext uri="{FF2B5EF4-FFF2-40B4-BE49-F238E27FC236}">
                <a16:creationId xmlns:a16="http://schemas.microsoft.com/office/drawing/2014/main" id="{F9792036-D55B-42EB-9BCC-3E480C768EA3}"/>
              </a:ext>
            </a:extLst>
          </p:cNvPr>
          <p:cNvSpPr>
            <a:spLocks noGrp="1"/>
          </p:cNvSpPr>
          <p:nvPr>
            <p:ph type="sldNum" sz="quarter" idx="12"/>
          </p:nvPr>
        </p:nvSpPr>
        <p:spPr/>
        <p:txBody>
          <a:bodyPr/>
          <a:lstStyle/>
          <a:p>
            <a:fld id="{B58C3D73-33FE-4137-8C70-3CDAFF15907F}" type="slidenum">
              <a:rPr lang="en-US" smtClean="0"/>
              <a:t>17</a:t>
            </a:fld>
            <a:endParaRPr lang="en-US"/>
          </a:p>
        </p:txBody>
      </p:sp>
    </p:spTree>
    <p:extLst>
      <p:ext uri="{BB962C8B-B14F-4D97-AF65-F5344CB8AC3E}">
        <p14:creationId xmlns:p14="http://schemas.microsoft.com/office/powerpoint/2010/main" val="143299024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517195" y="5053504"/>
            <a:ext cx="3667259" cy="1419619"/>
          </a:xfrm>
          <a:prstGeom prst="rect">
            <a:avLst/>
          </a:prstGeom>
          <a:noFill/>
        </p:spPr>
        <p:txBody>
          <a:bodyPr wrap="square" rtlCol="0">
            <a:spAutoFit/>
          </a:bodyPr>
          <a:lstStyle/>
          <a:p>
            <a:r>
              <a:rPr lang="bn-BD" sz="8625" b="1" dirty="0">
                <a:solidFill>
                  <a:srgbClr val="002060"/>
                </a:solidFill>
                <a:latin typeface="NikoshBAN" panose="02000000000000000000" pitchFamily="2" charset="0"/>
                <a:cs typeface="NikoshBAN" panose="02000000000000000000" pitchFamily="2" charset="0"/>
              </a:rPr>
              <a:t>ধন্যবাদ</a:t>
            </a:r>
            <a:endParaRPr lang="en-US" sz="8625" b="1" dirty="0">
              <a:solidFill>
                <a:srgbClr val="002060"/>
              </a:solidFill>
              <a:latin typeface="NikoshBAN" panose="02000000000000000000" pitchFamily="2" charset="0"/>
              <a:cs typeface="NikoshBAN" panose="02000000000000000000" pitchFamily="2" charset="0"/>
            </a:endParaRPr>
          </a:p>
        </p:txBody>
      </p:sp>
      <p:pic>
        <p:nvPicPr>
          <p:cNvPr id="10" name="Picture 9">
            <a:extLst>
              <a:ext uri="{FF2B5EF4-FFF2-40B4-BE49-F238E27FC236}">
                <a16:creationId xmlns:a16="http://schemas.microsoft.com/office/drawing/2014/main" id="{C62D6485-6698-488C-9EA1-E8CEAC25795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23128" y="1"/>
            <a:ext cx="6517931" cy="5338118"/>
          </a:xfrm>
          <a:prstGeom prst="ellipse">
            <a:avLst/>
          </a:prstGeom>
          <a:ln>
            <a:noFill/>
          </a:ln>
          <a:effectLst>
            <a:softEdge rad="112500"/>
          </a:effectLst>
        </p:spPr>
      </p:pic>
      <p:sp>
        <p:nvSpPr>
          <p:cNvPr id="11" name="TextBox 10">
            <a:extLst>
              <a:ext uri="{FF2B5EF4-FFF2-40B4-BE49-F238E27FC236}">
                <a16:creationId xmlns:a16="http://schemas.microsoft.com/office/drawing/2014/main" id="{9C517714-5172-4A69-8663-3D0D4F48F201}"/>
              </a:ext>
            </a:extLst>
          </p:cNvPr>
          <p:cNvSpPr txBox="1"/>
          <p:nvPr/>
        </p:nvSpPr>
        <p:spPr>
          <a:xfrm>
            <a:off x="1538288" y="6627168"/>
            <a:ext cx="5133975" cy="230832"/>
          </a:xfrm>
          <a:prstGeom prst="rect">
            <a:avLst/>
          </a:prstGeom>
          <a:noFill/>
        </p:spPr>
        <p:txBody>
          <a:bodyPr wrap="square" rtlCol="0">
            <a:spAutoFit/>
          </a:bodyPr>
          <a:lstStyle/>
          <a:p>
            <a:r>
              <a:rPr lang="en-GB" sz="900">
                <a:hlinkClick r:id="rId3" tooltip="https://www.biotechreality.com/2025/01/research-discovered-gene-expression-regulation-in-cancer-and-cellular-functions.html"/>
              </a:rPr>
              <a:t>This Photo</a:t>
            </a:r>
            <a:r>
              <a:rPr lang="en-GB" sz="900"/>
              <a:t> by Unknown Author is licensed under </a:t>
            </a:r>
            <a:r>
              <a:rPr lang="en-GB" sz="900">
                <a:hlinkClick r:id="rId4" tooltip="https://creativecommons.org/licenses/by-nc/3.0/"/>
              </a:rPr>
              <a:t>CC BY-NC</a:t>
            </a:r>
            <a:endParaRPr lang="en-GB" sz="900"/>
          </a:p>
        </p:txBody>
      </p:sp>
      <p:sp>
        <p:nvSpPr>
          <p:cNvPr id="12" name="Date Placeholder 11">
            <a:extLst>
              <a:ext uri="{FF2B5EF4-FFF2-40B4-BE49-F238E27FC236}">
                <a16:creationId xmlns:a16="http://schemas.microsoft.com/office/drawing/2014/main" id="{99B06DFA-5101-41CE-801B-7D8DF7F003DC}"/>
              </a:ext>
            </a:extLst>
          </p:cNvPr>
          <p:cNvSpPr>
            <a:spLocks noGrp="1"/>
          </p:cNvSpPr>
          <p:nvPr>
            <p:ph type="dt" sz="half" idx="10"/>
          </p:nvPr>
        </p:nvSpPr>
        <p:spPr/>
        <p:txBody>
          <a:bodyPr/>
          <a:lstStyle/>
          <a:p>
            <a:fld id="{7DBA1AAD-747D-48D1-AD4A-6E7489ED3F3E}" type="datetime1">
              <a:rPr lang="en-US" smtClean="0"/>
              <a:t>7/13/2026</a:t>
            </a:fld>
            <a:endParaRPr lang="en-US"/>
          </a:p>
        </p:txBody>
      </p:sp>
      <p:sp>
        <p:nvSpPr>
          <p:cNvPr id="13" name="Footer Placeholder 12">
            <a:extLst>
              <a:ext uri="{FF2B5EF4-FFF2-40B4-BE49-F238E27FC236}">
                <a16:creationId xmlns:a16="http://schemas.microsoft.com/office/drawing/2014/main" id="{8870F0ED-CD8D-4C76-AD3B-3821EEF00301}"/>
              </a:ext>
            </a:extLst>
          </p:cNvPr>
          <p:cNvSpPr>
            <a:spLocks noGrp="1"/>
          </p:cNvSpPr>
          <p:nvPr>
            <p:ph type="ftr" sz="quarter" idx="11"/>
          </p:nvPr>
        </p:nvSpPr>
        <p:spPr/>
        <p:txBody>
          <a:bodyPr/>
          <a:lstStyle/>
          <a:p>
            <a:r>
              <a:rPr lang="en-US"/>
              <a:t>amin001974@gmail.com</a:t>
            </a:r>
          </a:p>
        </p:txBody>
      </p:sp>
      <p:sp>
        <p:nvSpPr>
          <p:cNvPr id="14" name="Slide Number Placeholder 13">
            <a:extLst>
              <a:ext uri="{FF2B5EF4-FFF2-40B4-BE49-F238E27FC236}">
                <a16:creationId xmlns:a16="http://schemas.microsoft.com/office/drawing/2014/main" id="{83BCF778-57C1-46CF-B0BE-C1CDF7B97BE8}"/>
              </a:ext>
            </a:extLst>
          </p:cNvPr>
          <p:cNvSpPr>
            <a:spLocks noGrp="1"/>
          </p:cNvSpPr>
          <p:nvPr>
            <p:ph type="sldNum" sz="quarter" idx="12"/>
          </p:nvPr>
        </p:nvSpPr>
        <p:spPr/>
        <p:txBody>
          <a:bodyPr/>
          <a:lstStyle/>
          <a:p>
            <a:fld id="{B58C3D73-33FE-4137-8C70-3CDAFF15907F}" type="slidenum">
              <a:rPr lang="en-US" smtClean="0"/>
              <a:t>18</a:t>
            </a:fld>
            <a:endParaRPr lang="en-US"/>
          </a:p>
        </p:txBody>
      </p:sp>
    </p:spTree>
    <p:extLst>
      <p:ext uri="{BB962C8B-B14F-4D97-AF65-F5344CB8AC3E}">
        <p14:creationId xmlns:p14="http://schemas.microsoft.com/office/powerpoint/2010/main" val="28869123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123599" y="1843713"/>
            <a:ext cx="9326039" cy="2142501"/>
            <a:chOff x="943941" y="2138257"/>
            <a:chExt cx="10956907" cy="2720538"/>
          </a:xfrm>
        </p:grpSpPr>
        <p:sp>
          <p:nvSpPr>
            <p:cNvPr id="4" name="TextBox 3"/>
            <p:cNvSpPr txBox="1"/>
            <p:nvPr/>
          </p:nvSpPr>
          <p:spPr>
            <a:xfrm>
              <a:off x="943941" y="2138257"/>
              <a:ext cx="6009797" cy="2012992"/>
            </a:xfrm>
            <a:prstGeom prst="rect">
              <a:avLst/>
            </a:prstGeom>
            <a:noFill/>
          </p:spPr>
          <p:txBody>
            <a:bodyPr wrap="square" rtlCol="0">
              <a:spAutoFit/>
            </a:bodyPr>
            <a:lstStyle/>
            <a:p>
              <a:r>
                <a:rPr lang="en-US" sz="2700" dirty="0">
                  <a:solidFill>
                    <a:srgbClr val="7030A0"/>
                  </a:solidFill>
                  <a:latin typeface="NikoshBAN" panose="02000000000000000000" pitchFamily="2" charset="0"/>
                  <a:cs typeface="NikoshBAN" panose="02000000000000000000" pitchFamily="2" charset="0"/>
                </a:rPr>
                <a:t>ম</a:t>
              </a:r>
              <a:r>
                <a:rPr lang="as-IN" sz="2700" dirty="0">
                  <a:solidFill>
                    <a:srgbClr val="7030A0"/>
                  </a:solidFill>
                  <a:latin typeface="NikoshBAN" panose="02000000000000000000" pitchFamily="2" charset="0"/>
                  <a:cs typeface="NikoshBAN" panose="02000000000000000000" pitchFamily="2" charset="0"/>
                </a:rPr>
                <a:t>ো</a:t>
              </a:r>
              <a:r>
                <a:rPr lang="en-US" sz="2700" dirty="0">
                  <a:solidFill>
                    <a:srgbClr val="7030A0"/>
                  </a:solidFill>
                  <a:latin typeface="NikoshBAN" panose="02000000000000000000" pitchFamily="2" charset="0"/>
                  <a:cs typeface="NikoshBAN" panose="02000000000000000000" pitchFamily="2" charset="0"/>
                </a:rPr>
                <a:t>ঃ </a:t>
              </a:r>
              <a:r>
                <a:rPr lang="as-IN" sz="2700" dirty="0">
                  <a:solidFill>
                    <a:srgbClr val="7030A0"/>
                  </a:solidFill>
                  <a:latin typeface="NikoshBAN" panose="02000000000000000000" pitchFamily="2" charset="0"/>
                  <a:cs typeface="NikoshBAN" panose="02000000000000000000" pitchFamily="2" charset="0"/>
                </a:rPr>
                <a:t>আ</a:t>
              </a:r>
              <a:r>
                <a:rPr lang="en-US" sz="2700" dirty="0">
                  <a:solidFill>
                    <a:srgbClr val="7030A0"/>
                  </a:solidFill>
                  <a:latin typeface="NikoshBAN" panose="02000000000000000000" pitchFamily="2" charset="0"/>
                  <a:cs typeface="NikoshBAN" panose="02000000000000000000" pitchFamily="2" charset="0"/>
                </a:rPr>
                <a:t>ম</a:t>
              </a:r>
              <a:r>
                <a:rPr lang="as-IN" sz="2700" dirty="0">
                  <a:solidFill>
                    <a:srgbClr val="7030A0"/>
                  </a:solidFill>
                  <a:latin typeface="NikoshBAN" panose="02000000000000000000" pitchFamily="2" charset="0"/>
                  <a:cs typeface="NikoshBAN" panose="02000000000000000000" pitchFamily="2" charset="0"/>
                </a:rPr>
                <a:t>ি</a:t>
              </a:r>
              <a:r>
                <a:rPr lang="en-US" sz="2700" dirty="0">
                  <a:solidFill>
                    <a:srgbClr val="7030A0"/>
                  </a:solidFill>
                  <a:latin typeface="NikoshBAN" panose="02000000000000000000" pitchFamily="2" charset="0"/>
                  <a:cs typeface="NikoshBAN" panose="02000000000000000000" pitchFamily="2" charset="0"/>
                </a:rPr>
                <a:t>ন</a:t>
              </a:r>
              <a:r>
                <a:rPr lang="as-IN" sz="2700" dirty="0">
                  <a:solidFill>
                    <a:srgbClr val="7030A0"/>
                  </a:solidFill>
                  <a:latin typeface="NikoshBAN" panose="02000000000000000000" pitchFamily="2" charset="0"/>
                  <a:cs typeface="NikoshBAN" panose="02000000000000000000" pitchFamily="2" charset="0"/>
                </a:rPr>
                <a:t>ু</a:t>
              </a:r>
              <a:r>
                <a:rPr lang="en-US" sz="2700" dirty="0">
                  <a:solidFill>
                    <a:srgbClr val="7030A0"/>
                  </a:solidFill>
                  <a:latin typeface="NikoshBAN" panose="02000000000000000000" pitchFamily="2" charset="0"/>
                  <a:cs typeface="NikoshBAN" panose="02000000000000000000" pitchFamily="2" charset="0"/>
                </a:rPr>
                <a:t>ল </a:t>
              </a:r>
              <a:r>
                <a:rPr lang="en-US" sz="2700" dirty="0" err="1">
                  <a:solidFill>
                    <a:srgbClr val="7030A0"/>
                  </a:solidFill>
                  <a:latin typeface="NikoshBAN" panose="02000000000000000000" pitchFamily="2" charset="0"/>
                  <a:cs typeface="NikoshBAN" panose="02000000000000000000" pitchFamily="2" charset="0"/>
                </a:rPr>
                <a:t>ইসলাম</a:t>
              </a:r>
              <a:r>
                <a:rPr lang="en-US" sz="2700" dirty="0">
                  <a:solidFill>
                    <a:srgbClr val="7030A0"/>
                  </a:solidFill>
                  <a:latin typeface="NikoshBAN" panose="02000000000000000000" pitchFamily="2" charset="0"/>
                  <a:cs typeface="NikoshBAN" panose="02000000000000000000" pitchFamily="2" charset="0"/>
                </a:rPr>
                <a:t> (</a:t>
              </a:r>
              <a:r>
                <a:rPr lang="as-IN" sz="2700" dirty="0">
                  <a:solidFill>
                    <a:srgbClr val="7030A0"/>
                  </a:solidFill>
                  <a:latin typeface="NikoshBAN" panose="02000000000000000000" pitchFamily="2" charset="0"/>
                  <a:cs typeface="NikoshBAN" panose="02000000000000000000" pitchFamily="2" charset="0"/>
                </a:rPr>
                <a:t>ব</a:t>
              </a:r>
              <a:r>
                <a:rPr lang="en-US" sz="2700" dirty="0">
                  <a:solidFill>
                    <a:srgbClr val="7030A0"/>
                  </a:solidFill>
                  <a:latin typeface="NikoshBAN" panose="02000000000000000000" pitchFamily="2" charset="0"/>
                  <a:cs typeface="NikoshBAN" panose="02000000000000000000" pitchFamily="2" charset="0"/>
                </a:rPr>
                <a:t>ি.</a:t>
              </a:r>
              <a:r>
                <a:rPr lang="as-IN" sz="2700" dirty="0">
                  <a:solidFill>
                    <a:srgbClr val="7030A0"/>
                  </a:solidFill>
                  <a:latin typeface="NikoshBAN" panose="02000000000000000000" pitchFamily="2" charset="0"/>
                  <a:cs typeface="NikoshBAN" panose="02000000000000000000" pitchFamily="2" charset="0"/>
                </a:rPr>
                <a:t>এ</a:t>
              </a:r>
              <a:r>
                <a:rPr lang="en-US" sz="2700" dirty="0">
                  <a:solidFill>
                    <a:srgbClr val="7030A0"/>
                  </a:solidFill>
                  <a:latin typeface="NikoshBAN" panose="02000000000000000000" pitchFamily="2" charset="0"/>
                  <a:cs typeface="NikoshBAN" panose="02000000000000000000" pitchFamily="2" charset="0"/>
                </a:rPr>
                <a:t>স</a:t>
              </a:r>
              <a:r>
                <a:rPr lang="as-IN" sz="2700" dirty="0">
                  <a:solidFill>
                    <a:srgbClr val="7030A0"/>
                  </a:solidFill>
                  <a:latin typeface="NikoshBAN" panose="02000000000000000000" pitchFamily="2" charset="0"/>
                  <a:cs typeface="NikoshBAN" panose="02000000000000000000" pitchFamily="2" charset="0"/>
                </a:rPr>
                <a:t>স</a:t>
              </a:r>
              <a:r>
                <a:rPr lang="en-US" sz="2700" dirty="0">
                  <a:solidFill>
                    <a:srgbClr val="7030A0"/>
                  </a:solidFill>
                  <a:latin typeface="NikoshBAN" panose="02000000000000000000" pitchFamily="2" charset="0"/>
                  <a:cs typeface="NikoshBAN" panose="02000000000000000000" pitchFamily="2" charset="0"/>
                </a:rPr>
                <a:t>ি.,</a:t>
              </a:r>
              <a:r>
                <a:rPr lang="as-IN" sz="2700" dirty="0">
                  <a:solidFill>
                    <a:srgbClr val="7030A0"/>
                  </a:solidFill>
                  <a:latin typeface="NikoshBAN" panose="02000000000000000000" pitchFamily="2" charset="0"/>
                  <a:cs typeface="NikoshBAN" panose="02000000000000000000" pitchFamily="2" charset="0"/>
                </a:rPr>
                <a:t>ব</a:t>
              </a:r>
              <a:r>
                <a:rPr lang="en-US" sz="2700" dirty="0">
                  <a:solidFill>
                    <a:srgbClr val="7030A0"/>
                  </a:solidFill>
                  <a:latin typeface="NikoshBAN" panose="02000000000000000000" pitchFamily="2" charset="0"/>
                  <a:cs typeface="NikoshBAN" panose="02000000000000000000" pitchFamily="2" charset="0"/>
                </a:rPr>
                <a:t>ি.</a:t>
              </a:r>
              <a:r>
                <a:rPr lang="as-IN" sz="2700" dirty="0">
                  <a:solidFill>
                    <a:srgbClr val="7030A0"/>
                  </a:solidFill>
                  <a:latin typeface="NikoshBAN" panose="02000000000000000000" pitchFamily="2" charset="0"/>
                  <a:cs typeface="NikoshBAN" panose="02000000000000000000" pitchFamily="2" charset="0"/>
                </a:rPr>
                <a:t>এ</a:t>
              </a:r>
              <a:r>
                <a:rPr lang="en-US" sz="2700" dirty="0">
                  <a:solidFill>
                    <a:srgbClr val="7030A0"/>
                  </a:solidFill>
                  <a:latin typeface="NikoshBAN" panose="02000000000000000000" pitchFamily="2" charset="0"/>
                  <a:cs typeface="NikoshBAN" panose="02000000000000000000" pitchFamily="2" charset="0"/>
                </a:rPr>
                <a:t>ড)</a:t>
              </a:r>
            </a:p>
            <a:p>
              <a:r>
                <a:rPr lang="en-US" sz="2700" dirty="0" err="1">
                  <a:solidFill>
                    <a:srgbClr val="7030A0"/>
                  </a:solidFill>
                  <a:latin typeface="NikoshBAN" panose="02000000000000000000" pitchFamily="2" charset="0"/>
                  <a:cs typeface="NikoshBAN" panose="02000000000000000000" pitchFamily="2" charset="0"/>
                </a:rPr>
                <a:t>সিনিয়র</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শিক্ষক</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গণিত</a:t>
              </a:r>
              <a:endParaRPr lang="en-US" sz="2700" dirty="0">
                <a:solidFill>
                  <a:srgbClr val="7030A0"/>
                </a:solidFill>
                <a:latin typeface="NikoshBAN" panose="02000000000000000000" pitchFamily="2" charset="0"/>
                <a:cs typeface="NikoshBAN" panose="02000000000000000000" pitchFamily="2" charset="0"/>
              </a:endParaRPr>
            </a:p>
            <a:p>
              <a:r>
                <a:rPr lang="en-US" sz="2700" dirty="0" err="1">
                  <a:solidFill>
                    <a:srgbClr val="7030A0"/>
                  </a:solidFill>
                  <a:latin typeface="NikoshBAN" panose="02000000000000000000" pitchFamily="2" charset="0"/>
                  <a:cs typeface="NikoshBAN" panose="02000000000000000000" pitchFamily="2" charset="0"/>
                </a:rPr>
                <a:t>চাঁদপুর</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আহমাদিয়া</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ফাযিল</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মাদ্রাসা</a:t>
              </a:r>
              <a:endParaRPr lang="en-US" sz="2700" dirty="0">
                <a:solidFill>
                  <a:srgbClr val="7030A0"/>
                </a:solidFill>
                <a:latin typeface="NikoshBAN" panose="02000000000000000000" pitchFamily="2" charset="0"/>
                <a:cs typeface="NikoshBAN" panose="02000000000000000000" pitchFamily="2" charset="0"/>
              </a:endParaRPr>
            </a:p>
            <a:p>
              <a:r>
                <a:rPr lang="en-US" sz="2700" dirty="0" err="1">
                  <a:solidFill>
                    <a:srgbClr val="7030A0"/>
                  </a:solidFill>
                  <a:latin typeface="NikoshBAN" panose="02000000000000000000" pitchFamily="2" charset="0"/>
                  <a:cs typeface="NikoshBAN" panose="02000000000000000000" pitchFamily="2" charset="0"/>
                </a:rPr>
                <a:t>নতুন</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বাজার</a:t>
              </a:r>
              <a:r>
                <a:rPr lang="en-US" sz="2700" dirty="0">
                  <a:solidFill>
                    <a:srgbClr val="7030A0"/>
                  </a:solidFill>
                  <a:latin typeface="NikoshBAN" panose="02000000000000000000" pitchFamily="2" charset="0"/>
                  <a:cs typeface="NikoshBAN" panose="02000000000000000000" pitchFamily="2" charset="0"/>
                </a:rPr>
                <a:t>, </a:t>
              </a:r>
              <a:r>
                <a:rPr lang="en-US" sz="2700" dirty="0" err="1">
                  <a:solidFill>
                    <a:srgbClr val="7030A0"/>
                  </a:solidFill>
                  <a:latin typeface="NikoshBAN" panose="02000000000000000000" pitchFamily="2" charset="0"/>
                  <a:cs typeface="NikoshBAN" panose="02000000000000000000" pitchFamily="2" charset="0"/>
                </a:rPr>
                <a:t>চাঁদপুর</a:t>
              </a:r>
              <a:endParaRPr lang="en-US" sz="2700" dirty="0">
                <a:solidFill>
                  <a:srgbClr val="7030A0"/>
                </a:solidFill>
                <a:latin typeface="NikoshBAN" panose="02000000000000000000" pitchFamily="2" charset="0"/>
                <a:cs typeface="NikoshBAN" panose="02000000000000000000" pitchFamily="2" charset="0"/>
              </a:endParaRPr>
            </a:p>
          </p:txBody>
        </p:sp>
        <p:grpSp>
          <p:nvGrpSpPr>
            <p:cNvPr id="13" name="Group 12"/>
            <p:cNvGrpSpPr/>
            <p:nvPr/>
          </p:nvGrpSpPr>
          <p:grpSpPr>
            <a:xfrm>
              <a:off x="8202623" y="2249543"/>
              <a:ext cx="3698225" cy="2609252"/>
              <a:chOff x="8202623" y="2249543"/>
              <a:chExt cx="3698225" cy="2609252"/>
            </a:xfrm>
          </p:grpSpPr>
          <p:sp>
            <p:nvSpPr>
              <p:cNvPr id="9" name="TextBox 8"/>
              <p:cNvSpPr txBox="1"/>
              <p:nvPr/>
            </p:nvSpPr>
            <p:spPr>
              <a:xfrm>
                <a:off x="8434316" y="2249543"/>
                <a:ext cx="1964958" cy="582709"/>
              </a:xfrm>
              <a:prstGeom prst="rect">
                <a:avLst/>
              </a:prstGeom>
              <a:noFill/>
            </p:spPr>
            <p:txBody>
              <a:bodyPr wrap="square" rtlCol="0">
                <a:spAutoFit/>
              </a:bodyPr>
              <a:lstStyle/>
              <a:p>
                <a:r>
                  <a:rPr lang="bn-BD" sz="2700" dirty="0">
                    <a:solidFill>
                      <a:srgbClr val="0070C0"/>
                    </a:solidFill>
                    <a:latin typeface="NikoshBAN" panose="02000000000000000000" pitchFamily="2" charset="0"/>
                    <a:cs typeface="NikoshBAN" panose="02000000000000000000" pitchFamily="2" charset="0"/>
                  </a:rPr>
                  <a:t>শ্রেণিঃ অষ্টম</a:t>
                </a:r>
                <a:endParaRPr lang="en-US" sz="2700" dirty="0">
                  <a:solidFill>
                    <a:srgbClr val="0070C0"/>
                  </a:solidFill>
                  <a:latin typeface="NikoshBAN" panose="02000000000000000000" pitchFamily="2" charset="0"/>
                  <a:cs typeface="NikoshBAN" panose="02000000000000000000" pitchFamily="2" charset="0"/>
                </a:endParaRPr>
              </a:p>
            </p:txBody>
          </p:sp>
          <p:sp>
            <p:nvSpPr>
              <p:cNvPr id="10" name="TextBox 9"/>
              <p:cNvSpPr txBox="1"/>
              <p:nvPr/>
            </p:nvSpPr>
            <p:spPr>
              <a:xfrm>
                <a:off x="8202623" y="3022598"/>
                <a:ext cx="3698225" cy="582709"/>
              </a:xfrm>
              <a:prstGeom prst="rect">
                <a:avLst/>
              </a:prstGeom>
              <a:noFill/>
            </p:spPr>
            <p:txBody>
              <a:bodyPr wrap="square" rtlCol="0">
                <a:spAutoFit/>
              </a:bodyPr>
              <a:lstStyle/>
              <a:p>
                <a:r>
                  <a:rPr lang="bn-BD" sz="2700" dirty="0">
                    <a:solidFill>
                      <a:srgbClr val="0070C0"/>
                    </a:solidFill>
                    <a:latin typeface="NikoshBAN" panose="02000000000000000000" pitchFamily="2" charset="0"/>
                    <a:cs typeface="NikoshBAN" panose="02000000000000000000" pitchFamily="2" charset="0"/>
                  </a:rPr>
                  <a:t>বিষয়ঃ বিজ্ঞান</a:t>
                </a:r>
                <a:endParaRPr lang="en-US" sz="2700" dirty="0">
                  <a:solidFill>
                    <a:srgbClr val="0070C0"/>
                  </a:solidFill>
                  <a:latin typeface="NikoshBAN" panose="02000000000000000000" pitchFamily="2" charset="0"/>
                  <a:cs typeface="NikoshBAN" panose="02000000000000000000" pitchFamily="2" charset="0"/>
                </a:endParaRPr>
              </a:p>
            </p:txBody>
          </p:sp>
          <p:sp>
            <p:nvSpPr>
              <p:cNvPr id="11" name="TextBox 10"/>
              <p:cNvSpPr txBox="1"/>
              <p:nvPr/>
            </p:nvSpPr>
            <p:spPr>
              <a:xfrm>
                <a:off x="8202624" y="3668929"/>
                <a:ext cx="2196652" cy="582709"/>
              </a:xfrm>
              <a:prstGeom prst="rect">
                <a:avLst/>
              </a:prstGeom>
              <a:noFill/>
            </p:spPr>
            <p:txBody>
              <a:bodyPr wrap="square" rtlCol="0">
                <a:spAutoFit/>
              </a:bodyPr>
              <a:lstStyle/>
              <a:p>
                <a:r>
                  <a:rPr lang="bn-BD" sz="2700" dirty="0">
                    <a:solidFill>
                      <a:srgbClr val="0070C0"/>
                    </a:solidFill>
                    <a:latin typeface="NikoshBAN" panose="02000000000000000000" pitchFamily="2" charset="0"/>
                    <a:cs typeface="NikoshBAN" panose="02000000000000000000" pitchFamily="2" charset="0"/>
                  </a:rPr>
                  <a:t>অধ্যায়ঃ ষষ্ঠ </a:t>
                </a:r>
                <a:endParaRPr lang="en-US" sz="2700" dirty="0">
                  <a:solidFill>
                    <a:srgbClr val="0070C0"/>
                  </a:solidFill>
                  <a:latin typeface="NikoshBAN" panose="02000000000000000000" pitchFamily="2" charset="0"/>
                  <a:cs typeface="NikoshBAN" panose="02000000000000000000" pitchFamily="2" charset="0"/>
                </a:endParaRPr>
              </a:p>
            </p:txBody>
          </p:sp>
          <p:sp>
            <p:nvSpPr>
              <p:cNvPr id="22" name="TextBox 21"/>
              <p:cNvSpPr txBox="1"/>
              <p:nvPr/>
            </p:nvSpPr>
            <p:spPr>
              <a:xfrm>
                <a:off x="8202623" y="4276085"/>
                <a:ext cx="2196652" cy="582710"/>
              </a:xfrm>
              <a:prstGeom prst="rect">
                <a:avLst/>
              </a:prstGeom>
              <a:noFill/>
            </p:spPr>
            <p:txBody>
              <a:bodyPr wrap="square" rtlCol="0">
                <a:spAutoFit/>
              </a:bodyPr>
              <a:lstStyle/>
              <a:p>
                <a:r>
                  <a:rPr lang="bn-BD" sz="2700" dirty="0">
                    <a:solidFill>
                      <a:srgbClr val="0070C0"/>
                    </a:solidFill>
                    <a:latin typeface="NikoshBAN" panose="02000000000000000000" pitchFamily="2" charset="0"/>
                    <a:cs typeface="NikoshBAN" panose="02000000000000000000" pitchFamily="2" charset="0"/>
                  </a:rPr>
                  <a:t>পৃষ্ঠাঃ ৫১-৫২</a:t>
                </a:r>
                <a:endParaRPr lang="en-US" sz="2700" dirty="0">
                  <a:solidFill>
                    <a:srgbClr val="0070C0"/>
                  </a:solidFill>
                  <a:latin typeface="NikoshBAN" panose="02000000000000000000" pitchFamily="2" charset="0"/>
                  <a:cs typeface="NikoshBAN" panose="02000000000000000000" pitchFamily="2" charset="0"/>
                </a:endParaRPr>
              </a:p>
            </p:txBody>
          </p:sp>
        </p:grpSp>
      </p:grpSp>
      <p:sp>
        <p:nvSpPr>
          <p:cNvPr id="14" name="Date Placeholder 13">
            <a:extLst>
              <a:ext uri="{FF2B5EF4-FFF2-40B4-BE49-F238E27FC236}">
                <a16:creationId xmlns:a16="http://schemas.microsoft.com/office/drawing/2014/main" id="{F2F2A698-D73D-4979-8BBB-DD371CC3B2C5}"/>
              </a:ext>
            </a:extLst>
          </p:cNvPr>
          <p:cNvSpPr>
            <a:spLocks noGrp="1"/>
          </p:cNvSpPr>
          <p:nvPr>
            <p:ph type="dt" sz="half" idx="10"/>
          </p:nvPr>
        </p:nvSpPr>
        <p:spPr/>
        <p:txBody>
          <a:bodyPr/>
          <a:lstStyle/>
          <a:p>
            <a:fld id="{043AB565-2007-46C8-BE08-E2878A4EFCBC}" type="datetime1">
              <a:rPr lang="en-US" smtClean="0"/>
              <a:t>7/13/2026</a:t>
            </a:fld>
            <a:endParaRPr lang="en-US"/>
          </a:p>
        </p:txBody>
      </p:sp>
      <p:sp>
        <p:nvSpPr>
          <p:cNvPr id="23" name="Footer Placeholder 22">
            <a:extLst>
              <a:ext uri="{FF2B5EF4-FFF2-40B4-BE49-F238E27FC236}">
                <a16:creationId xmlns:a16="http://schemas.microsoft.com/office/drawing/2014/main" id="{6A4C32C0-DB48-4F2D-930E-10A5EA5A6AEF}"/>
              </a:ext>
            </a:extLst>
          </p:cNvPr>
          <p:cNvSpPr>
            <a:spLocks noGrp="1"/>
          </p:cNvSpPr>
          <p:nvPr>
            <p:ph type="ftr" sz="quarter" idx="11"/>
          </p:nvPr>
        </p:nvSpPr>
        <p:spPr/>
        <p:txBody>
          <a:bodyPr/>
          <a:lstStyle/>
          <a:p>
            <a:r>
              <a:rPr lang="en-US"/>
              <a:t>amin001974@gmail.com</a:t>
            </a:r>
          </a:p>
        </p:txBody>
      </p:sp>
      <p:sp>
        <p:nvSpPr>
          <p:cNvPr id="24" name="Slide Number Placeholder 23">
            <a:extLst>
              <a:ext uri="{FF2B5EF4-FFF2-40B4-BE49-F238E27FC236}">
                <a16:creationId xmlns:a16="http://schemas.microsoft.com/office/drawing/2014/main" id="{9CA27471-5F7A-4E8A-A38A-5064511964B3}"/>
              </a:ext>
            </a:extLst>
          </p:cNvPr>
          <p:cNvSpPr>
            <a:spLocks noGrp="1"/>
          </p:cNvSpPr>
          <p:nvPr>
            <p:ph type="sldNum" sz="quarter" idx="12"/>
          </p:nvPr>
        </p:nvSpPr>
        <p:spPr/>
        <p:txBody>
          <a:bodyPr/>
          <a:lstStyle/>
          <a:p>
            <a:fld id="{B58C3D73-33FE-4137-8C70-3CDAFF15907F}" type="slidenum">
              <a:rPr lang="en-US" smtClean="0"/>
              <a:t>2</a:t>
            </a:fld>
            <a:endParaRPr lang="en-US"/>
          </a:p>
        </p:txBody>
      </p:sp>
    </p:spTree>
    <p:extLst>
      <p:ext uri="{BB962C8B-B14F-4D97-AF65-F5344CB8AC3E}">
        <p14:creationId xmlns:p14="http://schemas.microsoft.com/office/powerpoint/2010/main" val="168331585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28888" y="4014130"/>
            <a:ext cx="6463845" cy="1107996"/>
          </a:xfrm>
          <a:prstGeom prst="rect">
            <a:avLst/>
          </a:prstGeom>
          <a:noFill/>
        </p:spPr>
        <p:txBody>
          <a:bodyPr wrap="square" rtlCol="0">
            <a:spAutoFit/>
          </a:bodyPr>
          <a:lstStyle/>
          <a:p>
            <a:r>
              <a:rPr lang="bn-BD" sz="6600" b="1" dirty="0">
                <a:solidFill>
                  <a:srgbClr val="7030A0"/>
                </a:solidFill>
                <a:latin typeface="NikoshBAN" panose="02000000000000000000" pitchFamily="2" charset="0"/>
                <a:cs typeface="NikoshBAN" panose="02000000000000000000" pitchFamily="2" charset="0"/>
              </a:rPr>
              <a:t>এগুলো কী</a:t>
            </a:r>
            <a:r>
              <a:rPr lang="en-US" sz="6600" b="1" dirty="0">
                <a:solidFill>
                  <a:srgbClr val="7030A0"/>
                </a:solidFill>
                <a:latin typeface="NikoshBAN" panose="02000000000000000000" pitchFamily="2" charset="0"/>
                <a:cs typeface="NikoshBAN" panose="02000000000000000000" pitchFamily="2" charset="0"/>
              </a:rPr>
              <a:t> </a:t>
            </a:r>
            <a:r>
              <a:rPr lang="en-US" sz="6600" b="1" dirty="0" err="1">
                <a:solidFill>
                  <a:srgbClr val="7030A0"/>
                </a:solidFill>
                <a:latin typeface="NikoshBAN" panose="02000000000000000000" pitchFamily="2" charset="0"/>
                <a:cs typeface="NikoshBAN" panose="02000000000000000000" pitchFamily="2" charset="0"/>
              </a:rPr>
              <a:t>নির্দেশ</a:t>
            </a:r>
            <a:r>
              <a:rPr lang="en-US" sz="6600" b="1" dirty="0">
                <a:solidFill>
                  <a:srgbClr val="7030A0"/>
                </a:solidFill>
                <a:latin typeface="NikoshBAN" panose="02000000000000000000" pitchFamily="2" charset="0"/>
                <a:cs typeface="NikoshBAN" panose="02000000000000000000" pitchFamily="2" charset="0"/>
              </a:rPr>
              <a:t> </a:t>
            </a:r>
            <a:r>
              <a:rPr lang="en-US" sz="6600" b="1" dirty="0" err="1">
                <a:solidFill>
                  <a:srgbClr val="7030A0"/>
                </a:solidFill>
                <a:latin typeface="NikoshBAN" panose="02000000000000000000" pitchFamily="2" charset="0"/>
                <a:cs typeface="NikoshBAN" panose="02000000000000000000" pitchFamily="2" charset="0"/>
              </a:rPr>
              <a:t>করে</a:t>
            </a:r>
            <a:r>
              <a:rPr lang="en-US" sz="6600" b="1" dirty="0">
                <a:solidFill>
                  <a:srgbClr val="7030A0"/>
                </a:solidFill>
                <a:latin typeface="NikoshBAN" panose="02000000000000000000" pitchFamily="2" charset="0"/>
                <a:cs typeface="NikoshBAN" panose="02000000000000000000" pitchFamily="2" charset="0"/>
              </a:rPr>
              <a:t>?</a:t>
            </a:r>
          </a:p>
        </p:txBody>
      </p:sp>
      <mc:AlternateContent xmlns:mc="http://schemas.openxmlformats.org/markup-compatibility/2006">
        <mc:Choice xmlns:a14="http://schemas.microsoft.com/office/drawing/2010/main" Requires="a14">
          <p:sp>
            <p:nvSpPr>
              <p:cNvPr id="8" name="TextBox 7"/>
              <p:cNvSpPr txBox="1"/>
              <p:nvPr/>
            </p:nvSpPr>
            <p:spPr>
              <a:xfrm>
                <a:off x="579403" y="2089131"/>
                <a:ext cx="3303431" cy="9396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5400">
                              <a:latin typeface="Cambria Math" panose="02040503050406030204" pitchFamily="18" charset="0"/>
                            </a:rPr>
                          </m:ctrlPr>
                        </m:sPrePr>
                        <m:sub>
                          <m:r>
                            <a:rPr lang="en-US" sz="5400" i="0">
                              <a:latin typeface="Cambria Math" panose="02040503050406030204" pitchFamily="18" charset="0"/>
                            </a:rPr>
                            <m:t>6</m:t>
                          </m:r>
                        </m:sub>
                        <m:sup>
                          <m:r>
                            <a:rPr lang="en-US" sz="5400" i="0">
                              <a:latin typeface="Cambria Math" panose="02040503050406030204" pitchFamily="18" charset="0"/>
                            </a:rPr>
                            <m:t>12</m:t>
                          </m:r>
                        </m:sup>
                        <m:e>
                          <m:r>
                            <m:rPr>
                              <m:sty m:val="p"/>
                            </m:rPr>
                            <a:rPr lang="en-US" sz="5400" i="0">
                              <a:latin typeface="Cambria Math" panose="02040503050406030204" pitchFamily="18" charset="0"/>
                            </a:rPr>
                            <m:t>C</m:t>
                          </m:r>
                        </m:e>
                      </m:sPre>
                    </m:oMath>
                  </m:oMathPara>
                </a14:m>
                <a:endParaRPr lang="en-US" sz="1350" dirty="0"/>
              </a:p>
            </p:txBody>
          </p:sp>
        </mc:Choice>
        <mc:Fallback>
          <p:sp>
            <p:nvSpPr>
              <p:cNvPr id="8" name="TextBox 7"/>
              <p:cNvSpPr txBox="1">
                <a:spLocks noRot="1" noChangeAspect="1" noMove="1" noResize="1" noEditPoints="1" noAdjustHandles="1" noChangeArrowheads="1" noChangeShapeType="1" noTextEdit="1"/>
              </p:cNvSpPr>
              <p:nvPr/>
            </p:nvSpPr>
            <p:spPr>
              <a:xfrm>
                <a:off x="579403" y="2089131"/>
                <a:ext cx="3303431" cy="939681"/>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9" name="TextBox 8"/>
              <p:cNvSpPr txBox="1"/>
              <p:nvPr/>
            </p:nvSpPr>
            <p:spPr>
              <a:xfrm>
                <a:off x="4248647" y="2123272"/>
                <a:ext cx="3303431" cy="943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5400">
                              <a:latin typeface="Cambria Math" panose="02040503050406030204" pitchFamily="18" charset="0"/>
                            </a:rPr>
                          </m:ctrlPr>
                        </m:sPrePr>
                        <m:sub>
                          <m:r>
                            <a:rPr lang="en-US" sz="5400" i="0">
                              <a:latin typeface="Cambria Math" panose="02040503050406030204" pitchFamily="18" charset="0"/>
                            </a:rPr>
                            <m:t>6</m:t>
                          </m:r>
                        </m:sub>
                        <m:sup>
                          <m:r>
                            <a:rPr lang="en-US" sz="5400" i="0">
                              <a:latin typeface="Cambria Math" panose="02040503050406030204" pitchFamily="18" charset="0"/>
                            </a:rPr>
                            <m:t>13</m:t>
                          </m:r>
                        </m:sup>
                        <m:e>
                          <m:r>
                            <m:rPr>
                              <m:sty m:val="p"/>
                            </m:rPr>
                            <a:rPr lang="en-US" sz="5400" i="0">
                              <a:latin typeface="Cambria Math" panose="02040503050406030204" pitchFamily="18" charset="0"/>
                            </a:rPr>
                            <m:t>C</m:t>
                          </m:r>
                        </m:e>
                      </m:sPre>
                    </m:oMath>
                  </m:oMathPara>
                </a14:m>
                <a:endParaRPr lang="en-US" sz="1350" dirty="0"/>
              </a:p>
            </p:txBody>
          </p:sp>
        </mc:Choice>
        <mc:Fallback>
          <p:sp>
            <p:nvSpPr>
              <p:cNvPr id="9" name="TextBox 8"/>
              <p:cNvSpPr txBox="1">
                <a:spLocks noRot="1" noChangeAspect="1" noMove="1" noResize="1" noEditPoints="1" noAdjustHandles="1" noChangeArrowheads="1" noChangeShapeType="1" noTextEdit="1"/>
              </p:cNvSpPr>
              <p:nvPr/>
            </p:nvSpPr>
            <p:spPr>
              <a:xfrm>
                <a:off x="4248647" y="2123272"/>
                <a:ext cx="3303431" cy="943913"/>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0" name="TextBox 9"/>
              <p:cNvSpPr txBox="1"/>
              <p:nvPr/>
            </p:nvSpPr>
            <p:spPr>
              <a:xfrm>
                <a:off x="8278358" y="2089131"/>
                <a:ext cx="3303431" cy="93794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5400">
                              <a:latin typeface="Cambria Math" panose="02040503050406030204" pitchFamily="18" charset="0"/>
                            </a:rPr>
                          </m:ctrlPr>
                        </m:sPrePr>
                        <m:sub>
                          <m:r>
                            <a:rPr lang="en-US" sz="5400" i="0">
                              <a:latin typeface="Cambria Math" panose="02040503050406030204" pitchFamily="18" charset="0"/>
                            </a:rPr>
                            <m:t>6</m:t>
                          </m:r>
                        </m:sub>
                        <m:sup>
                          <m:r>
                            <a:rPr lang="en-US" sz="5400" i="0">
                              <a:latin typeface="Cambria Math" panose="02040503050406030204" pitchFamily="18" charset="0"/>
                            </a:rPr>
                            <m:t>14</m:t>
                          </m:r>
                        </m:sup>
                        <m:e>
                          <m:r>
                            <m:rPr>
                              <m:sty m:val="p"/>
                            </m:rPr>
                            <a:rPr lang="en-US" sz="5400" i="0">
                              <a:latin typeface="Cambria Math" panose="02040503050406030204" pitchFamily="18" charset="0"/>
                            </a:rPr>
                            <m:t>C</m:t>
                          </m:r>
                        </m:e>
                      </m:sPre>
                    </m:oMath>
                  </m:oMathPara>
                </a14:m>
                <a:endParaRPr lang="en-US" sz="1350" dirty="0"/>
              </a:p>
            </p:txBody>
          </p:sp>
        </mc:Choice>
        <mc:Fallback>
          <p:sp>
            <p:nvSpPr>
              <p:cNvPr id="10" name="TextBox 9"/>
              <p:cNvSpPr txBox="1">
                <a:spLocks noRot="1" noChangeAspect="1" noMove="1" noResize="1" noEditPoints="1" noAdjustHandles="1" noChangeArrowheads="1" noChangeShapeType="1" noTextEdit="1"/>
              </p:cNvSpPr>
              <p:nvPr/>
            </p:nvSpPr>
            <p:spPr>
              <a:xfrm>
                <a:off x="8278358" y="2089131"/>
                <a:ext cx="3303431" cy="937949"/>
              </a:xfrm>
              <a:prstGeom prst="rect">
                <a:avLst/>
              </a:prstGeom>
              <a:blipFill>
                <a:blip r:embed="rId5"/>
                <a:stretch>
                  <a:fillRect/>
                </a:stretch>
              </a:blipFill>
            </p:spPr>
            <p:txBody>
              <a:bodyPr/>
              <a:lstStyle/>
              <a:p>
                <a:r>
                  <a:rPr lang="en-GB">
                    <a:noFill/>
                  </a:rPr>
                  <a:t> </a:t>
                </a:r>
              </a:p>
            </p:txBody>
          </p:sp>
        </mc:Fallback>
      </mc:AlternateContent>
      <p:sp>
        <p:nvSpPr>
          <p:cNvPr id="2" name="Date Placeholder 1">
            <a:extLst>
              <a:ext uri="{FF2B5EF4-FFF2-40B4-BE49-F238E27FC236}">
                <a16:creationId xmlns:a16="http://schemas.microsoft.com/office/drawing/2014/main" id="{8D655C7F-8175-403B-815D-2A5F897D016D}"/>
              </a:ext>
            </a:extLst>
          </p:cNvPr>
          <p:cNvSpPr>
            <a:spLocks noGrp="1"/>
          </p:cNvSpPr>
          <p:nvPr>
            <p:ph type="dt" sz="half" idx="10"/>
          </p:nvPr>
        </p:nvSpPr>
        <p:spPr/>
        <p:txBody>
          <a:bodyPr/>
          <a:lstStyle/>
          <a:p>
            <a:fld id="{2E97B30E-0F83-46AF-ACA9-26FE8C4540CC}" type="datetime1">
              <a:rPr lang="en-US" smtClean="0"/>
              <a:t>7/13/2026</a:t>
            </a:fld>
            <a:endParaRPr lang="en-US"/>
          </a:p>
        </p:txBody>
      </p:sp>
      <p:sp>
        <p:nvSpPr>
          <p:cNvPr id="3" name="Footer Placeholder 2">
            <a:extLst>
              <a:ext uri="{FF2B5EF4-FFF2-40B4-BE49-F238E27FC236}">
                <a16:creationId xmlns:a16="http://schemas.microsoft.com/office/drawing/2014/main" id="{4043EC4F-85D4-4B38-99C3-C3B46FB70960}"/>
              </a:ext>
            </a:extLst>
          </p:cNvPr>
          <p:cNvSpPr>
            <a:spLocks noGrp="1"/>
          </p:cNvSpPr>
          <p:nvPr>
            <p:ph type="ftr" sz="quarter" idx="11"/>
          </p:nvPr>
        </p:nvSpPr>
        <p:spPr/>
        <p:txBody>
          <a:bodyPr/>
          <a:lstStyle/>
          <a:p>
            <a:r>
              <a:rPr lang="en-US"/>
              <a:t>amin001974@gmail.com</a:t>
            </a:r>
          </a:p>
        </p:txBody>
      </p:sp>
      <p:sp>
        <p:nvSpPr>
          <p:cNvPr id="4" name="Slide Number Placeholder 3">
            <a:extLst>
              <a:ext uri="{FF2B5EF4-FFF2-40B4-BE49-F238E27FC236}">
                <a16:creationId xmlns:a16="http://schemas.microsoft.com/office/drawing/2014/main" id="{ACBEAF88-92C5-4FE5-A676-22F8D4AEA3F3}"/>
              </a:ext>
            </a:extLst>
          </p:cNvPr>
          <p:cNvSpPr>
            <a:spLocks noGrp="1"/>
          </p:cNvSpPr>
          <p:nvPr>
            <p:ph type="sldNum" sz="quarter" idx="12"/>
          </p:nvPr>
        </p:nvSpPr>
        <p:spPr/>
        <p:txBody>
          <a:bodyPr/>
          <a:lstStyle/>
          <a:p>
            <a:fld id="{B58C3D73-33FE-4137-8C70-3CDAFF15907F}" type="slidenum">
              <a:rPr lang="en-US" smtClean="0"/>
              <a:t>3</a:t>
            </a:fld>
            <a:endParaRPr lang="en-US"/>
          </a:p>
        </p:txBody>
      </p:sp>
    </p:spTree>
    <p:extLst>
      <p:ext uri="{BB962C8B-B14F-4D97-AF65-F5344CB8AC3E}">
        <p14:creationId xmlns:p14="http://schemas.microsoft.com/office/powerpoint/2010/main" val="40254625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71588" y="1870364"/>
            <a:ext cx="9772650" cy="2873086"/>
            <a:chOff x="1510146" y="1870364"/>
            <a:chExt cx="6096000" cy="1524000"/>
          </a:xfrm>
        </p:grpSpPr>
        <p:sp>
          <p:nvSpPr>
            <p:cNvPr id="2" name="Horizontal Scroll 1"/>
            <p:cNvSpPr/>
            <p:nvPr/>
          </p:nvSpPr>
          <p:spPr>
            <a:xfrm>
              <a:off x="1510146" y="1870364"/>
              <a:ext cx="6096000" cy="1524000"/>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121996" y="2245297"/>
              <a:ext cx="5054756" cy="1107996"/>
            </a:xfrm>
            <a:prstGeom prst="rect">
              <a:avLst/>
            </a:prstGeom>
            <a:noFill/>
          </p:spPr>
          <p:txBody>
            <a:bodyPr wrap="square" rtlCol="0">
              <a:spAutoFit/>
            </a:bodyPr>
            <a:lstStyle/>
            <a:p>
              <a:r>
                <a:rPr lang="bn-BD" sz="6600" b="1" dirty="0">
                  <a:solidFill>
                    <a:srgbClr val="7030A0"/>
                  </a:solidFill>
                  <a:latin typeface="NikoshBAN" panose="02000000000000000000" pitchFamily="2" charset="0"/>
                  <a:cs typeface="NikoshBAN" panose="02000000000000000000" pitchFamily="2" charset="0"/>
                </a:rPr>
                <a:t>আইসোটোপের ধর্ম ও ব্যবহার</a:t>
              </a:r>
              <a:endParaRPr lang="en-US" sz="6600" b="1" dirty="0">
                <a:solidFill>
                  <a:srgbClr val="7030A0"/>
                </a:solidFill>
                <a:latin typeface="NikoshBAN" panose="02000000000000000000" pitchFamily="2" charset="0"/>
                <a:cs typeface="NikoshBAN" panose="02000000000000000000" pitchFamily="2" charset="0"/>
              </a:endParaRPr>
            </a:p>
          </p:txBody>
        </p:sp>
      </p:grpSp>
      <p:sp>
        <p:nvSpPr>
          <p:cNvPr id="10" name="Date Placeholder 9">
            <a:extLst>
              <a:ext uri="{FF2B5EF4-FFF2-40B4-BE49-F238E27FC236}">
                <a16:creationId xmlns:a16="http://schemas.microsoft.com/office/drawing/2014/main" id="{1F4405E2-C1CA-4907-B896-9D03DC73171F}"/>
              </a:ext>
            </a:extLst>
          </p:cNvPr>
          <p:cNvSpPr>
            <a:spLocks noGrp="1"/>
          </p:cNvSpPr>
          <p:nvPr>
            <p:ph type="dt" sz="half" idx="10"/>
          </p:nvPr>
        </p:nvSpPr>
        <p:spPr/>
        <p:txBody>
          <a:bodyPr/>
          <a:lstStyle/>
          <a:p>
            <a:fld id="{1A768AB4-3055-49CF-A8DF-6FEAEC0A1F6D}" type="datetime1">
              <a:rPr lang="en-US" smtClean="0"/>
              <a:t>7/13/2026</a:t>
            </a:fld>
            <a:endParaRPr lang="en-US"/>
          </a:p>
        </p:txBody>
      </p:sp>
      <p:sp>
        <p:nvSpPr>
          <p:cNvPr id="11" name="Footer Placeholder 10">
            <a:extLst>
              <a:ext uri="{FF2B5EF4-FFF2-40B4-BE49-F238E27FC236}">
                <a16:creationId xmlns:a16="http://schemas.microsoft.com/office/drawing/2014/main" id="{C34F6508-A7FB-4FAE-A83C-3A0C518C4432}"/>
              </a:ext>
            </a:extLst>
          </p:cNvPr>
          <p:cNvSpPr>
            <a:spLocks noGrp="1"/>
          </p:cNvSpPr>
          <p:nvPr>
            <p:ph type="ftr" sz="quarter" idx="11"/>
          </p:nvPr>
        </p:nvSpPr>
        <p:spPr/>
        <p:txBody>
          <a:bodyPr/>
          <a:lstStyle/>
          <a:p>
            <a:r>
              <a:rPr lang="en-US"/>
              <a:t>amin001974@gmail.com</a:t>
            </a:r>
          </a:p>
        </p:txBody>
      </p:sp>
      <p:sp>
        <p:nvSpPr>
          <p:cNvPr id="12" name="Slide Number Placeholder 11">
            <a:extLst>
              <a:ext uri="{FF2B5EF4-FFF2-40B4-BE49-F238E27FC236}">
                <a16:creationId xmlns:a16="http://schemas.microsoft.com/office/drawing/2014/main" id="{1AF9A3A8-99AF-47F9-A74E-246480264737}"/>
              </a:ext>
            </a:extLst>
          </p:cNvPr>
          <p:cNvSpPr>
            <a:spLocks noGrp="1"/>
          </p:cNvSpPr>
          <p:nvPr>
            <p:ph type="sldNum" sz="quarter" idx="12"/>
          </p:nvPr>
        </p:nvSpPr>
        <p:spPr/>
        <p:txBody>
          <a:bodyPr/>
          <a:lstStyle/>
          <a:p>
            <a:fld id="{B58C3D73-33FE-4137-8C70-3CDAFF15907F}" type="slidenum">
              <a:rPr lang="en-US" smtClean="0"/>
              <a:t>4</a:t>
            </a:fld>
            <a:endParaRPr lang="en-US"/>
          </a:p>
        </p:txBody>
      </p:sp>
    </p:spTree>
    <p:extLst>
      <p:ext uri="{BB962C8B-B14F-4D97-AF65-F5344CB8AC3E}">
        <p14:creationId xmlns:p14="http://schemas.microsoft.com/office/powerpoint/2010/main" val="13664653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0233" y="276577"/>
            <a:ext cx="10860504" cy="5863144"/>
          </a:xfrm>
          <a:prstGeom prst="rect">
            <a:avLst/>
          </a:prstGeom>
          <a:noFill/>
        </p:spPr>
        <p:txBody>
          <a:bodyPr wrap="square" rtlCol="0">
            <a:spAutoFit/>
          </a:bodyPr>
          <a:lstStyle/>
          <a:p>
            <a:r>
              <a:rPr lang="bn-BD" sz="5400" dirty="0">
                <a:solidFill>
                  <a:srgbClr val="7030A0"/>
                </a:solidFill>
                <a:latin typeface="NikoshBAN" panose="02000000000000000000" pitchFamily="2" charset="0"/>
                <a:cs typeface="NikoshBAN" panose="02000000000000000000" pitchFamily="2" charset="0"/>
              </a:rPr>
              <a:t>এই পাঠ শেষে শিক্ষার্থীরা</a:t>
            </a:r>
            <a:r>
              <a:rPr lang="en-US" sz="5400" dirty="0">
                <a:solidFill>
                  <a:srgbClr val="7030A0"/>
                </a:solidFill>
                <a:latin typeface="NikoshBAN" panose="02000000000000000000" pitchFamily="2" charset="0"/>
                <a:cs typeface="NikoshBAN" panose="02000000000000000000" pitchFamily="2" charset="0"/>
              </a:rPr>
              <a:t>…</a:t>
            </a:r>
          </a:p>
          <a:p>
            <a:pPr marL="914400" indent="-914400">
              <a:buFont typeface="+mj-lt"/>
              <a:buAutoNum type="arabicPeriod"/>
            </a:pPr>
            <a:r>
              <a:rPr lang="bn-BD" sz="4800" b="1" dirty="0">
                <a:solidFill>
                  <a:srgbClr val="002060"/>
                </a:solidFill>
                <a:latin typeface="NikoshBAN" panose="02000000000000000000" pitchFamily="2" charset="0"/>
                <a:cs typeface="NikoshBAN" panose="02000000000000000000" pitchFamily="2" charset="0"/>
              </a:rPr>
              <a:t>আইসোটোপ ব্যাখ্যা করতে পারবে।</a:t>
            </a:r>
            <a:endParaRPr lang="en-US" sz="4800" b="1" dirty="0">
              <a:solidFill>
                <a:srgbClr val="002060"/>
              </a:solidFill>
              <a:latin typeface="NikoshBAN" panose="02000000000000000000" pitchFamily="2" charset="0"/>
              <a:cs typeface="NikoshBAN" panose="02000000000000000000" pitchFamily="2" charset="0"/>
            </a:endParaRPr>
          </a:p>
          <a:p>
            <a:pPr marL="914400" indent="-914400">
              <a:buFont typeface="+mj-lt"/>
              <a:buAutoNum type="arabicPeriod"/>
            </a:pPr>
            <a:r>
              <a:rPr lang="bn-BD" sz="4800" b="1" dirty="0">
                <a:solidFill>
                  <a:srgbClr val="002060"/>
                </a:solidFill>
                <a:latin typeface="NikoshBAN" panose="02000000000000000000" pitchFamily="2" charset="0"/>
                <a:cs typeface="NikoshBAN" panose="02000000000000000000" pitchFamily="2" charset="0"/>
              </a:rPr>
              <a:t>আইসোটোপের ধর্ম ব্যাখ্যা করতে পারবে।</a:t>
            </a:r>
            <a:endParaRPr lang="en-US" sz="4800" b="1" dirty="0">
              <a:solidFill>
                <a:srgbClr val="002060"/>
              </a:solidFill>
              <a:latin typeface="NikoshBAN" panose="02000000000000000000" pitchFamily="2" charset="0"/>
              <a:cs typeface="NikoshBAN" panose="02000000000000000000" pitchFamily="2" charset="0"/>
            </a:endParaRPr>
          </a:p>
          <a:p>
            <a:pPr marL="914400" indent="-914400">
              <a:buFont typeface="+mj-lt"/>
              <a:buAutoNum type="arabicPeriod"/>
            </a:pPr>
            <a:r>
              <a:rPr lang="bn-BD" sz="4800" b="1" dirty="0">
                <a:solidFill>
                  <a:srgbClr val="002060"/>
                </a:solidFill>
                <a:latin typeface="NikoshBAN" panose="02000000000000000000" pitchFamily="2" charset="0"/>
                <a:cs typeface="NikoshBAN" panose="02000000000000000000" pitchFamily="2" charset="0"/>
              </a:rPr>
              <a:t>আইসোটোপের ব্যবহার বর্ণনা করতে পারবে।</a:t>
            </a:r>
            <a:endParaRPr lang="en-US" sz="4800" b="1" dirty="0">
              <a:solidFill>
                <a:srgbClr val="002060"/>
              </a:solidFill>
              <a:latin typeface="NikoshBAN" panose="02000000000000000000" pitchFamily="2" charset="0"/>
              <a:cs typeface="NikoshBAN" panose="02000000000000000000" pitchFamily="2" charset="0"/>
            </a:endParaRPr>
          </a:p>
          <a:p>
            <a:pPr marL="914400" indent="-914400">
              <a:buFont typeface="+mj-lt"/>
              <a:buAutoNum type="arabicPeriod"/>
            </a:pPr>
            <a:r>
              <a:rPr lang="bn-BD" sz="4800" b="1" dirty="0">
                <a:solidFill>
                  <a:srgbClr val="002060"/>
                </a:solidFill>
                <a:latin typeface="NikoshBAN" panose="02000000000000000000" pitchFamily="2" charset="0"/>
                <a:cs typeface="NikoshBAN" panose="02000000000000000000" pitchFamily="2" charset="0"/>
              </a:rPr>
              <a:t>আইসোটোপের ব্যবহার বর্ণনা করতে পারবে।</a:t>
            </a:r>
            <a:endParaRPr lang="en-US" sz="4800" b="1" dirty="0">
              <a:solidFill>
                <a:srgbClr val="002060"/>
              </a:solidFill>
              <a:latin typeface="NikoshBAN" panose="02000000000000000000" pitchFamily="2" charset="0"/>
              <a:cs typeface="NikoshBAN" panose="02000000000000000000" pitchFamily="2" charset="0"/>
            </a:endParaRPr>
          </a:p>
          <a:p>
            <a:pPr marL="914400" indent="-914400">
              <a:buFont typeface="+mj-lt"/>
              <a:buAutoNum type="arabicPeriod"/>
            </a:pPr>
            <a:r>
              <a:rPr lang="bn-BD" sz="4800" b="1" dirty="0">
                <a:solidFill>
                  <a:srgbClr val="002060"/>
                </a:solidFill>
                <a:latin typeface="NikoshBAN" panose="02000000000000000000" pitchFamily="2" charset="0"/>
                <a:cs typeface="NikoshBAN" panose="02000000000000000000" pitchFamily="2" charset="0"/>
              </a:rPr>
              <a:t>আমাদের জীবনে আইসোটোপের অবদান বর্ণনা করতে পারবে।</a:t>
            </a:r>
            <a:endParaRPr lang="en-US" sz="3600" b="1" dirty="0">
              <a:solidFill>
                <a:srgbClr val="002060"/>
              </a:solidFill>
              <a:latin typeface="NikoshBAN" panose="02000000000000000000" pitchFamily="2" charset="0"/>
              <a:cs typeface="NikoshBAN" panose="02000000000000000000" pitchFamily="2" charset="0"/>
            </a:endParaRPr>
          </a:p>
          <a:p>
            <a:endParaRPr lang="en-US" sz="3300" dirty="0">
              <a:solidFill>
                <a:srgbClr val="7030A0"/>
              </a:solidFill>
              <a:latin typeface="NikoshBAN" panose="02000000000000000000" pitchFamily="2" charset="0"/>
              <a:cs typeface="NikoshBAN" panose="02000000000000000000" pitchFamily="2" charset="0"/>
            </a:endParaRPr>
          </a:p>
        </p:txBody>
      </p:sp>
      <p:sp>
        <p:nvSpPr>
          <p:cNvPr id="13" name="Date Placeholder 12">
            <a:extLst>
              <a:ext uri="{FF2B5EF4-FFF2-40B4-BE49-F238E27FC236}">
                <a16:creationId xmlns:a16="http://schemas.microsoft.com/office/drawing/2014/main" id="{A14AA19F-7494-4BAF-93E9-46AAE450C123}"/>
              </a:ext>
            </a:extLst>
          </p:cNvPr>
          <p:cNvSpPr>
            <a:spLocks noGrp="1"/>
          </p:cNvSpPr>
          <p:nvPr>
            <p:ph type="dt" sz="half" idx="10"/>
          </p:nvPr>
        </p:nvSpPr>
        <p:spPr/>
        <p:txBody>
          <a:bodyPr/>
          <a:lstStyle/>
          <a:p>
            <a:fld id="{198E9C0F-5CFD-445A-A6D9-1E002FE8CBFC}" type="datetime1">
              <a:rPr lang="en-US" smtClean="0"/>
              <a:t>7/13/2026</a:t>
            </a:fld>
            <a:endParaRPr lang="en-US"/>
          </a:p>
        </p:txBody>
      </p:sp>
      <p:sp>
        <p:nvSpPr>
          <p:cNvPr id="14" name="Footer Placeholder 13">
            <a:extLst>
              <a:ext uri="{FF2B5EF4-FFF2-40B4-BE49-F238E27FC236}">
                <a16:creationId xmlns:a16="http://schemas.microsoft.com/office/drawing/2014/main" id="{2D82945D-8CF4-4B46-AC0E-A8951AD9FA68}"/>
              </a:ext>
            </a:extLst>
          </p:cNvPr>
          <p:cNvSpPr>
            <a:spLocks noGrp="1"/>
          </p:cNvSpPr>
          <p:nvPr>
            <p:ph type="ftr" sz="quarter" idx="11"/>
          </p:nvPr>
        </p:nvSpPr>
        <p:spPr/>
        <p:txBody>
          <a:bodyPr/>
          <a:lstStyle/>
          <a:p>
            <a:r>
              <a:rPr lang="en-US"/>
              <a:t>amin001974@gmail.com</a:t>
            </a:r>
          </a:p>
        </p:txBody>
      </p:sp>
      <p:sp>
        <p:nvSpPr>
          <p:cNvPr id="15" name="Slide Number Placeholder 14">
            <a:extLst>
              <a:ext uri="{FF2B5EF4-FFF2-40B4-BE49-F238E27FC236}">
                <a16:creationId xmlns:a16="http://schemas.microsoft.com/office/drawing/2014/main" id="{E47DEEDD-E8FD-4351-AA28-095CCC35598A}"/>
              </a:ext>
            </a:extLst>
          </p:cNvPr>
          <p:cNvSpPr>
            <a:spLocks noGrp="1"/>
          </p:cNvSpPr>
          <p:nvPr>
            <p:ph type="sldNum" sz="quarter" idx="12"/>
          </p:nvPr>
        </p:nvSpPr>
        <p:spPr/>
        <p:txBody>
          <a:bodyPr/>
          <a:lstStyle/>
          <a:p>
            <a:fld id="{B58C3D73-33FE-4137-8C70-3CDAFF15907F}" type="slidenum">
              <a:rPr lang="en-US" smtClean="0"/>
              <a:t>5</a:t>
            </a:fld>
            <a:endParaRPr lang="en-US"/>
          </a:p>
        </p:txBody>
      </p:sp>
    </p:spTree>
    <p:extLst>
      <p:ext uri="{BB962C8B-B14F-4D97-AF65-F5344CB8AC3E}">
        <p14:creationId xmlns:p14="http://schemas.microsoft.com/office/powerpoint/2010/main" val="89170748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4169" y="312217"/>
            <a:ext cx="3628125" cy="923330"/>
          </a:xfrm>
          <a:prstGeom prst="rect">
            <a:avLst/>
          </a:prstGeom>
          <a:noFill/>
        </p:spPr>
        <p:txBody>
          <a:bodyPr wrap="square" rtlCol="0">
            <a:spAutoFit/>
          </a:bodyPr>
          <a:lstStyle/>
          <a:p>
            <a:r>
              <a:rPr lang="bn-BD" sz="5400" b="1" dirty="0">
                <a:solidFill>
                  <a:srgbClr val="7030A0"/>
                </a:solidFill>
                <a:latin typeface="NikoshBAN" panose="02000000000000000000" pitchFamily="2" charset="0"/>
                <a:cs typeface="NikoshBAN" panose="02000000000000000000" pitchFamily="2" charset="0"/>
              </a:rPr>
              <a:t>আইসোটোপ</a:t>
            </a:r>
            <a:endParaRPr lang="en-US" sz="5400" b="1" dirty="0">
              <a:solidFill>
                <a:srgbClr val="7030A0"/>
              </a:solidFill>
              <a:latin typeface="NikoshBAN" panose="02000000000000000000" pitchFamily="2" charset="0"/>
              <a:cs typeface="NikoshBAN" panose="02000000000000000000" pitchFamily="2" charset="0"/>
            </a:endParaRPr>
          </a:p>
        </p:txBody>
      </p:sp>
      <p:grpSp>
        <p:nvGrpSpPr>
          <p:cNvPr id="5" name="Group 4"/>
          <p:cNvGrpSpPr/>
          <p:nvPr/>
        </p:nvGrpSpPr>
        <p:grpSpPr>
          <a:xfrm>
            <a:off x="577516" y="994611"/>
            <a:ext cx="11212326" cy="3638801"/>
            <a:chOff x="1326585" y="584633"/>
            <a:chExt cx="9418074" cy="3618735"/>
          </a:xfrm>
        </p:grpSpPr>
        <p:sp>
          <p:nvSpPr>
            <p:cNvPr id="6" name="TextBox 5"/>
            <p:cNvSpPr txBox="1"/>
            <p:nvPr/>
          </p:nvSpPr>
          <p:spPr>
            <a:xfrm>
              <a:off x="1326585" y="3438170"/>
              <a:ext cx="2698858" cy="765198"/>
            </a:xfrm>
            <a:prstGeom prst="rect">
              <a:avLst/>
            </a:prstGeom>
            <a:noFill/>
          </p:spPr>
          <p:txBody>
            <a:bodyPr wrap="square" rtlCol="0">
              <a:spAutoFit/>
            </a:bodyPr>
            <a:lstStyle/>
            <a:p>
              <a:r>
                <a:rPr lang="bn-BD" sz="4400" dirty="0">
                  <a:solidFill>
                    <a:srgbClr val="0070C0"/>
                  </a:solidFill>
                  <a:latin typeface="NikoshBAN" panose="02000000000000000000" pitchFamily="2" charset="0"/>
                  <a:cs typeface="NikoshBAN" panose="02000000000000000000" pitchFamily="2" charset="0"/>
                </a:rPr>
                <a:t>স্থায়ী আইসোটোপ</a:t>
              </a:r>
              <a:endParaRPr lang="en-US" sz="4400" dirty="0">
                <a:solidFill>
                  <a:srgbClr val="0070C0"/>
                </a:solidFill>
                <a:latin typeface="NikoshBAN" panose="02000000000000000000" pitchFamily="2" charset="0"/>
                <a:cs typeface="NikoshBAN" panose="02000000000000000000" pitchFamily="2" charset="0"/>
              </a:endParaRPr>
            </a:p>
          </p:txBody>
        </p:sp>
        <p:grpSp>
          <p:nvGrpSpPr>
            <p:cNvPr id="10" name="Group 9"/>
            <p:cNvGrpSpPr/>
            <p:nvPr/>
          </p:nvGrpSpPr>
          <p:grpSpPr>
            <a:xfrm>
              <a:off x="2273370" y="584633"/>
              <a:ext cx="6037943" cy="2741626"/>
              <a:chOff x="2273370" y="584633"/>
              <a:chExt cx="6037943" cy="2741626"/>
            </a:xfrm>
          </p:grpSpPr>
          <p:cxnSp>
            <p:nvCxnSpPr>
              <p:cNvPr id="11" name="Straight Arrow Connector 10"/>
              <p:cNvCxnSpPr/>
              <p:nvPr/>
            </p:nvCxnSpPr>
            <p:spPr>
              <a:xfrm>
                <a:off x="5550795" y="584633"/>
                <a:ext cx="2805" cy="108948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8282285" y="1674119"/>
                <a:ext cx="2" cy="165214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2287884" y="1674119"/>
                <a:ext cx="2" cy="165214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273370" y="1674119"/>
                <a:ext cx="603794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7707910" y="3333008"/>
              <a:ext cx="3036749" cy="703982"/>
            </a:xfrm>
            <a:prstGeom prst="rect">
              <a:avLst/>
            </a:prstGeom>
            <a:noFill/>
          </p:spPr>
          <p:txBody>
            <a:bodyPr wrap="square" rtlCol="0">
              <a:spAutoFit/>
            </a:bodyPr>
            <a:lstStyle/>
            <a:p>
              <a:r>
                <a:rPr lang="bn-BD" sz="4000" dirty="0">
                  <a:solidFill>
                    <a:srgbClr val="0070C0"/>
                  </a:solidFill>
                  <a:latin typeface="NikoshBAN" panose="02000000000000000000" pitchFamily="2" charset="0"/>
                  <a:cs typeface="NikoshBAN" panose="02000000000000000000" pitchFamily="2" charset="0"/>
                </a:rPr>
                <a:t>অস্থায়ী আইসোটোপ</a:t>
              </a:r>
              <a:endParaRPr lang="en-US" sz="4000" dirty="0">
                <a:solidFill>
                  <a:srgbClr val="0070C0"/>
                </a:solidFill>
                <a:latin typeface="NikoshBAN" panose="02000000000000000000" pitchFamily="2" charset="0"/>
                <a:cs typeface="NikoshBAN" panose="02000000000000000000" pitchFamily="2" charset="0"/>
              </a:endParaRPr>
            </a:p>
          </p:txBody>
        </p:sp>
      </p:grpSp>
      <p:sp>
        <p:nvSpPr>
          <p:cNvPr id="2" name="Date Placeholder 1">
            <a:extLst>
              <a:ext uri="{FF2B5EF4-FFF2-40B4-BE49-F238E27FC236}">
                <a16:creationId xmlns:a16="http://schemas.microsoft.com/office/drawing/2014/main" id="{C06C8D48-9D9F-4D93-AC17-C783E6792E1D}"/>
              </a:ext>
            </a:extLst>
          </p:cNvPr>
          <p:cNvSpPr>
            <a:spLocks noGrp="1"/>
          </p:cNvSpPr>
          <p:nvPr>
            <p:ph type="dt" sz="half" idx="10"/>
          </p:nvPr>
        </p:nvSpPr>
        <p:spPr/>
        <p:txBody>
          <a:bodyPr/>
          <a:lstStyle/>
          <a:p>
            <a:fld id="{20260758-E94F-4A92-AC45-65EF07741239}" type="datetime1">
              <a:rPr lang="en-US" smtClean="0"/>
              <a:t>7/13/2026</a:t>
            </a:fld>
            <a:endParaRPr lang="en-US"/>
          </a:p>
        </p:txBody>
      </p:sp>
      <p:sp>
        <p:nvSpPr>
          <p:cNvPr id="3" name="Footer Placeholder 2">
            <a:extLst>
              <a:ext uri="{FF2B5EF4-FFF2-40B4-BE49-F238E27FC236}">
                <a16:creationId xmlns:a16="http://schemas.microsoft.com/office/drawing/2014/main" id="{DA2EA82A-842B-4B03-B583-22E16A9089B1}"/>
              </a:ext>
            </a:extLst>
          </p:cNvPr>
          <p:cNvSpPr>
            <a:spLocks noGrp="1"/>
          </p:cNvSpPr>
          <p:nvPr>
            <p:ph type="ftr" sz="quarter" idx="11"/>
          </p:nvPr>
        </p:nvSpPr>
        <p:spPr/>
        <p:txBody>
          <a:bodyPr/>
          <a:lstStyle/>
          <a:p>
            <a:r>
              <a:rPr lang="en-US"/>
              <a:t>amin001974@gmail.com</a:t>
            </a:r>
          </a:p>
        </p:txBody>
      </p:sp>
      <p:sp>
        <p:nvSpPr>
          <p:cNvPr id="7" name="Slide Number Placeholder 6">
            <a:extLst>
              <a:ext uri="{FF2B5EF4-FFF2-40B4-BE49-F238E27FC236}">
                <a16:creationId xmlns:a16="http://schemas.microsoft.com/office/drawing/2014/main" id="{39EE336F-78BA-43B8-9DC2-36549664E1B8}"/>
              </a:ext>
            </a:extLst>
          </p:cNvPr>
          <p:cNvSpPr>
            <a:spLocks noGrp="1"/>
          </p:cNvSpPr>
          <p:nvPr>
            <p:ph type="sldNum" sz="quarter" idx="12"/>
          </p:nvPr>
        </p:nvSpPr>
        <p:spPr/>
        <p:txBody>
          <a:bodyPr/>
          <a:lstStyle/>
          <a:p>
            <a:fld id="{B58C3D73-33FE-4137-8C70-3CDAFF15907F}" type="slidenum">
              <a:rPr lang="en-US" smtClean="0"/>
              <a:t>6</a:t>
            </a:fld>
            <a:endParaRPr lang="en-US"/>
          </a:p>
        </p:txBody>
      </p:sp>
    </p:spTree>
    <p:extLst>
      <p:ext uri="{BB962C8B-B14F-4D97-AF65-F5344CB8AC3E}">
        <p14:creationId xmlns:p14="http://schemas.microsoft.com/office/powerpoint/2010/main" val="280542269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1578" y="1620571"/>
            <a:ext cx="4914274" cy="1015663"/>
          </a:xfrm>
          <a:prstGeom prst="rect">
            <a:avLst/>
          </a:prstGeom>
          <a:noFill/>
        </p:spPr>
        <p:txBody>
          <a:bodyPr wrap="square" rtlCol="0">
            <a:spAutoFit/>
          </a:bodyPr>
          <a:lstStyle/>
          <a:p>
            <a:r>
              <a:rPr lang="bn-BD" sz="6000" dirty="0">
                <a:solidFill>
                  <a:srgbClr val="00B050"/>
                </a:solidFill>
                <a:latin typeface="NikoshBAN" panose="02000000000000000000" pitchFamily="2" charset="0"/>
                <a:cs typeface="NikoshBAN" panose="02000000000000000000" pitchFamily="2" charset="0"/>
              </a:rPr>
              <a:t>অস্থায়ী আইসোটোপ</a:t>
            </a:r>
            <a:endParaRPr lang="en-US" sz="6000" dirty="0">
              <a:solidFill>
                <a:srgbClr val="00B050"/>
              </a:solidFill>
              <a:latin typeface="NikoshBAN" panose="02000000000000000000" pitchFamily="2" charset="0"/>
              <a:cs typeface="NikoshBAN" panose="02000000000000000000" pitchFamily="2" charset="0"/>
            </a:endParaRPr>
          </a:p>
        </p:txBody>
      </p:sp>
      <p:sp>
        <p:nvSpPr>
          <p:cNvPr id="14" name="TextBox 13"/>
          <p:cNvSpPr txBox="1"/>
          <p:nvPr/>
        </p:nvSpPr>
        <p:spPr>
          <a:xfrm>
            <a:off x="2888533" y="3308601"/>
            <a:ext cx="6414933" cy="1569660"/>
          </a:xfrm>
          <a:prstGeom prst="rect">
            <a:avLst/>
          </a:prstGeom>
          <a:noFill/>
        </p:spPr>
        <p:txBody>
          <a:bodyPr wrap="square" rtlCol="0">
            <a:spAutoFit/>
          </a:bodyPr>
          <a:lstStyle/>
          <a:p>
            <a:r>
              <a:rPr lang="bn-BD" sz="9600" dirty="0">
                <a:solidFill>
                  <a:srgbClr val="002060"/>
                </a:solidFill>
                <a:latin typeface="NikoshBAN" panose="02000000000000000000" pitchFamily="2" charset="0"/>
                <a:cs typeface="NikoshBAN" panose="02000000000000000000" pitchFamily="2" charset="0"/>
              </a:rPr>
              <a:t>তেজস্ক্রিয় রশ্মি</a:t>
            </a:r>
            <a:endParaRPr lang="en-US" sz="9600" dirty="0">
              <a:solidFill>
                <a:srgbClr val="002060"/>
              </a:solidFill>
              <a:latin typeface="NikoshBAN" panose="02000000000000000000" pitchFamily="2" charset="0"/>
              <a:cs typeface="NikoshBAN" panose="02000000000000000000" pitchFamily="2" charset="0"/>
            </a:endParaRPr>
          </a:p>
        </p:txBody>
      </p:sp>
      <p:sp>
        <p:nvSpPr>
          <p:cNvPr id="2" name="Date Placeholder 1">
            <a:extLst>
              <a:ext uri="{FF2B5EF4-FFF2-40B4-BE49-F238E27FC236}">
                <a16:creationId xmlns:a16="http://schemas.microsoft.com/office/drawing/2014/main" id="{4FE5B1B6-AC18-4A7A-9539-30FAC5E3470F}"/>
              </a:ext>
            </a:extLst>
          </p:cNvPr>
          <p:cNvSpPr>
            <a:spLocks noGrp="1"/>
          </p:cNvSpPr>
          <p:nvPr>
            <p:ph type="dt" sz="half" idx="10"/>
          </p:nvPr>
        </p:nvSpPr>
        <p:spPr/>
        <p:txBody>
          <a:bodyPr/>
          <a:lstStyle/>
          <a:p>
            <a:fld id="{46267BC6-CAA7-4B31-B791-05A6279CE389}" type="datetime1">
              <a:rPr lang="en-US" smtClean="0"/>
              <a:t>7/13/2026</a:t>
            </a:fld>
            <a:endParaRPr lang="en-US"/>
          </a:p>
        </p:txBody>
      </p:sp>
      <p:sp>
        <p:nvSpPr>
          <p:cNvPr id="4" name="Footer Placeholder 3">
            <a:extLst>
              <a:ext uri="{FF2B5EF4-FFF2-40B4-BE49-F238E27FC236}">
                <a16:creationId xmlns:a16="http://schemas.microsoft.com/office/drawing/2014/main" id="{45236CBF-5FC1-4525-AE0C-EC8C9A47F2A8}"/>
              </a:ext>
            </a:extLst>
          </p:cNvPr>
          <p:cNvSpPr>
            <a:spLocks noGrp="1"/>
          </p:cNvSpPr>
          <p:nvPr>
            <p:ph type="ftr" sz="quarter" idx="11"/>
          </p:nvPr>
        </p:nvSpPr>
        <p:spPr/>
        <p:txBody>
          <a:bodyPr/>
          <a:lstStyle/>
          <a:p>
            <a:r>
              <a:rPr lang="en-US"/>
              <a:t>amin001974@gmail.com</a:t>
            </a:r>
          </a:p>
        </p:txBody>
      </p:sp>
      <p:sp>
        <p:nvSpPr>
          <p:cNvPr id="5" name="Slide Number Placeholder 4">
            <a:extLst>
              <a:ext uri="{FF2B5EF4-FFF2-40B4-BE49-F238E27FC236}">
                <a16:creationId xmlns:a16="http://schemas.microsoft.com/office/drawing/2014/main" id="{5560C236-6842-4A04-989A-33819538A087}"/>
              </a:ext>
            </a:extLst>
          </p:cNvPr>
          <p:cNvSpPr>
            <a:spLocks noGrp="1"/>
          </p:cNvSpPr>
          <p:nvPr>
            <p:ph type="sldNum" sz="quarter" idx="12"/>
          </p:nvPr>
        </p:nvSpPr>
        <p:spPr/>
        <p:txBody>
          <a:bodyPr/>
          <a:lstStyle/>
          <a:p>
            <a:fld id="{B58C3D73-33FE-4137-8C70-3CDAFF15907F}" type="slidenum">
              <a:rPr lang="en-US" smtClean="0"/>
              <a:t>7</a:t>
            </a:fld>
            <a:endParaRPr lang="en-US"/>
          </a:p>
        </p:txBody>
      </p:sp>
    </p:spTree>
    <p:extLst>
      <p:ext uri="{BB962C8B-B14F-4D97-AF65-F5344CB8AC3E}">
        <p14:creationId xmlns:p14="http://schemas.microsoft.com/office/powerpoint/2010/main" val="40500468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5807242"/>
          </a:xfrm>
          <a:prstGeom prst="rect">
            <a:avLst/>
          </a:prstGeom>
        </p:spPr>
      </p:pic>
      <p:sp>
        <p:nvSpPr>
          <p:cNvPr id="5" name="TextBox 4"/>
          <p:cNvSpPr txBox="1"/>
          <p:nvPr/>
        </p:nvSpPr>
        <p:spPr>
          <a:xfrm>
            <a:off x="0" y="5938992"/>
            <a:ext cx="7347284" cy="707886"/>
          </a:xfrm>
          <a:prstGeom prst="rect">
            <a:avLst/>
          </a:prstGeom>
          <a:noFill/>
        </p:spPr>
        <p:txBody>
          <a:bodyPr wrap="square" rtlCol="0">
            <a:spAutoFit/>
          </a:bodyPr>
          <a:lstStyle/>
          <a:p>
            <a:r>
              <a:rPr lang="bn-BD" sz="4000" dirty="0">
                <a:solidFill>
                  <a:srgbClr val="0070C0"/>
                </a:solidFill>
                <a:latin typeface="NikoshBAN" panose="02000000000000000000" pitchFamily="2" charset="0"/>
                <a:cs typeface="NikoshBAN" panose="02000000000000000000" pitchFamily="2" charset="0"/>
              </a:rPr>
              <a:t>চিকিৎসা ক্ষেত্রে আইসোটোপের ব্যবহার </a:t>
            </a:r>
            <a:endParaRPr lang="en-US" sz="4000" dirty="0">
              <a:solidFill>
                <a:srgbClr val="0070C0"/>
              </a:solidFill>
              <a:latin typeface="NikoshBAN" panose="02000000000000000000" pitchFamily="2" charset="0"/>
              <a:cs typeface="NikoshBAN" panose="02000000000000000000" pitchFamily="2" charset="0"/>
            </a:endParaRPr>
          </a:p>
        </p:txBody>
      </p:sp>
      <p:sp>
        <p:nvSpPr>
          <p:cNvPr id="3" name="Date Placeholder 2">
            <a:extLst>
              <a:ext uri="{FF2B5EF4-FFF2-40B4-BE49-F238E27FC236}">
                <a16:creationId xmlns:a16="http://schemas.microsoft.com/office/drawing/2014/main" id="{37AC560A-7482-40DB-9856-6549635F9D4E}"/>
              </a:ext>
            </a:extLst>
          </p:cNvPr>
          <p:cNvSpPr>
            <a:spLocks noGrp="1"/>
          </p:cNvSpPr>
          <p:nvPr>
            <p:ph type="dt" sz="half" idx="10"/>
          </p:nvPr>
        </p:nvSpPr>
        <p:spPr/>
        <p:txBody>
          <a:bodyPr/>
          <a:lstStyle/>
          <a:p>
            <a:fld id="{4B63DDCC-1681-4555-9645-D7B5205AD0EF}" type="datetime1">
              <a:rPr lang="en-US" smtClean="0"/>
              <a:t>7/13/2026</a:t>
            </a:fld>
            <a:endParaRPr lang="en-US"/>
          </a:p>
        </p:txBody>
      </p:sp>
      <p:sp>
        <p:nvSpPr>
          <p:cNvPr id="10" name="Footer Placeholder 9">
            <a:extLst>
              <a:ext uri="{FF2B5EF4-FFF2-40B4-BE49-F238E27FC236}">
                <a16:creationId xmlns:a16="http://schemas.microsoft.com/office/drawing/2014/main" id="{F81BEAD3-3185-4BAC-A848-8D440F8A1A04}"/>
              </a:ext>
            </a:extLst>
          </p:cNvPr>
          <p:cNvSpPr>
            <a:spLocks noGrp="1"/>
          </p:cNvSpPr>
          <p:nvPr>
            <p:ph type="ftr" sz="quarter" idx="11"/>
          </p:nvPr>
        </p:nvSpPr>
        <p:spPr/>
        <p:txBody>
          <a:bodyPr/>
          <a:lstStyle/>
          <a:p>
            <a:r>
              <a:rPr lang="en-US"/>
              <a:t>amin001974@gmail.com</a:t>
            </a:r>
          </a:p>
        </p:txBody>
      </p:sp>
      <p:sp>
        <p:nvSpPr>
          <p:cNvPr id="11" name="Slide Number Placeholder 10">
            <a:extLst>
              <a:ext uri="{FF2B5EF4-FFF2-40B4-BE49-F238E27FC236}">
                <a16:creationId xmlns:a16="http://schemas.microsoft.com/office/drawing/2014/main" id="{0FA56D58-3EE1-4C1A-A3A1-47B8711EEE43}"/>
              </a:ext>
            </a:extLst>
          </p:cNvPr>
          <p:cNvSpPr>
            <a:spLocks noGrp="1"/>
          </p:cNvSpPr>
          <p:nvPr>
            <p:ph type="sldNum" sz="quarter" idx="12"/>
          </p:nvPr>
        </p:nvSpPr>
        <p:spPr/>
        <p:txBody>
          <a:bodyPr/>
          <a:lstStyle/>
          <a:p>
            <a:fld id="{B58C3D73-33FE-4137-8C70-3CDAFF15907F}" type="slidenum">
              <a:rPr lang="en-US" smtClean="0"/>
              <a:t>8</a:t>
            </a:fld>
            <a:endParaRPr lang="en-US"/>
          </a:p>
        </p:txBody>
      </p:sp>
    </p:spTree>
    <p:extLst>
      <p:ext uri="{BB962C8B-B14F-4D97-AF65-F5344CB8AC3E}">
        <p14:creationId xmlns:p14="http://schemas.microsoft.com/office/powerpoint/2010/main" val="160838341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5823284"/>
          </a:xfrm>
          <a:prstGeom prst="rect">
            <a:avLst/>
          </a:prstGeom>
        </p:spPr>
      </p:pic>
      <p:sp>
        <p:nvSpPr>
          <p:cNvPr id="16" name="TextBox 15"/>
          <p:cNvSpPr txBox="1"/>
          <p:nvPr/>
        </p:nvSpPr>
        <p:spPr>
          <a:xfrm>
            <a:off x="240631" y="6027003"/>
            <a:ext cx="7269689" cy="830997"/>
          </a:xfrm>
          <a:prstGeom prst="rect">
            <a:avLst/>
          </a:prstGeom>
          <a:noFill/>
        </p:spPr>
        <p:txBody>
          <a:bodyPr wrap="square" rtlCol="0">
            <a:spAutoFit/>
          </a:bodyPr>
          <a:lstStyle/>
          <a:p>
            <a:r>
              <a:rPr lang="bn-BD" sz="4800" dirty="0">
                <a:solidFill>
                  <a:srgbClr val="0070C0"/>
                </a:solidFill>
                <a:latin typeface="NikoshBAN" panose="02000000000000000000" pitchFamily="2" charset="0"/>
                <a:cs typeface="NikoshBAN" panose="02000000000000000000" pitchFamily="2" charset="0"/>
              </a:rPr>
              <a:t>কৃষি ক্ষেত্রে আইসোটোপের ব্যবহার</a:t>
            </a:r>
            <a:endParaRPr lang="en-US" sz="4800" dirty="0">
              <a:solidFill>
                <a:srgbClr val="0070C0"/>
              </a:solidFill>
              <a:latin typeface="NikoshBAN" panose="02000000000000000000" pitchFamily="2" charset="0"/>
              <a:cs typeface="NikoshBAN" panose="02000000000000000000" pitchFamily="2" charset="0"/>
            </a:endParaRPr>
          </a:p>
        </p:txBody>
      </p:sp>
      <p:sp>
        <p:nvSpPr>
          <p:cNvPr id="2" name="Date Placeholder 1">
            <a:extLst>
              <a:ext uri="{FF2B5EF4-FFF2-40B4-BE49-F238E27FC236}">
                <a16:creationId xmlns:a16="http://schemas.microsoft.com/office/drawing/2014/main" id="{B4B1220B-E08E-47E7-8C46-34887BD1ACBF}"/>
              </a:ext>
            </a:extLst>
          </p:cNvPr>
          <p:cNvSpPr>
            <a:spLocks noGrp="1"/>
          </p:cNvSpPr>
          <p:nvPr>
            <p:ph type="dt" sz="half" idx="10"/>
          </p:nvPr>
        </p:nvSpPr>
        <p:spPr/>
        <p:txBody>
          <a:bodyPr/>
          <a:lstStyle/>
          <a:p>
            <a:fld id="{A90AE0BA-5C4B-4244-B728-46F1A53818B4}" type="datetime1">
              <a:rPr lang="en-US" smtClean="0"/>
              <a:t>7/13/2026</a:t>
            </a:fld>
            <a:endParaRPr lang="en-US"/>
          </a:p>
        </p:txBody>
      </p:sp>
      <p:sp>
        <p:nvSpPr>
          <p:cNvPr id="3" name="Footer Placeholder 2">
            <a:extLst>
              <a:ext uri="{FF2B5EF4-FFF2-40B4-BE49-F238E27FC236}">
                <a16:creationId xmlns:a16="http://schemas.microsoft.com/office/drawing/2014/main" id="{F785DC1B-A1A6-474B-AA46-80C0231D349D}"/>
              </a:ext>
            </a:extLst>
          </p:cNvPr>
          <p:cNvSpPr>
            <a:spLocks noGrp="1"/>
          </p:cNvSpPr>
          <p:nvPr>
            <p:ph type="ftr" sz="quarter" idx="11"/>
          </p:nvPr>
        </p:nvSpPr>
        <p:spPr/>
        <p:txBody>
          <a:bodyPr/>
          <a:lstStyle/>
          <a:p>
            <a:r>
              <a:rPr lang="en-US"/>
              <a:t>amin001974@gmail.com</a:t>
            </a:r>
          </a:p>
        </p:txBody>
      </p:sp>
      <p:sp>
        <p:nvSpPr>
          <p:cNvPr id="10" name="Slide Number Placeholder 9">
            <a:extLst>
              <a:ext uri="{FF2B5EF4-FFF2-40B4-BE49-F238E27FC236}">
                <a16:creationId xmlns:a16="http://schemas.microsoft.com/office/drawing/2014/main" id="{6BBA4A52-BF8B-468F-B592-AC4ED0A106ED}"/>
              </a:ext>
            </a:extLst>
          </p:cNvPr>
          <p:cNvSpPr>
            <a:spLocks noGrp="1"/>
          </p:cNvSpPr>
          <p:nvPr>
            <p:ph type="sldNum" sz="quarter" idx="12"/>
          </p:nvPr>
        </p:nvSpPr>
        <p:spPr/>
        <p:txBody>
          <a:bodyPr/>
          <a:lstStyle/>
          <a:p>
            <a:fld id="{B58C3D73-33FE-4137-8C70-3CDAFF15907F}" type="slidenum">
              <a:rPr lang="en-US" smtClean="0"/>
              <a:t>9</a:t>
            </a:fld>
            <a:endParaRPr lang="en-US"/>
          </a:p>
        </p:txBody>
      </p:sp>
    </p:spTree>
    <p:extLst>
      <p:ext uri="{BB962C8B-B14F-4D97-AF65-F5344CB8AC3E}">
        <p14:creationId xmlns:p14="http://schemas.microsoft.com/office/powerpoint/2010/main" val="175769349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947</TotalTime>
  <Words>503</Words>
  <Application>Microsoft Office PowerPoint</Application>
  <PresentationFormat>Widescreen</PresentationFormat>
  <Paragraphs>118</Paragraphs>
  <Slides>18</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Cambria Math</vt:lpstr>
      <vt:lpstr>NikoshBAN</vt:lpstr>
      <vt:lpstr>Vrinda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ANISUR</dc:creator>
  <cp:lastModifiedBy>MD. AMINUL ISLAM</cp:lastModifiedBy>
  <cp:revision>209</cp:revision>
  <dcterms:created xsi:type="dcterms:W3CDTF">2014-09-20T16:42:22Z</dcterms:created>
  <dcterms:modified xsi:type="dcterms:W3CDTF">2026-07-13T15:37:05Z</dcterms:modified>
</cp:coreProperties>
</file>