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1" r:id="rId2"/>
    <p:sldId id="276" r:id="rId3"/>
    <p:sldId id="286" r:id="rId4"/>
    <p:sldId id="345" r:id="rId5"/>
    <p:sldId id="346" r:id="rId6"/>
    <p:sldId id="352" r:id="rId7"/>
    <p:sldId id="358" r:id="rId8"/>
    <p:sldId id="340" r:id="rId9"/>
    <p:sldId id="348" r:id="rId10"/>
    <p:sldId id="347" r:id="rId11"/>
    <p:sldId id="349" r:id="rId12"/>
    <p:sldId id="359" r:id="rId13"/>
    <p:sldId id="354" r:id="rId14"/>
    <p:sldId id="361" r:id="rId15"/>
    <p:sldId id="355" r:id="rId16"/>
    <p:sldId id="362" r:id="rId17"/>
    <p:sldId id="356" r:id="rId18"/>
    <p:sldId id="363" r:id="rId19"/>
    <p:sldId id="357" r:id="rId20"/>
    <p:sldId id="350" r:id="rId21"/>
    <p:sldId id="364" r:id="rId22"/>
    <p:sldId id="343" r:id="rId23"/>
    <p:sldId id="344" r:id="rId24"/>
    <p:sldId id="342" r:id="rId25"/>
    <p:sldId id="36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6123"/>
    <a:srgbClr val="EF94BD"/>
    <a:srgbClr val="264653"/>
    <a:srgbClr val="00B0F0"/>
    <a:srgbClr val="00B050"/>
    <a:srgbClr val="D71963"/>
    <a:srgbClr val="264654"/>
    <a:srgbClr val="2BBD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36" autoAdjust="0"/>
    <p:restoredTop sz="94660"/>
  </p:normalViewPr>
  <p:slideViewPr>
    <p:cSldViewPr snapToGrid="0">
      <p:cViewPr varScale="1">
        <p:scale>
          <a:sx n="67" d="100"/>
          <a:sy n="67" d="100"/>
        </p:scale>
        <p:origin x="4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B136C-005A-48F8-BBDF-124E1B39AA8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D71E1-9A2E-4F2B-B090-E6561B6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41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002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30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744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78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89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09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68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8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219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53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538B9-02F3-4EF6-8CB3-FCBFD1C3D8A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6AF82-5F72-45BA-BE07-DCFE459B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3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05" y="166711"/>
            <a:ext cx="2133600" cy="54625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817" y="166711"/>
            <a:ext cx="2133600" cy="53482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362" y="560900"/>
            <a:ext cx="3352800" cy="367419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1653751"/>
            <a:ext cx="12039600" cy="5091112"/>
          </a:xfrm>
          <a:prstGeom prst="rect">
            <a:avLst/>
          </a:prstGeom>
        </p:spPr>
      </p:pic>
      <p:pic>
        <p:nvPicPr>
          <p:cNvPr id="16" name="Good Morning Song">
            <a:hlinkClick r:id="" action="ppaction://media"/>
            <a:extLst>
              <a:ext uri="{FF2B5EF4-FFF2-40B4-BE49-F238E27FC236}">
                <a16:creationId xmlns:a16="http://schemas.microsoft.com/office/drawing/2014/main" id="{AA18FD5D-3659-4E38-88C1-AA2D21271A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74853" y="5327943"/>
            <a:ext cx="609600" cy="6096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ED3D3D3-CD70-4813-B387-735E479539F4}"/>
              </a:ext>
            </a:extLst>
          </p:cNvPr>
          <p:cNvSpPr txBox="1">
            <a:spLocks/>
          </p:cNvSpPr>
          <p:nvPr/>
        </p:nvSpPr>
        <p:spPr>
          <a:xfrm>
            <a:off x="2109836" y="1124153"/>
            <a:ext cx="5438726" cy="6511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0000"/>
                </a:solidFill>
                <a:latin typeface="Algerian" panose="04020705040A02060702" pitchFamily="82" charset="0"/>
              </a:rPr>
              <a:t>You’re Welcome </a:t>
            </a:r>
            <a:endParaRPr lang="en-AU" sz="40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19" name="Frame 18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838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0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" dur="38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857718" y="119921"/>
            <a:ext cx="4109492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A06D9-654B-445A-BBFF-DC94B44BE696}"/>
              </a:ext>
            </a:extLst>
          </p:cNvPr>
          <p:cNvSpPr/>
          <p:nvPr/>
        </p:nvSpPr>
        <p:spPr>
          <a:xfrm>
            <a:off x="455277" y="901049"/>
            <a:ext cx="540165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Shake</a:t>
            </a: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Leave</a:t>
            </a: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Thermometer</a:t>
            </a:r>
            <a:endParaRPr lang="as-IN" sz="5400" b="1" dirty="0">
              <a:latin typeface="Times New Roman" panose="02020603050405020304" pitchFamily="18" charset="0"/>
            </a:endParaRP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Armpit </a:t>
            </a:r>
            <a:endParaRPr lang="as-IN" sz="5400" b="1" dirty="0">
              <a:latin typeface="Times New Roman" panose="02020603050405020304" pitchFamily="18" charset="0"/>
            </a:endParaRP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</a:t>
            </a:r>
            <a:endParaRPr lang="as-IN" sz="5400" b="1" dirty="0">
              <a:latin typeface="Times New Roman" panose="02020603050405020304" pitchFamily="18" charset="0"/>
            </a:endParaRP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Mercury </a:t>
            </a:r>
            <a:endParaRPr lang="as-IN" sz="5400" b="1" dirty="0">
              <a:latin typeface="Times New Roman" panose="02020603050405020304" pitchFamily="18" charset="0"/>
            </a:endParaRP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31045C-5521-4FD1-83D3-8089B1C8D5AA}"/>
              </a:ext>
            </a:extLst>
          </p:cNvPr>
          <p:cNvSpPr/>
          <p:nvPr/>
        </p:nvSpPr>
        <p:spPr>
          <a:xfrm>
            <a:off x="5296056" y="978429"/>
            <a:ext cx="54016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5400" b="1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ঝাঁকানো</a:t>
            </a:r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5400" b="1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ত্যাগ</a:t>
            </a:r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as-IN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তাপমাত্রা মাপার যন্ত্র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as-IN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বগল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as-IN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শরীরের তাপমাত্রা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as-IN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পারদ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as-IN" sz="54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লিখে রাখা</a:t>
            </a:r>
            <a:endParaRPr lang="en-US" sz="5400" b="1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546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58050" y="127416"/>
            <a:ext cx="493395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Listening Activity</a:t>
            </a:r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94D97912-6C53-4EB8-8A3F-B3C9C5F27B3A}"/>
              </a:ext>
            </a:extLst>
          </p:cNvPr>
          <p:cNvSpPr/>
          <p:nvPr/>
        </p:nvSpPr>
        <p:spPr>
          <a:xfrm>
            <a:off x="281783" y="1093481"/>
            <a:ext cx="10104932" cy="1733550"/>
          </a:xfrm>
          <a:prstGeom prst="homePlate">
            <a:avLst>
              <a:gd name="adj" fmla="val 44118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Shake the thermometer well.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400" dirty="0"/>
              <a:t>   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থার্মোমিটারটি ভালোভাবে ঝাঁকিয়ে নিন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D4983C05-2D37-43ED-9159-888FCCDEFF67}"/>
              </a:ext>
            </a:extLst>
          </p:cNvPr>
          <p:cNvSpPr/>
          <p:nvPr/>
        </p:nvSpPr>
        <p:spPr>
          <a:xfrm>
            <a:off x="281783" y="1093481"/>
            <a:ext cx="10104932" cy="1733550"/>
          </a:xfrm>
          <a:prstGeom prst="homePlate">
            <a:avLst>
              <a:gd name="adj" fmla="val 44118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Shake the thermometer well.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7A9CFD-E44A-4347-8529-7FA3614BDC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7" b="10847"/>
          <a:stretch/>
        </p:blipFill>
        <p:spPr>
          <a:xfrm>
            <a:off x="3128493" y="3453693"/>
            <a:ext cx="5694184" cy="31854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10D6CEC-DA6D-41F4-8523-A5B7B55D7E4D}"/>
              </a:ext>
            </a:extLst>
          </p:cNvPr>
          <p:cNvSpPr txBox="1"/>
          <p:nvPr/>
        </p:nvSpPr>
        <p:spPr>
          <a:xfrm>
            <a:off x="196058" y="218895"/>
            <a:ext cx="3709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Students listen carefully and repeat</a:t>
            </a:r>
          </a:p>
        </p:txBody>
      </p:sp>
    </p:spTree>
    <p:extLst>
      <p:ext uri="{BB962C8B-B14F-4D97-AF65-F5344CB8AC3E}">
        <p14:creationId xmlns:p14="http://schemas.microsoft.com/office/powerpoint/2010/main" val="3324559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58050" y="127416"/>
            <a:ext cx="493395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Listening Activity</a:t>
            </a:r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D4BEFDFA-41D0-4B09-BFA3-B1C8AC389B43}"/>
              </a:ext>
            </a:extLst>
          </p:cNvPr>
          <p:cNvSpPr/>
          <p:nvPr/>
        </p:nvSpPr>
        <p:spPr>
          <a:xfrm>
            <a:off x="294181" y="1132759"/>
            <a:ext cx="10515600" cy="171428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Put the tip under your armpit.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থার্মোমিটারের অগ্রভাগ(সামনের অংশ)তোমার বগলের নিচে রাখো।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6C3D68DA-2DEB-44DD-9639-2A03CDFD958C}"/>
              </a:ext>
            </a:extLst>
          </p:cNvPr>
          <p:cNvSpPr/>
          <p:nvPr/>
        </p:nvSpPr>
        <p:spPr>
          <a:xfrm>
            <a:off x="294182" y="1166635"/>
            <a:ext cx="10515599" cy="1733550"/>
          </a:xfrm>
          <a:prstGeom prst="homePlate">
            <a:avLst>
              <a:gd name="adj" fmla="val 44118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Put the tip under your armpit.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5CD15D-EB70-41B7-B5CE-D28C8FF24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662" y="3194063"/>
            <a:ext cx="5210175" cy="3476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9B4557-06B3-B9F2-D411-8789F14B0A7B}"/>
              </a:ext>
            </a:extLst>
          </p:cNvPr>
          <p:cNvSpPr txBox="1"/>
          <p:nvPr/>
        </p:nvSpPr>
        <p:spPr>
          <a:xfrm>
            <a:off x="196058" y="218895"/>
            <a:ext cx="3709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Students listen carefully and repeat</a:t>
            </a:r>
          </a:p>
        </p:txBody>
      </p:sp>
    </p:spTree>
    <p:extLst>
      <p:ext uri="{BB962C8B-B14F-4D97-AF65-F5344CB8AC3E}">
        <p14:creationId xmlns:p14="http://schemas.microsoft.com/office/powerpoint/2010/main" val="274889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58050" y="127416"/>
            <a:ext cx="493395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Listening Activity</a:t>
            </a:r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4DC6EAA3-3702-430B-A6F4-5C252B19EC0B}"/>
              </a:ext>
            </a:extLst>
          </p:cNvPr>
          <p:cNvSpPr/>
          <p:nvPr/>
        </p:nvSpPr>
        <p:spPr>
          <a:xfrm>
            <a:off x="276225" y="1078333"/>
            <a:ext cx="11296650" cy="223275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Make sure the thermometer is touching skin.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শ্চিত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্মোমিটারটি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ত্বকের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সংস্পর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BE4BCC65-9D1F-4126-8118-A284B34E72FE}"/>
              </a:ext>
            </a:extLst>
          </p:cNvPr>
          <p:cNvSpPr/>
          <p:nvPr/>
        </p:nvSpPr>
        <p:spPr>
          <a:xfrm>
            <a:off x="276225" y="1057387"/>
            <a:ext cx="11296650" cy="223275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Make sure the thermometer is touching skin.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F7D9861-66C3-426C-B7B1-B2193A0E4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662" y="3429000"/>
            <a:ext cx="5210175" cy="3241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DF0883-15BF-351A-1F46-4CC4C11F5170}"/>
              </a:ext>
            </a:extLst>
          </p:cNvPr>
          <p:cNvSpPr txBox="1"/>
          <p:nvPr/>
        </p:nvSpPr>
        <p:spPr>
          <a:xfrm>
            <a:off x="196058" y="218895"/>
            <a:ext cx="3709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Students listen carefully and repeat</a:t>
            </a:r>
          </a:p>
        </p:txBody>
      </p:sp>
    </p:spTree>
    <p:extLst>
      <p:ext uri="{BB962C8B-B14F-4D97-AF65-F5344CB8AC3E}">
        <p14:creationId xmlns:p14="http://schemas.microsoft.com/office/powerpoint/2010/main" val="3800743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58050" y="127416"/>
            <a:ext cx="493395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Listening Activity</a:t>
            </a:r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6C42A2D8-F337-4F71-9E6F-9B7F3759409D}"/>
              </a:ext>
            </a:extLst>
          </p:cNvPr>
          <p:cNvSpPr/>
          <p:nvPr/>
        </p:nvSpPr>
        <p:spPr>
          <a:xfrm>
            <a:off x="157631" y="1133667"/>
            <a:ext cx="11876738" cy="1849693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Press your arm to hold the thermometer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থার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য 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ু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চাপ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8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B512F507-CBA4-4567-853C-F41FE1FE2FFA}"/>
              </a:ext>
            </a:extLst>
          </p:cNvPr>
          <p:cNvSpPr/>
          <p:nvPr/>
        </p:nvSpPr>
        <p:spPr>
          <a:xfrm>
            <a:off x="147637" y="1133667"/>
            <a:ext cx="11876738" cy="1849693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Press your arm to hold the thermometer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B49900-012F-446D-BDBA-5B98E2D2E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662" y="3194063"/>
            <a:ext cx="5210175" cy="3476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FD2C83-75ED-EBCB-7D33-4C78EC8ACC84}"/>
              </a:ext>
            </a:extLst>
          </p:cNvPr>
          <p:cNvSpPr txBox="1"/>
          <p:nvPr/>
        </p:nvSpPr>
        <p:spPr>
          <a:xfrm>
            <a:off x="196058" y="218895"/>
            <a:ext cx="3709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Students listen carefully and repeat</a:t>
            </a:r>
          </a:p>
        </p:txBody>
      </p:sp>
    </p:spTree>
    <p:extLst>
      <p:ext uri="{BB962C8B-B14F-4D97-AF65-F5344CB8AC3E}">
        <p14:creationId xmlns:p14="http://schemas.microsoft.com/office/powerpoint/2010/main" val="4117745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58050" y="127416"/>
            <a:ext cx="493395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Listening Activity</a:t>
            </a:r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6C42A2D8-F337-4F71-9E6F-9B7F3759409D}"/>
              </a:ext>
            </a:extLst>
          </p:cNvPr>
          <p:cNvSpPr/>
          <p:nvPr/>
        </p:nvSpPr>
        <p:spPr>
          <a:xfrm>
            <a:off x="304799" y="1212834"/>
            <a:ext cx="11058526" cy="1754443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Leave it there for 2 to 3 minutes.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এটি সেখানে ২ থেকে ৩ মিনিট চেপে রাখো।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193E9318-08B6-45DD-83F4-64362442CC8A}"/>
              </a:ext>
            </a:extLst>
          </p:cNvPr>
          <p:cNvSpPr/>
          <p:nvPr/>
        </p:nvSpPr>
        <p:spPr>
          <a:xfrm>
            <a:off x="304799" y="1242782"/>
            <a:ext cx="11058526" cy="1754443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Leave it there for 2 to 3 minutes.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0A91713-DBE2-4FEC-99BF-0EDEDE5B4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662" y="3194063"/>
            <a:ext cx="5210175" cy="3476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A956FD-64C7-BA7C-6AB3-188E86F0813E}"/>
              </a:ext>
            </a:extLst>
          </p:cNvPr>
          <p:cNvSpPr txBox="1"/>
          <p:nvPr/>
        </p:nvSpPr>
        <p:spPr>
          <a:xfrm>
            <a:off x="196058" y="218895"/>
            <a:ext cx="3709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Students listen carefully and repeat</a:t>
            </a:r>
          </a:p>
        </p:txBody>
      </p:sp>
    </p:spTree>
    <p:extLst>
      <p:ext uri="{BB962C8B-B14F-4D97-AF65-F5344CB8AC3E}">
        <p14:creationId xmlns:p14="http://schemas.microsoft.com/office/powerpoint/2010/main" val="3621759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58050" y="127416"/>
            <a:ext cx="493395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Listening Activity</a:t>
            </a:r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822A28F5-950F-419E-8C61-7EF4326C29A0}"/>
              </a:ext>
            </a:extLst>
          </p:cNvPr>
          <p:cNvSpPr/>
          <p:nvPr/>
        </p:nvSpPr>
        <p:spPr>
          <a:xfrm>
            <a:off x="304799" y="1333719"/>
            <a:ext cx="11687175" cy="1704756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 the thermometer.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থার্মোমিটারটি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বের করো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বা সরিয়ে না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ও  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377E4A1D-60F2-41D0-B52B-BABE5BA8C625}"/>
              </a:ext>
            </a:extLst>
          </p:cNvPr>
          <p:cNvSpPr/>
          <p:nvPr/>
        </p:nvSpPr>
        <p:spPr>
          <a:xfrm>
            <a:off x="304799" y="1319833"/>
            <a:ext cx="11687175" cy="1704756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 the thermometer.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5B46E1-4DDF-4959-B4DC-3C6D03FB8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950" y="3448269"/>
            <a:ext cx="4000500" cy="30941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4E64D9-B5C8-0CB5-71BE-BCBCDFCABC36}"/>
              </a:ext>
            </a:extLst>
          </p:cNvPr>
          <p:cNvSpPr txBox="1"/>
          <p:nvPr/>
        </p:nvSpPr>
        <p:spPr>
          <a:xfrm>
            <a:off x="196058" y="218895"/>
            <a:ext cx="3709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Students listen carefully and repeat</a:t>
            </a:r>
          </a:p>
        </p:txBody>
      </p:sp>
    </p:spTree>
    <p:extLst>
      <p:ext uri="{BB962C8B-B14F-4D97-AF65-F5344CB8AC3E}">
        <p14:creationId xmlns:p14="http://schemas.microsoft.com/office/powerpoint/2010/main" val="2561118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1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58050" y="127416"/>
            <a:ext cx="493395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Listening Activity</a:t>
            </a:r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6C42A2D8-F337-4F71-9E6F-9B7F3759409D}"/>
              </a:ext>
            </a:extLst>
          </p:cNvPr>
          <p:cNvSpPr/>
          <p:nvPr/>
        </p:nvSpPr>
        <p:spPr>
          <a:xfrm>
            <a:off x="295275" y="1674557"/>
            <a:ext cx="11620500" cy="1754443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Hold it at your eye level.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এটি তোমার চোখের সোজাসুজি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ধরো।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5AAEC1C5-1F61-45EB-835D-7E0D9D82BEF9}"/>
              </a:ext>
            </a:extLst>
          </p:cNvPr>
          <p:cNvSpPr/>
          <p:nvPr/>
        </p:nvSpPr>
        <p:spPr>
          <a:xfrm>
            <a:off x="285750" y="1674557"/>
            <a:ext cx="11620500" cy="1754443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Hold it at your eye level.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850CA6-B923-42D3-A0E7-A2A623A1C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511" y="3689348"/>
            <a:ext cx="4452941" cy="29686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437278-0118-43D7-8A2E-461E6AE28CB3}"/>
              </a:ext>
            </a:extLst>
          </p:cNvPr>
          <p:cNvSpPr txBox="1"/>
          <p:nvPr/>
        </p:nvSpPr>
        <p:spPr>
          <a:xfrm>
            <a:off x="196058" y="218895"/>
            <a:ext cx="3709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Students listen carefully and repeat</a:t>
            </a:r>
          </a:p>
        </p:txBody>
      </p:sp>
    </p:spTree>
    <p:extLst>
      <p:ext uri="{BB962C8B-B14F-4D97-AF65-F5344CB8AC3E}">
        <p14:creationId xmlns:p14="http://schemas.microsoft.com/office/powerpoint/2010/main" val="240071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58050" y="127416"/>
            <a:ext cx="493395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Listening Activity</a:t>
            </a:r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822A28F5-950F-419E-8C61-7EF4326C29A0}"/>
              </a:ext>
            </a:extLst>
          </p:cNvPr>
          <p:cNvSpPr/>
          <p:nvPr/>
        </p:nvSpPr>
        <p:spPr>
          <a:xfrm>
            <a:off x="200024" y="1078333"/>
            <a:ext cx="11887045" cy="19619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mercury line that shows your temperature. 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পারদের রেখাটি অনুসরণ করো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শরিরের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তাপমাত্রা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্দেশ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92C8E1DC-F219-48D2-BFDC-1A31B0BF153F}"/>
              </a:ext>
            </a:extLst>
          </p:cNvPr>
          <p:cNvSpPr/>
          <p:nvPr/>
        </p:nvSpPr>
        <p:spPr>
          <a:xfrm>
            <a:off x="275130" y="1085828"/>
            <a:ext cx="11887045" cy="19619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mercury line that shows your temperature. 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200">
                <a:solidFill>
                  <a:srgbClr val="1E1E1E"/>
                </a:solidFill>
              </a:defRPr>
            </a:pP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E8B42D-90D1-4E67-AB8D-08C77582C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138" y="3453623"/>
            <a:ext cx="4662488" cy="31694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650494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1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58050" y="127416"/>
            <a:ext cx="493395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Listening Activity</a:t>
            </a:r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6C42A2D8-F337-4F71-9E6F-9B7F3759409D}"/>
              </a:ext>
            </a:extLst>
          </p:cNvPr>
          <p:cNvSpPr/>
          <p:nvPr/>
        </p:nvSpPr>
        <p:spPr>
          <a:xfrm>
            <a:off x="190109" y="1267782"/>
            <a:ext cx="11791794" cy="197071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Record the temperature and wash the thermometer.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তাপমাত্রা লিখে রাখো এবং থার্মোমিটারটি ধুয়ে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ো।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C7EE8CC4-8012-412F-8F46-4589048AB7C7}"/>
              </a:ext>
            </a:extLst>
          </p:cNvPr>
          <p:cNvSpPr/>
          <p:nvPr/>
        </p:nvSpPr>
        <p:spPr>
          <a:xfrm>
            <a:off x="200103" y="1267782"/>
            <a:ext cx="11791794" cy="197071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Record the temperature and wash the thermometer.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1DC8F9-A1F0-4A14-8018-8857DBEF23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8" t="9352" b="12255"/>
          <a:stretch/>
        </p:blipFill>
        <p:spPr>
          <a:xfrm>
            <a:off x="3428999" y="3545172"/>
            <a:ext cx="4124325" cy="30792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8A4EF7-EC0E-70D5-4316-CF780D46C8A3}"/>
              </a:ext>
            </a:extLst>
          </p:cNvPr>
          <p:cNvSpPr txBox="1"/>
          <p:nvPr/>
        </p:nvSpPr>
        <p:spPr>
          <a:xfrm>
            <a:off x="196058" y="218895"/>
            <a:ext cx="3709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Students listen carefully and repeat</a:t>
            </a:r>
          </a:p>
        </p:txBody>
      </p:sp>
    </p:spTree>
    <p:extLst>
      <p:ext uri="{BB962C8B-B14F-4D97-AF65-F5344CB8AC3E}">
        <p14:creationId xmlns:p14="http://schemas.microsoft.com/office/powerpoint/2010/main" val="3229195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17C633-F1EE-4BF7-BCF3-6287843C6AE1}"/>
              </a:ext>
            </a:extLst>
          </p:cNvPr>
          <p:cNvSpPr txBox="1"/>
          <p:nvPr/>
        </p:nvSpPr>
        <p:spPr>
          <a:xfrm>
            <a:off x="2716558" y="1273122"/>
            <a:ext cx="4079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Presented by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3081" y="3923756"/>
            <a:ext cx="11001828" cy="286232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2646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SAMIR KUMAR BISWAS</a:t>
            </a:r>
          </a:p>
          <a:p>
            <a:pPr algn="ctr"/>
            <a:r>
              <a:rPr lang="en-US" sz="3600" b="1" dirty="0">
                <a:solidFill>
                  <a:srgbClr val="2646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  </a:t>
            </a:r>
            <a:endParaRPr lang="en-GB" sz="3600" b="1" dirty="0">
              <a:solidFill>
                <a:srgbClr val="2646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rgbClr val="2646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Shaheberchar</a:t>
            </a:r>
            <a:r>
              <a:rPr lang="en-US" sz="3600" b="1" dirty="0">
                <a:solidFill>
                  <a:srgbClr val="2646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Government Primary School</a:t>
            </a:r>
            <a:endParaRPr lang="en-GB" sz="3600" b="1" dirty="0">
              <a:solidFill>
                <a:srgbClr val="2646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rgbClr val="2646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Kashiani</a:t>
            </a:r>
            <a:r>
              <a:rPr lang="en-US" sz="3600" b="1" dirty="0">
                <a:solidFill>
                  <a:srgbClr val="2646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Gopalganj. </a:t>
            </a:r>
            <a:r>
              <a:rPr lang="en-US" sz="3600" dirty="0">
                <a:solidFill>
                  <a:srgbClr val="2646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Gmail- samirbiswas5914@gmail.com</a:t>
            </a:r>
            <a:endParaRPr lang="en-GB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3B0009-FF96-A1C0-D1B7-28F05ECCC4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1" b="27752"/>
          <a:stretch/>
        </p:blipFill>
        <p:spPr>
          <a:xfrm>
            <a:off x="8543926" y="207914"/>
            <a:ext cx="3445908" cy="382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4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563100" y="119921"/>
            <a:ext cx="2628900" cy="76944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Matching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90E944-F64E-4FBF-8526-948C93EBD041}"/>
              </a:ext>
            </a:extLst>
          </p:cNvPr>
          <p:cNvSpPr txBox="1"/>
          <p:nvPr/>
        </p:nvSpPr>
        <p:spPr>
          <a:xfrm>
            <a:off x="139717" y="1242974"/>
            <a:ext cx="3670283" cy="45983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lphaLcParenR"/>
              <a:defRPr sz="2200">
                <a:solidFill>
                  <a:srgbClr val="1E1E1E"/>
                </a:solidFill>
              </a:defRPr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Thermometer</a:t>
            </a:r>
          </a:p>
          <a:p>
            <a:pPr marL="457200" indent="-457200">
              <a:lnSpc>
                <a:spcPct val="150000"/>
              </a:lnSpc>
              <a:buAutoNum type="alphaLcParenR"/>
              <a:defRPr sz="2200">
                <a:solidFill>
                  <a:srgbClr val="1E1E1E"/>
                </a:solidFill>
              </a:defRPr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Skin</a:t>
            </a:r>
          </a:p>
          <a:p>
            <a:pPr marL="457200" indent="-457200">
              <a:lnSpc>
                <a:spcPct val="150000"/>
              </a:lnSpc>
              <a:buAutoNum type="alphaLcParenR"/>
              <a:defRPr sz="2200">
                <a:solidFill>
                  <a:srgbClr val="1E1E1E"/>
                </a:solidFill>
              </a:defRPr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</a:t>
            </a:r>
          </a:p>
          <a:p>
            <a:pPr marL="457200" indent="-457200">
              <a:lnSpc>
                <a:spcPct val="150000"/>
              </a:lnSpc>
              <a:buAutoNum type="alphaLcParenR"/>
              <a:defRPr sz="2200">
                <a:solidFill>
                  <a:srgbClr val="1E1E1E"/>
                </a:solidFill>
              </a:defRPr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Wash</a:t>
            </a:r>
          </a:p>
          <a:p>
            <a:pPr marL="457200" indent="-457200">
              <a:lnSpc>
                <a:spcPct val="150000"/>
              </a:lnSpc>
              <a:buAutoNum type="alphaLcParenR"/>
              <a:defRPr sz="2200">
                <a:solidFill>
                  <a:srgbClr val="1E1E1E"/>
                </a:solidFill>
              </a:defRPr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CE6E7A-8F42-4EC7-A10B-DB13D77AC2BC}"/>
              </a:ext>
            </a:extLst>
          </p:cNvPr>
          <p:cNvSpPr txBox="1"/>
          <p:nvPr/>
        </p:nvSpPr>
        <p:spPr>
          <a:xfrm>
            <a:off x="3914931" y="1276350"/>
            <a:ext cx="8070833" cy="45983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 sz="2200">
                <a:solidFill>
                  <a:srgbClr val="1E1E1E"/>
                </a:solidFill>
              </a:defRPr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with water</a:t>
            </a:r>
          </a:p>
          <a:p>
            <a:pPr>
              <a:lnSpc>
                <a:spcPct val="150000"/>
              </a:lnSpc>
              <a:defRPr sz="2200">
                <a:solidFill>
                  <a:srgbClr val="1E1E1E"/>
                </a:solidFill>
              </a:defRPr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tool to measure body temperature.</a:t>
            </a:r>
          </a:p>
          <a:p>
            <a:pPr>
              <a:lnSpc>
                <a:spcPct val="150000"/>
              </a:lnSpc>
              <a:defRPr sz="2200">
                <a:solidFill>
                  <a:srgbClr val="1E1E1E"/>
                </a:solidFill>
              </a:defRPr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outer part of the body.</a:t>
            </a:r>
          </a:p>
          <a:p>
            <a:pPr>
              <a:lnSpc>
                <a:spcPct val="150000"/>
              </a:lnSpc>
              <a:defRPr sz="2200">
                <a:solidFill>
                  <a:srgbClr val="1E1E1E"/>
                </a:solidFill>
              </a:defRPr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what or cold the body is.</a:t>
            </a:r>
          </a:p>
          <a:p>
            <a:pPr>
              <a:lnSpc>
                <a:spcPct val="150000"/>
              </a:lnSpc>
              <a:defRPr sz="2200">
                <a:solidFill>
                  <a:srgbClr val="1E1E1E"/>
                </a:solidFill>
              </a:defRPr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down 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94C10D4-A3A2-412E-85B7-4249361A09DE}"/>
              </a:ext>
            </a:extLst>
          </p:cNvPr>
          <p:cNvCxnSpPr>
            <a:cxnSpLocks/>
          </p:cNvCxnSpPr>
          <p:nvPr/>
        </p:nvCxnSpPr>
        <p:spPr>
          <a:xfrm>
            <a:off x="1663188" y="2778134"/>
            <a:ext cx="2480187" cy="797403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BCCB092-66F3-411A-B790-B1FB5A3A42E9}"/>
              </a:ext>
            </a:extLst>
          </p:cNvPr>
          <p:cNvCxnSpPr>
            <a:cxnSpLocks/>
          </p:cNvCxnSpPr>
          <p:nvPr/>
        </p:nvCxnSpPr>
        <p:spPr>
          <a:xfrm flipV="1">
            <a:off x="3495675" y="4813318"/>
            <a:ext cx="647700" cy="801708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11E0C49-1C12-4CDE-8EC3-0BF59136552F}"/>
              </a:ext>
            </a:extLst>
          </p:cNvPr>
          <p:cNvCxnSpPr>
            <a:cxnSpLocks/>
          </p:cNvCxnSpPr>
          <p:nvPr/>
        </p:nvCxnSpPr>
        <p:spPr>
          <a:xfrm flipV="1">
            <a:off x="1886384" y="2123813"/>
            <a:ext cx="2256991" cy="2505337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4948336-7358-48FB-9F3F-E41112A583A9}"/>
              </a:ext>
            </a:extLst>
          </p:cNvPr>
          <p:cNvCxnSpPr>
            <a:cxnSpLocks/>
          </p:cNvCxnSpPr>
          <p:nvPr/>
        </p:nvCxnSpPr>
        <p:spPr>
          <a:xfrm>
            <a:off x="2190359" y="3704701"/>
            <a:ext cx="1842837" cy="1642791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065E486-7204-4655-A2D7-DF668010E202}"/>
              </a:ext>
            </a:extLst>
          </p:cNvPr>
          <p:cNvCxnSpPr>
            <a:cxnSpLocks/>
          </p:cNvCxnSpPr>
          <p:nvPr/>
        </p:nvCxnSpPr>
        <p:spPr>
          <a:xfrm>
            <a:off x="3472409" y="1996652"/>
            <a:ext cx="775897" cy="946573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095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76918" y="66271"/>
            <a:ext cx="3010151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5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Pair Work 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90E944-F64E-4FBF-8526-948C93EBD041}"/>
              </a:ext>
            </a:extLst>
          </p:cNvPr>
          <p:cNvSpPr txBox="1"/>
          <p:nvPr/>
        </p:nvSpPr>
        <p:spPr>
          <a:xfrm>
            <a:off x="242887" y="3314264"/>
            <a:ext cx="11706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Or, 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Student- B: Put the tip under your armpit.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– A: Acts 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অভিনয়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দেখাবে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1AB121-9660-3218-EBF0-F14F0DEB2043}"/>
              </a:ext>
            </a:extLst>
          </p:cNvPr>
          <p:cNvSpPr txBox="1"/>
          <p:nvPr/>
        </p:nvSpPr>
        <p:spPr>
          <a:xfrm>
            <a:off x="242887" y="601525"/>
            <a:ext cx="117062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– A: Gives instructions. Example: Shake the thermometer.</a:t>
            </a:r>
          </a:p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– B: Acts 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অভিনয়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দেখাবে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052810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71434" y="127416"/>
            <a:ext cx="4458107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Fill in the blank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3D9BC9-1E20-425C-BB9F-7B2DD6C0F299}"/>
              </a:ext>
            </a:extLst>
          </p:cNvPr>
          <p:cNvSpPr txBox="1"/>
          <p:nvPr/>
        </p:nvSpPr>
        <p:spPr>
          <a:xfrm>
            <a:off x="390526" y="1482314"/>
            <a:ext cx="110204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440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sz="4800" b="1" dirty="0"/>
              <a:t>1. Put the thermometer under your ____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36D94B-9E3B-4176-BD38-B3C732A6D5B9}"/>
              </a:ext>
            </a:extLst>
          </p:cNvPr>
          <p:cNvSpPr txBox="1"/>
          <p:nvPr/>
        </p:nvSpPr>
        <p:spPr>
          <a:xfrm>
            <a:off x="928219" y="2458058"/>
            <a:ext cx="4481981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440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b="1" dirty="0">
                <a:solidFill>
                  <a:srgbClr val="C00000"/>
                </a:solidFill>
              </a:rPr>
              <a:t>Answer:</a:t>
            </a:r>
            <a:r>
              <a:rPr b="1" dirty="0"/>
              <a:t> armpit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41D6AC-10FF-414E-A4A8-ADE7B1011261}"/>
              </a:ext>
            </a:extLst>
          </p:cNvPr>
          <p:cNvSpPr txBox="1"/>
          <p:nvPr/>
        </p:nvSpPr>
        <p:spPr>
          <a:xfrm>
            <a:off x="390526" y="3798672"/>
            <a:ext cx="110204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Leave it there for ____ minutes.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D159AE-2ACF-41DA-849F-8B551DDC6C76}"/>
              </a:ext>
            </a:extLst>
          </p:cNvPr>
          <p:cNvSpPr txBox="1"/>
          <p:nvPr/>
        </p:nvSpPr>
        <p:spPr>
          <a:xfrm>
            <a:off x="928219" y="4712860"/>
            <a:ext cx="3352954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Answer: </a:t>
            </a:r>
            <a:r>
              <a:rPr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2–3</a:t>
            </a:r>
          </a:p>
        </p:txBody>
      </p:sp>
    </p:spTree>
    <p:extLst>
      <p:ext uri="{BB962C8B-B14F-4D97-AF65-F5344CB8AC3E}">
        <p14:creationId xmlns:p14="http://schemas.microsoft.com/office/powerpoint/2010/main" val="1082949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build="p" animBg="1"/>
      <p:bldP spid="12" grpId="0"/>
      <p:bldP spid="1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448800" y="0"/>
            <a:ext cx="2680741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F5BD82-9CB9-4D4C-9A69-1B78D222027E}"/>
              </a:ext>
            </a:extLst>
          </p:cNvPr>
          <p:cNvSpPr txBox="1"/>
          <p:nvPr/>
        </p:nvSpPr>
        <p:spPr>
          <a:xfrm>
            <a:off x="339482" y="961259"/>
            <a:ext cx="106618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What do we use to measure temperature?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DFC38D-49A2-4248-9684-C6C61163F127}"/>
              </a:ext>
            </a:extLst>
          </p:cNvPr>
          <p:cNvSpPr txBox="1"/>
          <p:nvPr/>
        </p:nvSpPr>
        <p:spPr>
          <a:xfrm>
            <a:off x="677954" y="1772454"/>
            <a:ext cx="57609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Answer:</a:t>
            </a:r>
            <a:r>
              <a:rPr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Thermometer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2B9660-51DB-4666-86A4-F5429DC97ADA}"/>
              </a:ext>
            </a:extLst>
          </p:cNvPr>
          <p:cNvSpPr txBox="1"/>
          <p:nvPr/>
        </p:nvSpPr>
        <p:spPr>
          <a:xfrm>
            <a:off x="339482" y="2977662"/>
            <a:ext cx="1049044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Where do we keep the thermometer?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0EE83-0741-42EA-B861-F24451B5D75B}"/>
              </a:ext>
            </a:extLst>
          </p:cNvPr>
          <p:cNvSpPr txBox="1"/>
          <p:nvPr/>
        </p:nvSpPr>
        <p:spPr>
          <a:xfrm>
            <a:off x="677954" y="3867023"/>
            <a:ext cx="376314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Answer: </a:t>
            </a:r>
            <a:r>
              <a:rPr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Armpit</a:t>
            </a:r>
          </a:p>
        </p:txBody>
      </p:sp>
    </p:spTree>
    <p:extLst>
      <p:ext uri="{BB962C8B-B14F-4D97-AF65-F5344CB8AC3E}">
        <p14:creationId xmlns:p14="http://schemas.microsoft.com/office/powerpoint/2010/main" val="2876794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6" grpId="0" build="p"/>
      <p:bldP spid="10" grpId="0"/>
      <p:bldP spid="1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01125" y="165331"/>
            <a:ext cx="2939414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D53402-0B64-4EB3-8C36-DC70717A0D02}"/>
              </a:ext>
            </a:extLst>
          </p:cNvPr>
          <p:cNvSpPr txBox="1"/>
          <p:nvPr/>
        </p:nvSpPr>
        <p:spPr>
          <a:xfrm>
            <a:off x="361949" y="2609850"/>
            <a:ext cx="11578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5 steps for using a thermometer.</a:t>
            </a:r>
          </a:p>
        </p:txBody>
      </p:sp>
    </p:spTree>
    <p:extLst>
      <p:ext uri="{BB962C8B-B14F-4D97-AF65-F5344CB8AC3E}">
        <p14:creationId xmlns:p14="http://schemas.microsoft.com/office/powerpoint/2010/main" val="630603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86" y="384872"/>
            <a:ext cx="11369039" cy="60807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3028950" y="2797601"/>
            <a:ext cx="62865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036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Terminator 7"/>
          <p:cNvSpPr/>
          <p:nvPr/>
        </p:nvSpPr>
        <p:spPr>
          <a:xfrm>
            <a:off x="2286000" y="577322"/>
            <a:ext cx="7124700" cy="903418"/>
          </a:xfrm>
          <a:prstGeom prst="flowChartTerminator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Subject Identity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8291" y="2505942"/>
            <a:ext cx="6093481" cy="3970318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Class:- Three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:-3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Title:- Following &amp; giving instructions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Lesson:</a:t>
            </a:r>
            <a:r>
              <a:rPr lang="bn-IN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Activity:- A, B &amp; C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Page:- 42 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" b="9016"/>
          <a:stretch/>
        </p:blipFill>
        <p:spPr bwMode="auto">
          <a:xfrm>
            <a:off x="7889860" y="1938141"/>
            <a:ext cx="3526261" cy="4426734"/>
          </a:xfrm>
          <a:prstGeom prst="rect">
            <a:avLst/>
          </a:prstGeom>
          <a:noFill/>
        </p:spPr>
      </p:pic>
      <p:grpSp>
        <p:nvGrpSpPr>
          <p:cNvPr id="11" name="Group 10"/>
          <p:cNvGrpSpPr/>
          <p:nvPr/>
        </p:nvGrpSpPr>
        <p:grpSpPr>
          <a:xfrm>
            <a:off x="6279426" y="2325795"/>
            <a:ext cx="942652" cy="3756396"/>
            <a:chOff x="4453280" y="1835526"/>
            <a:chExt cx="2085975" cy="4285397"/>
          </a:xfrm>
        </p:grpSpPr>
        <p:grpSp>
          <p:nvGrpSpPr>
            <p:cNvPr id="12" name="Group 11"/>
            <p:cNvGrpSpPr/>
            <p:nvPr/>
          </p:nvGrpSpPr>
          <p:grpSpPr>
            <a:xfrm>
              <a:off x="5393071" y="1835526"/>
              <a:ext cx="225158" cy="4285397"/>
              <a:chOff x="4401404" y="805218"/>
              <a:chExt cx="225158" cy="4285397"/>
            </a:xfrm>
          </p:grpSpPr>
          <p:cxnSp>
            <p:nvCxnSpPr>
              <p:cNvPr id="14" name="Straight Arrow Connector 13"/>
              <p:cNvCxnSpPr/>
              <p:nvPr/>
            </p:nvCxnSpPr>
            <p:spPr>
              <a:xfrm>
                <a:off x="4504601" y="805218"/>
                <a:ext cx="8530" cy="428539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H="1">
                <a:off x="4616327" y="1435017"/>
                <a:ext cx="10235" cy="319195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 flipH="1">
                <a:off x="4401404" y="1422134"/>
                <a:ext cx="1" cy="319195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3280" y="3204053"/>
              <a:ext cx="2085975" cy="1714500"/>
            </a:xfrm>
            <a:prstGeom prst="rect">
              <a:avLst/>
            </a:prstGeom>
          </p:spPr>
        </p:pic>
      </p:grpSp>
      <p:sp>
        <p:nvSpPr>
          <p:cNvPr id="17" name="Frame 16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26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57093" y="127416"/>
            <a:ext cx="6746012" cy="10156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3CE7C9-CD4E-4042-AE43-D62040C73575}"/>
              </a:ext>
            </a:extLst>
          </p:cNvPr>
          <p:cNvSpPr txBox="1"/>
          <p:nvPr/>
        </p:nvSpPr>
        <p:spPr>
          <a:xfrm>
            <a:off x="506729" y="1798320"/>
            <a:ext cx="11294745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be able to:</a:t>
            </a: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a thermometer</a:t>
            </a:r>
          </a:p>
          <a:p>
            <a:pPr marL="342900" indent="-3429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understand simple instructions. </a:t>
            </a:r>
          </a:p>
          <a:p>
            <a:pPr marL="342900" indent="-3429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 what a thermometer is used for </a:t>
            </a:r>
          </a:p>
          <a:p>
            <a:pPr marL="342900" indent="-3429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tell the steps of using a thermometer</a:t>
            </a:r>
          </a:p>
          <a:p>
            <a:pPr marL="342900" indent="-3429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give simple instructions in English</a:t>
            </a:r>
          </a:p>
        </p:txBody>
      </p:sp>
    </p:spTree>
    <p:extLst>
      <p:ext uri="{BB962C8B-B14F-4D97-AF65-F5344CB8AC3E}">
        <p14:creationId xmlns:p14="http://schemas.microsoft.com/office/powerpoint/2010/main" val="8420982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03019" y="200974"/>
            <a:ext cx="7879206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5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Previous Knowledge Check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088E46-0E77-4E32-8D26-8FC986C0FE0A}"/>
              </a:ext>
            </a:extLst>
          </p:cNvPr>
          <p:cNvSpPr/>
          <p:nvPr/>
        </p:nvSpPr>
        <p:spPr>
          <a:xfrm>
            <a:off x="590707" y="1520080"/>
            <a:ext cx="9353394" cy="923330"/>
          </a:xfrm>
          <a:prstGeom prst="rect">
            <a:avLst/>
          </a:prstGeom>
          <a:solidFill>
            <a:srgbClr val="EF94BD"/>
          </a:solid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Have you ever had a fever?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65A12D-301D-4F8A-9C10-BEBB854FB262}"/>
              </a:ext>
            </a:extLst>
          </p:cNvPr>
          <p:cNvSpPr/>
          <p:nvPr/>
        </p:nvSpPr>
        <p:spPr>
          <a:xfrm>
            <a:off x="590707" y="2806226"/>
            <a:ext cx="481949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Answer: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A0D38A-4EA2-4F15-B4DA-5BA59B490CC5}"/>
              </a:ext>
            </a:extLst>
          </p:cNvPr>
          <p:cNvSpPr/>
          <p:nvPr/>
        </p:nvSpPr>
        <p:spPr>
          <a:xfrm>
            <a:off x="590706" y="4203339"/>
            <a:ext cx="10458293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Who checks your temperature?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6DF6E1-1D16-466F-AD09-91AFAF5B6D33}"/>
              </a:ext>
            </a:extLst>
          </p:cNvPr>
          <p:cNvSpPr/>
          <p:nvPr/>
        </p:nvSpPr>
        <p:spPr>
          <a:xfrm>
            <a:off x="590706" y="5489485"/>
            <a:ext cx="8629494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Answer: </a:t>
            </a:r>
            <a:r>
              <a:rPr lang="en-US" sz="5400" b="1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Doctor / Parents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01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allAtOnce" animBg="1"/>
      <p:bldP spid="10" grpId="0" animBg="1"/>
      <p:bldP spid="11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03019" y="200974"/>
            <a:ext cx="7879206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5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Previous Knowledge Check 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65A12D-301D-4F8A-9C10-BEBB854FB262}"/>
              </a:ext>
            </a:extLst>
          </p:cNvPr>
          <p:cNvSpPr/>
          <p:nvPr/>
        </p:nvSpPr>
        <p:spPr>
          <a:xfrm>
            <a:off x="233362" y="2178012"/>
            <a:ext cx="769604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Answer: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Thermometer.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EE2F26-7673-4644-BA66-CF5A9392F8C8}"/>
              </a:ext>
            </a:extLst>
          </p:cNvPr>
          <p:cNvSpPr/>
          <p:nvPr/>
        </p:nvSpPr>
        <p:spPr>
          <a:xfrm>
            <a:off x="233362" y="1205357"/>
            <a:ext cx="11725275" cy="830997"/>
          </a:xfrm>
          <a:prstGeom prst="rect">
            <a:avLst/>
          </a:prstGeom>
          <a:solidFill>
            <a:srgbClr val="EF94BD"/>
          </a:solid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3.What do we use to measure temperature?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85EA6-444A-4B47-898D-714F7E74AF9C}"/>
              </a:ext>
            </a:extLst>
          </p:cNvPr>
          <p:cNvSpPr/>
          <p:nvPr/>
        </p:nvSpPr>
        <p:spPr>
          <a:xfrm>
            <a:off x="233362" y="4194990"/>
            <a:ext cx="11725275" cy="830997"/>
          </a:xfrm>
          <a:prstGeom prst="rect">
            <a:avLst/>
          </a:prstGeom>
          <a:solidFill>
            <a:srgbClr val="EF94BD"/>
          </a:solid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4.Have you ever seen a thermometer?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DEA8BF-7E50-4CC1-8BDD-40ABC914979A}"/>
              </a:ext>
            </a:extLst>
          </p:cNvPr>
          <p:cNvSpPr/>
          <p:nvPr/>
        </p:nvSpPr>
        <p:spPr>
          <a:xfrm>
            <a:off x="233362" y="5135501"/>
            <a:ext cx="769604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Answer: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/No .</a:t>
            </a:r>
          </a:p>
        </p:txBody>
      </p:sp>
    </p:spTree>
    <p:extLst>
      <p:ext uri="{BB962C8B-B14F-4D97-AF65-F5344CB8AC3E}">
        <p14:creationId xmlns:p14="http://schemas.microsoft.com/office/powerpoint/2010/main" val="419649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12" grpId="0" animBg="1"/>
      <p:bldP spid="14" grpId="0" animBg="1"/>
      <p:bldP spid="1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550784-8D49-4B4E-9962-A49E2D3D41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1" r="17245"/>
          <a:stretch/>
        </p:blipFill>
        <p:spPr>
          <a:xfrm rot="5098107">
            <a:off x="4447037" y="-2906340"/>
            <a:ext cx="3297925" cy="1031005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53FA67-613C-4BA8-A691-21247D3FBAF4}"/>
              </a:ext>
            </a:extLst>
          </p:cNvPr>
          <p:cNvSpPr/>
          <p:nvPr/>
        </p:nvSpPr>
        <p:spPr>
          <a:xfrm>
            <a:off x="223368" y="4778783"/>
            <a:ext cx="11725275" cy="9233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at this. What is this?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E26056-059D-4A21-BB96-F1A1DE68A099}"/>
              </a:ext>
            </a:extLst>
          </p:cNvPr>
          <p:cNvSpPr/>
          <p:nvPr/>
        </p:nvSpPr>
        <p:spPr>
          <a:xfrm>
            <a:off x="321818" y="4778783"/>
            <a:ext cx="11725275" cy="92333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do you use a thermometer?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1E9779-274E-4920-A19D-F7F87DBFEFAF}"/>
              </a:ext>
            </a:extLst>
          </p:cNvPr>
          <p:cNvSpPr/>
          <p:nvPr/>
        </p:nvSpPr>
        <p:spPr>
          <a:xfrm>
            <a:off x="233361" y="4778783"/>
            <a:ext cx="11725275" cy="1754326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 a thermometer to measure our body temperature.  </a:t>
            </a:r>
          </a:p>
        </p:txBody>
      </p:sp>
    </p:spTree>
    <p:extLst>
      <p:ext uri="{BB962C8B-B14F-4D97-AF65-F5344CB8AC3E}">
        <p14:creationId xmlns:p14="http://schemas.microsoft.com/office/powerpoint/2010/main" val="1729573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44876" y="240133"/>
            <a:ext cx="7102247" cy="10156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 Introduction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B056F2-FA3F-4D2D-ACA2-A62A45433E15}"/>
              </a:ext>
            </a:extLst>
          </p:cNvPr>
          <p:cNvSpPr/>
          <p:nvPr/>
        </p:nvSpPr>
        <p:spPr>
          <a:xfrm>
            <a:off x="643890" y="1590301"/>
            <a:ext cx="112814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Today we will learn how to use a thermometer properly.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76D8D86-4FD2-4628-BFE2-8DD5EB6FAF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6" r="26894"/>
          <a:stretch/>
        </p:blipFill>
        <p:spPr>
          <a:xfrm rot="5098107">
            <a:off x="4731549" y="-94582"/>
            <a:ext cx="2296406" cy="1031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423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107710" y="127416"/>
            <a:ext cx="6959372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Pronunciation Practice</a:t>
            </a:r>
          </a:p>
        </p:txBody>
      </p:sp>
      <p:sp>
        <p:nvSpPr>
          <p:cNvPr id="8" name="Frame 7"/>
          <p:cNvSpPr/>
          <p:nvPr/>
        </p:nvSpPr>
        <p:spPr>
          <a:xfrm>
            <a:off x="0" y="1"/>
            <a:ext cx="12192000" cy="6857999"/>
          </a:xfrm>
          <a:prstGeom prst="frame">
            <a:avLst>
              <a:gd name="adj1" fmla="val 196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24AE9E8-10DD-4746-8403-E91B14C8A306}"/>
              </a:ext>
            </a:extLst>
          </p:cNvPr>
          <p:cNvSpPr/>
          <p:nvPr/>
        </p:nvSpPr>
        <p:spPr>
          <a:xfrm>
            <a:off x="104931" y="119921"/>
            <a:ext cx="11962151" cy="6610663"/>
          </a:xfrm>
          <a:prstGeom prst="frame">
            <a:avLst>
              <a:gd name="adj1" fmla="val 13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AD9EFA-5DB9-421F-BCB5-86530554A774}"/>
              </a:ext>
            </a:extLst>
          </p:cNvPr>
          <p:cNvSpPr/>
          <p:nvPr/>
        </p:nvSpPr>
        <p:spPr>
          <a:xfrm>
            <a:off x="464802" y="948689"/>
            <a:ext cx="540165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Shake</a:t>
            </a: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Leave</a:t>
            </a: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Thermometer</a:t>
            </a:r>
            <a:endParaRPr lang="as-IN" sz="5400" b="1" dirty="0">
              <a:latin typeface="Times New Roman" panose="02020603050405020304" pitchFamily="18" charset="0"/>
            </a:endParaRP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Armpit </a:t>
            </a:r>
            <a:endParaRPr lang="as-IN" sz="5400" b="1" dirty="0">
              <a:latin typeface="Times New Roman" panose="02020603050405020304" pitchFamily="18" charset="0"/>
            </a:endParaRP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</a:t>
            </a:r>
            <a:endParaRPr lang="as-IN" sz="5400" b="1" dirty="0">
              <a:latin typeface="Times New Roman" panose="02020603050405020304" pitchFamily="18" charset="0"/>
            </a:endParaRP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Mercury </a:t>
            </a:r>
            <a:endParaRPr lang="as-IN" sz="5400" b="1" dirty="0">
              <a:latin typeface="Times New Roman" panose="02020603050405020304" pitchFamily="18" charset="0"/>
            </a:endParaRPr>
          </a:p>
          <a:p>
            <a:pPr marL="685800" indent="-685800">
              <a:buFont typeface="Wingdings" panose="05000000000000000000" pitchFamily="2" charset="2"/>
              <a:buChar char="Ø"/>
              <a:defRPr sz="2200">
                <a:solidFill>
                  <a:srgbClr val="1E1E1E"/>
                </a:solidFill>
              </a:defRPr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544A1B-EF65-4676-BE62-9A06B8FE2EE8}"/>
              </a:ext>
            </a:extLst>
          </p:cNvPr>
          <p:cNvSpPr txBox="1"/>
          <p:nvPr/>
        </p:nvSpPr>
        <p:spPr>
          <a:xfrm>
            <a:off x="5638800" y="1050746"/>
            <a:ext cx="367284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 </a:t>
            </a:r>
            <a:r>
              <a:rPr lang="en-US" sz="5400" b="1" dirty="0" err="1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শেইক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 </a:t>
            </a:r>
            <a:r>
              <a:rPr lang="en-US" sz="5400" b="1" dirty="0" err="1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লিভ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5400" b="1" dirty="0" err="1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থার</a:t>
            </a:r>
            <a:r>
              <a:rPr lang="as-IN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as-IN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</a:p>
          <a:p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5400" b="1" dirty="0" err="1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as-IN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5400" b="1" dirty="0" err="1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টেম্পারেচার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5400" b="1" dirty="0" err="1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মার</a:t>
            </a:r>
            <a:r>
              <a:rPr lang="as-IN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5400" b="1" dirty="0" err="1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রেকর্ড</a:t>
            </a:r>
            <a:r>
              <a:rPr lang="en-US" sz="5400" b="1" dirty="0">
                <a:solidFill>
                  <a:srgbClr val="A0612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1835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1894</TotalTime>
  <Words>735</Words>
  <Application>Microsoft Office PowerPoint</Application>
  <PresentationFormat>Widescreen</PresentationFormat>
  <Paragraphs>140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Algerian</vt:lpstr>
      <vt:lpstr>Arial</vt:lpstr>
      <vt:lpstr>Calibri</vt:lpstr>
      <vt:lpstr>Calibri Light</vt:lpstr>
      <vt:lpstr>Nikosh</vt:lpstr>
      <vt:lpstr>NikoshBAN</vt:lpstr>
      <vt:lpstr>Times New Roman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Sultan Mahamud</dc:creator>
  <cp:lastModifiedBy>user</cp:lastModifiedBy>
  <cp:revision>225</cp:revision>
  <dcterms:created xsi:type="dcterms:W3CDTF">2020-08-18T13:26:10Z</dcterms:created>
  <dcterms:modified xsi:type="dcterms:W3CDTF">2026-07-13T15:14:25Z</dcterms:modified>
</cp:coreProperties>
</file>