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8"/>
  </p:notesMasterIdLst>
  <p:sldIdLst>
    <p:sldId id="333" r:id="rId2"/>
    <p:sldId id="321" r:id="rId3"/>
    <p:sldId id="334" r:id="rId4"/>
    <p:sldId id="262" r:id="rId5"/>
    <p:sldId id="341" r:id="rId6"/>
    <p:sldId id="346" r:id="rId7"/>
    <p:sldId id="342" r:id="rId8"/>
    <p:sldId id="343" r:id="rId9"/>
    <p:sldId id="344" r:id="rId10"/>
    <p:sldId id="345" r:id="rId11"/>
    <p:sldId id="336" r:id="rId12"/>
    <p:sldId id="348" r:id="rId13"/>
    <p:sldId id="335" r:id="rId14"/>
    <p:sldId id="337" r:id="rId15"/>
    <p:sldId id="338" r:id="rId16"/>
    <p:sldId id="32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60"/>
    <a:srgbClr val="E6F2E4"/>
    <a:srgbClr val="709828"/>
    <a:srgbClr val="008000"/>
    <a:srgbClr val="3EC4F5"/>
    <a:srgbClr val="000099"/>
    <a:srgbClr val="00CC00"/>
    <a:srgbClr val="FF66FF"/>
    <a:srgbClr val="CC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745" autoAdjust="0"/>
  </p:normalViewPr>
  <p:slideViewPr>
    <p:cSldViewPr snapToGrid="0">
      <p:cViewPr varScale="1">
        <p:scale>
          <a:sx n="81" d="100"/>
          <a:sy n="81" d="100"/>
        </p:scale>
        <p:origin x="26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1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" y="83976"/>
            <a:ext cx="12008498" cy="6690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3433666" y="1156470"/>
            <a:ext cx="6260840" cy="387654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A4F4496-4915-9CAE-A99E-55A3B0B587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69" y="1842076"/>
            <a:ext cx="2165041" cy="2193300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10397179" y="6247973"/>
            <a:ext cx="1704626" cy="610027"/>
            <a:chOff x="10106043" y="6228968"/>
            <a:chExt cx="1704626" cy="610027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 userDrawn="1"/>
        </p:nvSpPr>
        <p:spPr>
          <a:xfrm>
            <a:off x="3853310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 userDrawn="1"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 userDrawn="1"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2">
            <a:extLst>
              <a:ext uri="{FF2B5EF4-FFF2-40B4-BE49-F238E27FC236}">
                <a16:creationId xmlns=""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577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=""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485" y="5467546"/>
            <a:ext cx="880527" cy="99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365997" y="593246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43740" y="1356367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413729" cy="1016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445900" cy="103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4328321" y="447842"/>
            <a:ext cx="2647564" cy="8194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4400" b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06417" y="115626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568275" y="126729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পাঠ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শেষে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শিক্ষার্থীরা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..........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359824" y="541252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81062" y="1494521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850423" y="466991"/>
            <a:ext cx="900003" cy="90000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105053" y="342876"/>
            <a:ext cx="1024118" cy="102411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436497" y="466991"/>
            <a:ext cx="910387" cy="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716885" y="635722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780090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" y="83976"/>
            <a:ext cx="12034296" cy="6680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36" y="258288"/>
            <a:ext cx="11957157" cy="295074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10367938" y="6247973"/>
            <a:ext cx="1704626" cy="610027"/>
            <a:chOff x="10106043" y="6228968"/>
            <a:chExt cx="1704626" cy="61002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 userDrawn="1"/>
        </p:nvSpPr>
        <p:spPr>
          <a:xfrm>
            <a:off x="3824069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8"/>
          <p:cNvSpPr txBox="1"/>
          <p:nvPr userDrawn="1"/>
        </p:nvSpPr>
        <p:spPr>
          <a:xfrm>
            <a:off x="3358404" y="4215726"/>
            <a:ext cx="727149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8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ভালো থেকো সবাই</a:t>
            </a:r>
            <a:endParaRPr lang="en-US" sz="8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="" xmlns:a16="http://schemas.microsoft.com/office/drawing/2014/main" id="{B8E7872C-1867-4538-1453-42919C14A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3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 userDrawn="1"/>
        </p:nvSpPr>
        <p:spPr>
          <a:xfrm>
            <a:off x="3562174" y="6548987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771729" y="2859355"/>
            <a:ext cx="302708" cy="255071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472818" y="3578753"/>
            <a:ext cx="328156" cy="291912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352117" y="1997830"/>
            <a:ext cx="328156" cy="342263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Block Arc 8"/>
          <p:cNvSpPr/>
          <p:nvPr/>
        </p:nvSpPr>
        <p:spPr>
          <a:xfrm>
            <a:off x="6353274" y="2917518"/>
            <a:ext cx="1274800" cy="988207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4854104" y="2168961"/>
            <a:ext cx="1602546" cy="945465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7124617" y="3360236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18790" y="1301079"/>
            <a:ext cx="2103241" cy="3321692"/>
            <a:chOff x="6061512" y="1263371"/>
            <a:chExt cx="2087737" cy="3626695"/>
          </a:xfrm>
        </p:grpSpPr>
        <p:grpSp>
          <p:nvGrpSpPr>
            <p:cNvPr id="19" name="Group 18"/>
            <p:cNvGrpSpPr/>
            <p:nvPr/>
          </p:nvGrpSpPr>
          <p:grpSpPr>
            <a:xfrm>
              <a:off x="6061512" y="1263371"/>
              <a:ext cx="1716786" cy="3626695"/>
              <a:chOff x="6067509" y="1234865"/>
              <a:chExt cx="1716786" cy="3626695"/>
            </a:xfrm>
          </p:grpSpPr>
          <p:sp>
            <p:nvSpPr>
              <p:cNvPr id="6" name="Trapezoid 5"/>
              <p:cNvSpPr/>
              <p:nvPr/>
            </p:nvSpPr>
            <p:spPr>
              <a:xfrm>
                <a:off x="6067509" y="4337601"/>
                <a:ext cx="1139390" cy="523959"/>
              </a:xfrm>
              <a:prstGeom prst="trapezoid">
                <a:avLst>
                  <a:gd name="adj" fmla="val 46212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589229" y="1760061"/>
                <a:ext cx="95949" cy="25775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6598052" y="1234865"/>
                <a:ext cx="1186243" cy="1064820"/>
              </a:xfrm>
              <a:prstGeom prst="blockArc">
                <a:avLst>
                  <a:gd name="adj1" fmla="val 10800000"/>
                  <a:gd name="adj2" fmla="val 166313"/>
                  <a:gd name="adj3" fmla="val 668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2" name="Trapezoid 11"/>
            <p:cNvSpPr/>
            <p:nvPr/>
          </p:nvSpPr>
          <p:spPr>
            <a:xfrm>
              <a:off x="7183763" y="1767275"/>
              <a:ext cx="965486" cy="192848"/>
            </a:xfrm>
            <a:prstGeom prst="trapezoid">
              <a:avLst>
                <a:gd name="adj" fmla="val 6774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Trapezoid 12"/>
          <p:cNvSpPr/>
          <p:nvPr/>
        </p:nvSpPr>
        <p:spPr>
          <a:xfrm>
            <a:off x="4450901" y="2663989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6660541" y="3613764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6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15" name="Trapezoid 14"/>
          <p:cNvSpPr/>
          <p:nvPr/>
        </p:nvSpPr>
        <p:spPr>
          <a:xfrm>
            <a:off x="6619733" y="1997830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7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rapezoid 15"/>
          <p:cNvSpPr/>
          <p:nvPr/>
        </p:nvSpPr>
        <p:spPr>
          <a:xfrm>
            <a:off x="3957152" y="2963982"/>
            <a:ext cx="1861638" cy="1018380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72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</p:spTree>
    <p:extLst>
      <p:ext uri="{BB962C8B-B14F-4D97-AF65-F5344CB8AC3E}">
        <p14:creationId xmlns:p14="http://schemas.microsoft.com/office/powerpoint/2010/main" val="61919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869DA63-2105-5F5B-58A1-66442EBE696A}"/>
              </a:ext>
            </a:extLst>
          </p:cNvPr>
          <p:cNvSpPr/>
          <p:nvPr/>
        </p:nvSpPr>
        <p:spPr>
          <a:xfrm>
            <a:off x="3408348" y="221287"/>
            <a:ext cx="522290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চলো</a:t>
            </a:r>
            <a:r>
              <a:rPr lang="en-US" sz="6000" b="1" dirty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কিছু</a:t>
            </a:r>
            <a:r>
              <a:rPr lang="en-US" sz="6000" b="1" dirty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</a:t>
            </a:r>
            <a:r>
              <a:rPr lang="en-US" sz="6000" b="1" dirty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দেখি</a:t>
            </a:r>
            <a:r>
              <a:rPr lang="en-US" sz="6000" b="1" cap="none" spc="0" dirty="0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endParaRPr lang="en-US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165EECE-0315-8DA8-CD60-841588586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743" y="1395533"/>
            <a:ext cx="2971120" cy="20220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DD1D88C-6D97-8F26-6B66-DDD174CBBF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379314"/>
            <a:ext cx="2484786" cy="20544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01327046-FCF6-35A3-9E58-40CD3E03F5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24" b="10065"/>
          <a:stretch>
            <a:fillRect/>
          </a:stretch>
        </p:blipFill>
        <p:spPr>
          <a:xfrm>
            <a:off x="2934198" y="3690073"/>
            <a:ext cx="1693801" cy="24564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A2772274-C256-746D-6538-F31A336FB3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24" b="10065"/>
          <a:stretch>
            <a:fillRect/>
          </a:stretch>
        </p:blipFill>
        <p:spPr>
          <a:xfrm>
            <a:off x="5260252" y="3690073"/>
            <a:ext cx="1693801" cy="245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00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401A4C0-C2A7-7BD1-8DCE-FDD5280D00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75" y="2500401"/>
            <a:ext cx="3317810" cy="28855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8B1EE219-2B11-FCCC-AA20-8A8E6C5C7586}"/>
              </a:ext>
            </a:extLst>
          </p:cNvPr>
          <p:cNvSpPr/>
          <p:nvPr/>
        </p:nvSpPr>
        <p:spPr>
          <a:xfrm>
            <a:off x="4533223" y="1762640"/>
            <a:ext cx="6632313" cy="43051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৪টি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দল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করবে।শিক্ষার্থীরা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টয়লেট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সংকেত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আঁকবে।শিক্ষার্থীরা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সংকেত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এঁকে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প্রদর্শন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করবে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51262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A12E57A-EDED-99F1-4D0E-C13A4DDB4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036" y="1901047"/>
            <a:ext cx="3852294" cy="25399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038FD34-427E-17C8-705D-B6C8770F65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2" t="10016" r="9071" b="12850"/>
          <a:stretch>
            <a:fillRect/>
          </a:stretch>
        </p:blipFill>
        <p:spPr>
          <a:xfrm>
            <a:off x="565494" y="1901047"/>
            <a:ext cx="2573092" cy="25399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E74E445-1708-6FBA-A24B-F22C0AC912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71"/>
          <a:stretch>
            <a:fillRect/>
          </a:stretch>
        </p:blipFill>
        <p:spPr>
          <a:xfrm>
            <a:off x="7469168" y="1869417"/>
            <a:ext cx="1755082" cy="26032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46FD7114-79C3-320C-34AB-69DAEA3081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1"/>
          <a:stretch>
            <a:fillRect/>
          </a:stretch>
        </p:blipFill>
        <p:spPr>
          <a:xfrm>
            <a:off x="9596038" y="1842406"/>
            <a:ext cx="2093199" cy="26572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7B44081-6F6A-1183-B5DA-17B8BA8347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35"/>
          <a:stretch>
            <a:fillRect/>
          </a:stretch>
        </p:blipFill>
        <p:spPr>
          <a:xfrm>
            <a:off x="7990115" y="549666"/>
            <a:ext cx="451699" cy="7838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7641E41-F4EA-61EC-7B85-F60A2F98EC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535"/>
          <a:stretch>
            <a:fillRect/>
          </a:stretch>
        </p:blipFill>
        <p:spPr>
          <a:xfrm>
            <a:off x="9614398" y="549666"/>
            <a:ext cx="451699" cy="783883"/>
          </a:xfrm>
          <a:prstGeom prst="rect">
            <a:avLst/>
          </a:prstGeom>
        </p:spPr>
      </p:pic>
      <p:sp>
        <p:nvSpPr>
          <p:cNvPr id="9" name="Rectangle: Rounded Corners 12">
            <a:extLst>
              <a:ext uri="{FF2B5EF4-FFF2-40B4-BE49-F238E27FC236}">
                <a16:creationId xmlns="" xmlns:a16="http://schemas.microsoft.com/office/drawing/2014/main" id="{4082E0D7-3BCC-FEEA-607C-9CB98CC79868}"/>
              </a:ext>
            </a:extLst>
          </p:cNvPr>
          <p:cNvSpPr/>
          <p:nvPr/>
        </p:nvSpPr>
        <p:spPr>
          <a:xfrm>
            <a:off x="565494" y="4499644"/>
            <a:ext cx="11123743" cy="1592743"/>
          </a:xfrm>
          <a:prstGeom prst="roundRect">
            <a:avLst>
              <a:gd name="adj" fmla="val 768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শিক্ষার্থীরা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দেখে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বলার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চেষ্টা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করবে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 (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ছবিতে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দৃশ্যমান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একজন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পুরুষ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একজন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মহিলার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দেখা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যায়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) এ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ক্ষেত্রে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টয়লেটের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দরজায়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পুরুষের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থাকলে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বুঝতে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হবে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এটা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পুরুষ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করবেন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টয়লেটের</a:t>
            </a:r>
            <a:r>
              <a:rPr lang="en-US" sz="28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দরজায়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মহিলার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থাকলে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বুঝতে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হবে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এটা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মহিলা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করবেন</a:t>
            </a:r>
            <a:r>
              <a:rPr lang="en-US" sz="28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723716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18980" y="2892124"/>
            <a:ext cx="98198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নিয়মে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/>
              <a:t>________ 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09188" y="1762812"/>
            <a:ext cx="5476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শুন্যস্থান</a:t>
            </a:r>
            <a:r>
              <a:rPr lang="en-US" sz="2800" b="1" dirty="0"/>
              <a:t> </a:t>
            </a:r>
            <a:r>
              <a:rPr lang="en-US" sz="2800" b="1" dirty="0" err="1"/>
              <a:t>পূরণ</a:t>
            </a:r>
            <a:r>
              <a:rPr lang="en-US" sz="2800" b="1" dirty="0"/>
              <a:t> </a:t>
            </a:r>
            <a:r>
              <a:rPr lang="en-US" sz="2800" b="1" dirty="0" err="1" smtClean="0"/>
              <a:t>করঃ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4719576" y="2892124"/>
            <a:ext cx="19074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টয়লেট</a:t>
            </a:r>
            <a:endParaRPr lang="en-US" sz="6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650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D5B41E1-8891-BBB3-8631-6BDC710B5862}"/>
              </a:ext>
            </a:extLst>
          </p:cNvPr>
          <p:cNvSpPr/>
          <p:nvPr/>
        </p:nvSpPr>
        <p:spPr>
          <a:xfrm>
            <a:off x="4254299" y="1464995"/>
            <a:ext cx="349486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চলো</a:t>
            </a:r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পড়ি</a:t>
            </a:r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2D733F0-062B-AE80-37C3-20A235E97F96}"/>
              </a:ext>
            </a:extLst>
          </p:cNvPr>
          <p:cNvSpPr/>
          <p:nvPr/>
        </p:nvSpPr>
        <p:spPr>
          <a:xfrm>
            <a:off x="2384128" y="3922317"/>
            <a:ext cx="834555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96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টয়লেট</a:t>
            </a:r>
            <a:r>
              <a:rPr lang="en-US" sz="9600" b="1" dirty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r>
              <a:rPr lang="en-US" sz="9600" b="1" dirty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করি</a:t>
            </a:r>
            <a:r>
              <a:rPr lang="en-US" sz="9600" b="1" cap="none" spc="0" dirty="0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endParaRPr lang="en-US" sz="96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5284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A0A3282-DBB3-45E4-AAE8-C9DD8F739142}"/>
              </a:ext>
            </a:extLst>
          </p:cNvPr>
          <p:cNvSpPr txBox="1"/>
          <p:nvPr/>
        </p:nvSpPr>
        <p:spPr>
          <a:xfrm>
            <a:off x="2604154" y="2610440"/>
            <a:ext cx="51054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টয়লেট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lvl="0" algn="ctr"/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বাক্যটি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পৃষ্টা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ভরে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খাতায়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লিখি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।)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077823" y="2174002"/>
            <a:ext cx="296488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দ্বিতীয়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আমার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বই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০৯</a:t>
            </a: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শিরোনামঃ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বুঝে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করি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টয়লেট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পৃষ্ঠাঃ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20</a:t>
            </a: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পিরিয়ডঃ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০২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85541" y="2473139"/>
            <a:ext cx="3108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1201" y="3532073"/>
            <a:ext cx="3105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01710504502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42" y="1775805"/>
            <a:ext cx="3578889" cy="5082196"/>
          </a:xfrm>
        </p:spPr>
      </p:pic>
      <p:pic>
        <p:nvPicPr>
          <p:cNvPr id="7" name="Picture Placeholder 10">
            <a:extLst>
              <a:ext uri="{FF2B5EF4-FFF2-40B4-BE49-F238E27FC236}">
                <a16:creationId xmlns:a16="http://schemas.microsoft.com/office/drawing/2014/main" xmlns="" id="{DF5A9351-6F59-4E9E-A233-03ED09A744C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3" b="-2269"/>
          <a:stretch/>
        </p:blipFill>
        <p:spPr>
          <a:xfrm>
            <a:off x="6457362" y="2236672"/>
            <a:ext cx="2424732" cy="31366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34770" y="2645463"/>
            <a:ext cx="10440000" cy="897018"/>
            <a:chOff x="618509" y="2242900"/>
            <a:chExt cx="10647046" cy="1170608"/>
          </a:xfrm>
        </p:grpSpPr>
        <p:grpSp>
          <p:nvGrpSpPr>
            <p:cNvPr id="7" name="Group 6"/>
            <p:cNvGrpSpPr/>
            <p:nvPr/>
          </p:nvGrpSpPr>
          <p:grpSpPr>
            <a:xfrm>
              <a:off x="618509" y="2242900"/>
              <a:ext cx="10517919" cy="939600"/>
              <a:chOff x="618509" y="2242900"/>
              <a:chExt cx="10517919" cy="939600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187628" y="224290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8509" y="2242900"/>
                <a:ext cx="2395887" cy="9396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indent="-571500" algn="ctr">
                  <a:buFont typeface="Wingdings" panose="05000000000000000000" pitchFamily="2" charset="2"/>
                  <a:buChar char="q"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2653044" y="2437020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12" name="Group 11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16" name="Oval 15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" name="Oval 16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" name="Oval 17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9" name="Group 18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20" name="Oval 19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" name="Oval 20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" name="Oval 21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3" name="Rounded Rectangle 12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ounded Rectangle 13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ounded Rectangle 14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" name="Rectangle 7"/>
            <p:cNvSpPr/>
            <p:nvPr/>
          </p:nvSpPr>
          <p:spPr>
            <a:xfrm>
              <a:off x="3187628" y="2329057"/>
              <a:ext cx="8077927" cy="10844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	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ছাপা,হাতের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লেখা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বা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ডিজিটাল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ডিভাইসে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নির্দেশক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চিহ্ন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দেখে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অনুসরণ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/>
              </a:r>
              <a:br>
                <a:rPr lang="en-US" sz="2400" dirty="0" smtClean="0">
                  <a:latin typeface="NikoshBAN" pitchFamily="2" charset="0"/>
                  <a:cs typeface="NikoshBAN" pitchFamily="2" charset="0"/>
                </a:rPr>
              </a:b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	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করতে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পারবে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।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834770" y="1654398"/>
            <a:ext cx="10440000" cy="720000"/>
            <a:chOff x="618509" y="1211338"/>
            <a:chExt cx="10517919" cy="939600"/>
          </a:xfrm>
        </p:grpSpPr>
        <p:sp>
          <p:nvSpPr>
            <p:cNvPr id="24" name="Rectangle 23"/>
            <p:cNvSpPr/>
            <p:nvPr/>
          </p:nvSpPr>
          <p:spPr>
            <a:xfrm>
              <a:off x="3187628" y="1211338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smtClean="0">
                  <a:solidFill>
                    <a:schemeClr val="tx1"/>
                  </a:solidFill>
                  <a:latin typeface="NikoshBAN"/>
                  <a:cs typeface="Times New Roman" panose="02020603050405020304" pitchFamily="18" charset="0"/>
                </a:rPr>
                <a:t>	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ছাপা,হাতের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লেখা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বা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ডিজিটাল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ডিভাইসে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শব্দ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ও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বাক্য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পড়তে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পারবে</a:t>
              </a:r>
              <a:r>
                <a:rPr lang="en-US" sz="2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।</a:t>
              </a:r>
              <a:endPara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18509" y="1211338"/>
              <a:ext cx="2395887" cy="9396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2653044" y="1416742"/>
              <a:ext cx="907139" cy="581838"/>
              <a:chOff x="2758149" y="2437020"/>
              <a:chExt cx="907139" cy="581838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" name="Group 33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35" name="Oval 34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8" name="Rounded Rectangle 27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8" name="Group 67"/>
          <p:cNvGrpSpPr/>
          <p:nvPr/>
        </p:nvGrpSpPr>
        <p:grpSpPr>
          <a:xfrm>
            <a:off x="834769" y="3567144"/>
            <a:ext cx="10440000" cy="720000"/>
            <a:chOff x="618509" y="3315690"/>
            <a:chExt cx="10517919" cy="949047"/>
          </a:xfrm>
        </p:grpSpPr>
        <p:grpSp>
          <p:nvGrpSpPr>
            <p:cNvPr id="69" name="Group 68"/>
            <p:cNvGrpSpPr/>
            <p:nvPr/>
          </p:nvGrpSpPr>
          <p:grpSpPr>
            <a:xfrm>
              <a:off x="618509" y="3315690"/>
              <a:ext cx="10517919" cy="949047"/>
              <a:chOff x="618509" y="3315690"/>
              <a:chExt cx="10517919" cy="949047"/>
            </a:xfrm>
          </p:grpSpPr>
          <p:sp>
            <p:nvSpPr>
              <p:cNvPr id="71" name="Rectangle 70"/>
              <p:cNvSpPr/>
              <p:nvPr/>
            </p:nvSpPr>
            <p:spPr>
              <a:xfrm>
                <a:off x="3187628" y="331569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tx1"/>
                    </a:solidFill>
                    <a:latin typeface="NikoshBAN"/>
                    <a:cs typeface="Times New Roman" panose="02020603050405020304" pitchFamily="18" charset="0"/>
                  </a:rPr>
                  <a:t>   </a:t>
                </a:r>
                <a:endParaRPr lang="en-US" sz="2000" dirty="0">
                  <a:solidFill>
                    <a:schemeClr val="tx1"/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618509" y="3325137"/>
                <a:ext cx="2395887" cy="9396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shade val="30000"/>
                      <a:satMod val="115000"/>
                    </a:schemeClr>
                  </a:gs>
                  <a:gs pos="50000">
                    <a:schemeClr val="accent6">
                      <a:shade val="67500"/>
                      <a:satMod val="115000"/>
                    </a:schemeClr>
                  </a:gs>
                  <a:gs pos="100000">
                    <a:schemeClr val="accent6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indent="-457200" algn="ctr">
                  <a:buFont typeface="Wingdings" panose="05000000000000000000" pitchFamily="2" charset="2"/>
                  <a:buChar char="q"/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73" name="Group 72"/>
              <p:cNvGrpSpPr/>
              <p:nvPr/>
            </p:nvGrpSpPr>
            <p:grpSpPr>
              <a:xfrm>
                <a:off x="2653044" y="3466924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74" name="Group 73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78" name="Oval 77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" name="Oval 78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" name="Oval 79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81" name="Group 80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82" name="Oval 81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3" name="Oval 82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4" name="Oval 83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75" name="Rounded Rectangle 74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ounded Rectangle 75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ounded Rectangle 76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70" name="Rectangle 69"/>
            <p:cNvSpPr/>
            <p:nvPr/>
          </p:nvSpPr>
          <p:spPr>
            <a:xfrm>
              <a:off x="4092106" y="3559121"/>
              <a:ext cx="4575116" cy="6085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অনুরোধসূচক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বাক্য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 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লিখতে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 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পারবে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।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5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2">
            <a:extLst>
              <a:ext uri="{FF2B5EF4-FFF2-40B4-BE49-F238E27FC236}">
                <a16:creationId xmlns="" xmlns:a16="http://schemas.microsoft.com/office/drawing/2014/main" id="{2A513E13-2E5A-9615-1BE7-462CD9FB30DB}"/>
              </a:ext>
            </a:extLst>
          </p:cNvPr>
          <p:cNvSpPr/>
          <p:nvPr/>
        </p:nvSpPr>
        <p:spPr>
          <a:xfrm>
            <a:off x="3907971" y="261257"/>
            <a:ext cx="4441372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চলো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একটা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ভিডিও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দেখি</a:t>
            </a:r>
            <a:endParaRPr lang="en-US" sz="40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3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2">
            <a:extLst>
              <a:ext uri="{FF2B5EF4-FFF2-40B4-BE49-F238E27FC236}">
                <a16:creationId xmlns="" xmlns:a16="http://schemas.microsoft.com/office/drawing/2014/main" id="{6ED29744-B52C-58AF-F988-65C6721EC7EA}"/>
              </a:ext>
            </a:extLst>
          </p:cNvPr>
          <p:cNvSpPr/>
          <p:nvPr/>
        </p:nvSpPr>
        <p:spPr>
          <a:xfrm>
            <a:off x="4250870" y="399741"/>
            <a:ext cx="3690258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পূর্ব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জ্ঞান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যাচাই</a:t>
            </a:r>
            <a:endParaRPr lang="en-US" sz="40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Rectangle: Rounded Corners 4">
            <a:extLst>
              <a:ext uri="{FF2B5EF4-FFF2-40B4-BE49-F238E27FC236}">
                <a16:creationId xmlns="" xmlns:a16="http://schemas.microsoft.com/office/drawing/2014/main" id="{384C00F3-CB71-3E7B-7D52-1D8BD07C1A09}"/>
              </a:ext>
            </a:extLst>
          </p:cNvPr>
          <p:cNvSpPr/>
          <p:nvPr/>
        </p:nvSpPr>
        <p:spPr>
          <a:xfrm>
            <a:off x="1317170" y="1415143"/>
            <a:ext cx="9285515" cy="25346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টয়লেট</a:t>
            </a:r>
            <a:r>
              <a:rPr lang="en-US" sz="6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ব্যবহারের</a:t>
            </a:r>
            <a:r>
              <a:rPr lang="en-US" sz="6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আগে</a:t>
            </a:r>
            <a:r>
              <a:rPr lang="en-US" sz="6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6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পরে</a:t>
            </a:r>
            <a:r>
              <a:rPr lang="en-US" sz="6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আমরা</a:t>
            </a:r>
            <a:r>
              <a:rPr lang="en-US" sz="6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6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কী</a:t>
            </a:r>
            <a:r>
              <a:rPr lang="en-US" sz="6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নিয়ম</a:t>
            </a:r>
            <a:r>
              <a:rPr lang="en-US" sz="6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পালন</a:t>
            </a:r>
            <a:r>
              <a:rPr lang="en-US" sz="6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করি</a:t>
            </a:r>
            <a:r>
              <a:rPr lang="en-US" sz="6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  <a:endParaRPr lang="en-US" sz="115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Rectangle: Rounded Corners 1">
            <a:extLst>
              <a:ext uri="{FF2B5EF4-FFF2-40B4-BE49-F238E27FC236}">
                <a16:creationId xmlns="" xmlns:a16="http://schemas.microsoft.com/office/drawing/2014/main" id="{7E955348-9AC6-E43B-B3F0-9195AA6C07DB}"/>
              </a:ext>
            </a:extLst>
          </p:cNvPr>
          <p:cNvSpPr/>
          <p:nvPr/>
        </p:nvSpPr>
        <p:spPr>
          <a:xfrm>
            <a:off x="1453242" y="4159690"/>
            <a:ext cx="9285515" cy="1948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শিক্ষার্থীদের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উত্তর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শুনবেন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r>
              <a:rPr lang="en-US" sz="4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সঠিক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উত্তর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দিতে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সহায়তা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করবেন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44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21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6">
            <a:extLst>
              <a:ext uri="{FF2B5EF4-FFF2-40B4-BE49-F238E27FC236}">
                <a16:creationId xmlns="" xmlns:a16="http://schemas.microsoft.com/office/drawing/2014/main" id="{DE2D7021-9698-0909-A783-23D7F7A0E799}"/>
              </a:ext>
            </a:extLst>
          </p:cNvPr>
          <p:cNvSpPr/>
          <p:nvPr/>
        </p:nvSpPr>
        <p:spPr>
          <a:xfrm>
            <a:off x="2661557" y="217715"/>
            <a:ext cx="5927272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ছবিটিতে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দেখতে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পাচ্ছি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  <p:sp>
        <p:nvSpPr>
          <p:cNvPr id="6" name="Rectangle: Rounded Corners 7">
            <a:extLst>
              <a:ext uri="{FF2B5EF4-FFF2-40B4-BE49-F238E27FC236}">
                <a16:creationId xmlns="" xmlns:a16="http://schemas.microsoft.com/office/drawing/2014/main" id="{143AA6FE-91EE-7003-0EDF-738C070F9515}"/>
              </a:ext>
            </a:extLst>
          </p:cNvPr>
          <p:cNvSpPr/>
          <p:nvPr/>
        </p:nvSpPr>
        <p:spPr>
          <a:xfrm>
            <a:off x="2890157" y="5371851"/>
            <a:ext cx="5927272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সংকেত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42CB2D7-4521-3344-C715-847E3E7D5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090" y="1253804"/>
            <a:ext cx="4967364" cy="388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82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616" y="348790"/>
            <a:ext cx="8078772" cy="6146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 rot="230307">
            <a:off x="4297424" y="2384518"/>
            <a:ext cx="4441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আজকের</a:t>
            </a:r>
            <a:r>
              <a:rPr lang="en-US" sz="48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endParaRPr lang="en-US" sz="4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30307">
            <a:off x="4496211" y="3037209"/>
            <a:ext cx="40440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দেখে</a:t>
            </a:r>
            <a:r>
              <a:rPr lang="en-US" sz="44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বুঝে</a:t>
            </a:r>
            <a:r>
              <a:rPr lang="en-US" sz="44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r>
              <a:rPr lang="en-US" sz="44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করি</a:t>
            </a:r>
            <a:endParaRPr lang="en-US" sz="80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678" y="1987520"/>
            <a:ext cx="3229647" cy="45862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30307">
            <a:off x="4439650" y="3921392"/>
            <a:ext cx="40440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টয়লেট</a:t>
            </a:r>
            <a:r>
              <a:rPr lang="en-US" sz="32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r>
              <a:rPr lang="en-US" sz="32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করি</a:t>
            </a:r>
            <a:endParaRPr lang="en-US" sz="6000" b="1" dirty="0">
              <a:solidFill>
                <a:srgbClr val="0070C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68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8B4DF6E-9B65-1F4F-A471-CC906DD346C9}"/>
              </a:ext>
            </a:extLst>
          </p:cNvPr>
          <p:cNvSpPr/>
          <p:nvPr/>
        </p:nvSpPr>
        <p:spPr>
          <a:xfrm>
            <a:off x="2238910" y="4738858"/>
            <a:ext cx="834555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96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টয়লেট</a:t>
            </a:r>
            <a:r>
              <a:rPr lang="en-US" sz="9600" b="1" dirty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r>
              <a:rPr lang="en-US" sz="9600" b="1" dirty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করি</a:t>
            </a:r>
            <a:r>
              <a:rPr lang="en-US" sz="9600" b="1" cap="none" spc="0" dirty="0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endParaRPr lang="en-US" sz="9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1620D61-ECCC-7365-A50A-9B09EF4E5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318" y="647507"/>
            <a:ext cx="4967364" cy="388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47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416627F-FD3A-9053-77C2-7BAC00548C49}"/>
              </a:ext>
            </a:extLst>
          </p:cNvPr>
          <p:cNvSpPr/>
          <p:nvPr/>
        </p:nvSpPr>
        <p:spPr>
          <a:xfrm>
            <a:off x="1288496" y="4771670"/>
            <a:ext cx="1010565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এই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সংকেতটি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কেউ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কোথায়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দেখেছো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? </a:t>
            </a:r>
            <a:endParaRPr lang="en-US" sz="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4ACA5B8-76A6-7506-F364-639D01196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611" y="884169"/>
            <a:ext cx="4967364" cy="388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3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5405</TotalTime>
  <Words>201</Words>
  <Application>Microsoft Office PowerPoint</Application>
  <PresentationFormat>Widescreen</PresentationFormat>
  <Paragraphs>44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Nikosh</vt:lpstr>
      <vt:lpstr>NikoshBAN</vt:lpstr>
      <vt:lpstr>SutonnyMJ</vt:lpstr>
      <vt:lpstr>Times New Roman</vt:lpstr>
      <vt:lpstr>Wingdings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Mohammadpur AG GPS</cp:lastModifiedBy>
  <cp:revision>418</cp:revision>
  <dcterms:created xsi:type="dcterms:W3CDTF">2021-07-26T10:09:43Z</dcterms:created>
  <dcterms:modified xsi:type="dcterms:W3CDTF">2026-07-13T14:56:24Z</dcterms:modified>
</cp:coreProperties>
</file>