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24" r:id="rId3"/>
    <p:sldId id="258" r:id="rId4"/>
    <p:sldId id="259" r:id="rId5"/>
    <p:sldId id="325" r:id="rId6"/>
    <p:sldId id="281" r:id="rId7"/>
    <p:sldId id="261" r:id="rId8"/>
    <p:sldId id="326" r:id="rId9"/>
    <p:sldId id="316" r:id="rId10"/>
    <p:sldId id="311" r:id="rId11"/>
    <p:sldId id="264" r:id="rId12"/>
    <p:sldId id="323" r:id="rId13"/>
    <p:sldId id="27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67474-3932-4EEA-8196-B9B3E8776E23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6C516-368F-4E2F-AC13-5DDC94FFF5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2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46C516-368F-4E2F-AC13-5DDC94FFF5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662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7D78E-891E-C917-4649-D5242029D4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F35605-1D3F-8C25-8B30-41CD58BE7F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49D10-6C0F-C29D-99C0-ADC2B0143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6DC3A-0638-64F9-76B6-78EF5CD97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63E42-7848-C632-828F-321D536BB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36118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6CA05-108D-C46A-536D-962F3866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05F8C1-A785-68BC-5014-D58CEDE06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A25DC-396F-718A-C7D2-872476AE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228B7-CC73-5F95-B460-7CC858AEA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8BBA2-7F4C-56A2-491F-773D5B433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0486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76610DC-38F9-287F-48FE-FBE07E5FC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EE9AAD-49B3-9DEA-F03D-B053335A94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1E1E27-40F8-5092-D86A-A6572B755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331FB-67D0-14D6-9B6C-2F6F1C222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6AFF1-2B3D-A4B9-DDDB-A4A65772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14848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22853-24AE-8957-7DC2-F77723636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F2981-95DC-0D54-757B-C01F9FA0FE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00F72-E18E-0920-BB74-40C2508DA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8A8BA8-F2AF-05FA-6E81-70196D1C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29324-41F3-4470-B4CF-27644C878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64236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AE44B-ED22-8EA9-6E95-E60837ABB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971D1-80CF-033F-51B2-9241770F6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A8C6C5-9D4A-DA00-61AC-33033D61C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E9A6D-7A16-DA63-8FB3-1CB766195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A3DE8-EE73-69C2-5801-EF084C0C0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3001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5A8A5-B6A1-BC07-DF66-93F5A123C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2FB90-87B9-81FE-62A9-555A8640C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47584B-ECB6-D8BB-885B-9F05563C76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13CFD-EC26-DD95-05BC-A1FDF9C09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55DF6-1170-D10C-C551-37F79893D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F3CFA7-7007-B893-6584-2A340725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3378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D60B5-8871-5D5B-2A9A-A17A181AC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D5301D-DF2A-5D3F-0AB4-40C12F383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3373E-2195-0547-476C-EBD7CE4828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FDD06E-7746-A5DF-7593-E53E116AA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90F59F-BD07-1D0D-D5E4-8394B7A71A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3FD9DD-2E49-6577-6D70-49BE2828F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7D46911-0106-4320-08A2-B0951A93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AD2E01-4280-E39D-26AC-E0B8B57DE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92305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DCAC1-E10A-B385-2CA7-8E864A2F8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ABA057-312A-F3AD-E8E1-F025806E9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279178-DF8A-16E8-1460-96A0A7ACA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DB46EC-92FF-15EF-3BC2-E7CFE9EF3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306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9CF85D-EE63-FE59-CC29-64DE3C65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45B80C-54CF-B0AE-C7E6-B657F66B8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41D57A-4CB4-13B6-C36A-4A50A9421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270647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64B61-13A0-43E1-4994-F00EAB15A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16D049-D718-13C7-24D9-479E2416C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76F7A-5304-54CD-B2AA-4A6AA68EFB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0FA104-FF9D-501E-F2B1-FB779F193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333B7-EC99-8FCD-B790-1558C860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9DB6-EF20-A49F-6A5D-E1C2A09BD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08442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E6059-93E7-6F4B-6D8F-7C86C8C66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4E51A9-F1D9-CAC9-B473-14E42E80B4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89976-CB65-0FCF-EC80-21AA4D2D84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3A74E8-9370-7A57-53BF-8F50CD624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20EAC-A2E0-6BD4-3801-6E6E6797C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39566-FB2B-7518-9C88-70E582FBF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2540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2AD6633-3E3E-AE5A-6222-3674841AD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D0497-359A-B158-1C74-AFDC1905AB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428BC-B8CA-0F8F-3F27-87A2A90611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B78EE0-F307-4BEA-9A7B-CDB4DE97B8C1}" type="datetimeFigureOut">
              <a:rPr lang="en-US" smtClean="0"/>
              <a:pPr/>
              <a:t>7/9/2026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F886FC-B2F2-0353-156E-FC44947376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EE221-34A0-168B-3431-4E584A120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0B752E-5986-4521-8640-5C362FDC1A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0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63933" y="3827844"/>
            <a:ext cx="6766405" cy="116818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E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 স্বাগতম</a:t>
            </a:r>
            <a:r>
              <a:rPr lang="en-US">
                <a:solidFill>
                  <a:srgbClr val="FFFFFE"/>
                </a:solidFill>
              </a:rPr>
              <a:t>  </a:t>
            </a: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BF4792E-DF83-4D24-9924-01EC30A32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58512"/>
            <a:ext cx="3952259" cy="5932172"/>
          </a:xfrm>
          <a:custGeom>
            <a:avLst/>
            <a:gdLst>
              <a:gd name="connsiteX0" fmla="*/ 986173 w 3952259"/>
              <a:gd name="connsiteY0" fmla="*/ 0 h 5932172"/>
              <a:gd name="connsiteX1" fmla="*/ 3952259 w 3952259"/>
              <a:gd name="connsiteY1" fmla="*/ 2966086 h 5932172"/>
              <a:gd name="connsiteX2" fmla="*/ 986173 w 3952259"/>
              <a:gd name="connsiteY2" fmla="*/ 5932172 h 5932172"/>
              <a:gd name="connsiteX3" fmla="*/ 104150 w 3952259"/>
              <a:gd name="connsiteY3" fmla="*/ 5798823 h 5932172"/>
              <a:gd name="connsiteX4" fmla="*/ 0 w 3952259"/>
              <a:gd name="connsiteY4" fmla="*/ 5760704 h 5932172"/>
              <a:gd name="connsiteX5" fmla="*/ 0 w 3952259"/>
              <a:gd name="connsiteY5" fmla="*/ 171469 h 5932172"/>
              <a:gd name="connsiteX6" fmla="*/ 104150 w 3952259"/>
              <a:gd name="connsiteY6" fmla="*/ 133350 h 5932172"/>
              <a:gd name="connsiteX7" fmla="*/ 986173 w 3952259"/>
              <a:gd name="connsiteY7" fmla="*/ 0 h 593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952259" h="5932172">
                <a:moveTo>
                  <a:pt x="986173" y="0"/>
                </a:moveTo>
                <a:cubicBezTo>
                  <a:pt x="2624297" y="0"/>
                  <a:pt x="3952259" y="1327962"/>
                  <a:pt x="3952259" y="2966086"/>
                </a:cubicBezTo>
                <a:cubicBezTo>
                  <a:pt x="3952259" y="4604210"/>
                  <a:pt x="2624297" y="5932172"/>
                  <a:pt x="986173" y="5932172"/>
                </a:cubicBezTo>
                <a:cubicBezTo>
                  <a:pt x="679025" y="5932172"/>
                  <a:pt x="382781" y="5885486"/>
                  <a:pt x="104150" y="5798823"/>
                </a:cubicBezTo>
                <a:lnTo>
                  <a:pt x="0" y="5760704"/>
                </a:lnTo>
                <a:lnTo>
                  <a:pt x="0" y="171469"/>
                </a:lnTo>
                <a:lnTo>
                  <a:pt x="104150" y="133350"/>
                </a:lnTo>
                <a:cubicBezTo>
                  <a:pt x="382781" y="46686"/>
                  <a:pt x="679025" y="0"/>
                  <a:pt x="9861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5837328-A57C-47AA-B520-C83F4A6BD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8125" y="0"/>
            <a:ext cx="4475748" cy="3256337"/>
          </a:xfrm>
          <a:custGeom>
            <a:avLst/>
            <a:gdLst>
              <a:gd name="connsiteX0" fmla="*/ 246861 w 4475748"/>
              <a:gd name="connsiteY0" fmla="*/ 0 h 3256337"/>
              <a:gd name="connsiteX1" fmla="*/ 4228888 w 4475748"/>
              <a:gd name="connsiteY1" fmla="*/ 0 h 3256337"/>
              <a:gd name="connsiteX2" fmla="*/ 4299885 w 4475748"/>
              <a:gd name="connsiteY2" fmla="*/ 147382 h 3256337"/>
              <a:gd name="connsiteX3" fmla="*/ 4475748 w 4475748"/>
              <a:gd name="connsiteY3" fmla="*/ 1018463 h 3256337"/>
              <a:gd name="connsiteX4" fmla="*/ 2237874 w 4475748"/>
              <a:gd name="connsiteY4" fmla="*/ 3256337 h 3256337"/>
              <a:gd name="connsiteX5" fmla="*/ 0 w 4475748"/>
              <a:gd name="connsiteY5" fmla="*/ 1018463 h 3256337"/>
              <a:gd name="connsiteX6" fmla="*/ 175863 w 4475748"/>
              <a:gd name="connsiteY6" fmla="*/ 147382 h 3256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5748" h="3256337">
                <a:moveTo>
                  <a:pt x="246861" y="0"/>
                </a:moveTo>
                <a:lnTo>
                  <a:pt x="4228888" y="0"/>
                </a:lnTo>
                <a:lnTo>
                  <a:pt x="4299885" y="147382"/>
                </a:lnTo>
                <a:cubicBezTo>
                  <a:pt x="4413128" y="415117"/>
                  <a:pt x="4475748" y="709477"/>
                  <a:pt x="4475748" y="1018463"/>
                </a:cubicBezTo>
                <a:cubicBezTo>
                  <a:pt x="4475748" y="2254407"/>
                  <a:pt x="3473818" y="3256337"/>
                  <a:pt x="2237874" y="3256337"/>
                </a:cubicBezTo>
                <a:cubicBezTo>
                  <a:pt x="1001930" y="3256337"/>
                  <a:pt x="0" y="2254407"/>
                  <a:pt x="0" y="1018463"/>
                </a:cubicBezTo>
                <a:cubicBezTo>
                  <a:pt x="0" y="709477"/>
                  <a:pt x="62621" y="415117"/>
                  <a:pt x="175863" y="14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580241">
            <a:off x="-1784401" y="613620"/>
            <a:ext cx="6199926" cy="6199926"/>
          </a:xfrm>
          <a:prstGeom prst="arc">
            <a:avLst>
              <a:gd name="adj1" fmla="val 14455503"/>
              <a:gd name="adj2" fmla="val 18389131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9A8B81-204F-CC45-8EBF-5FFDD0878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65" y="2533131"/>
            <a:ext cx="3146891" cy="1660010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7EA44E-8251-0C7D-B976-5078FF827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980" y="133707"/>
            <a:ext cx="2488039" cy="2488039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A03A6A2-7849-4179-B68F-C11DDDB23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1078" y="0"/>
            <a:ext cx="3440922" cy="3674631"/>
          </a:xfrm>
          <a:custGeom>
            <a:avLst/>
            <a:gdLst>
              <a:gd name="connsiteX0" fmla="*/ 523074 w 3440922"/>
              <a:gd name="connsiteY0" fmla="*/ 0 h 3674631"/>
              <a:gd name="connsiteX1" fmla="*/ 3440922 w 3440922"/>
              <a:gd name="connsiteY1" fmla="*/ 0 h 3674631"/>
              <a:gd name="connsiteX2" fmla="*/ 3440922 w 3440922"/>
              <a:gd name="connsiteY2" fmla="*/ 3321701 h 3674631"/>
              <a:gd name="connsiteX3" fmla="*/ 3304578 w 3440922"/>
              <a:gd name="connsiteY3" fmla="*/ 3404532 h 3674631"/>
              <a:gd name="connsiteX4" fmla="*/ 2237874 w 3440922"/>
              <a:gd name="connsiteY4" fmla="*/ 3674631 h 3674631"/>
              <a:gd name="connsiteX5" fmla="*/ 0 w 3440922"/>
              <a:gd name="connsiteY5" fmla="*/ 1436757 h 3674631"/>
              <a:gd name="connsiteX6" fmla="*/ 511022 w 3440922"/>
              <a:gd name="connsiteY6" fmla="*/ 13261 h 3674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40922" h="3674631">
                <a:moveTo>
                  <a:pt x="523074" y="0"/>
                </a:moveTo>
                <a:lnTo>
                  <a:pt x="3440922" y="0"/>
                </a:lnTo>
                <a:lnTo>
                  <a:pt x="3440922" y="3321701"/>
                </a:lnTo>
                <a:lnTo>
                  <a:pt x="3304578" y="3404532"/>
                </a:lnTo>
                <a:cubicBezTo>
                  <a:pt x="2987486" y="3576786"/>
                  <a:pt x="2624107" y="3674631"/>
                  <a:pt x="2237874" y="3674631"/>
                </a:cubicBezTo>
                <a:cubicBezTo>
                  <a:pt x="1001930" y="3674631"/>
                  <a:pt x="0" y="2672701"/>
                  <a:pt x="0" y="1436757"/>
                </a:cubicBezTo>
                <a:cubicBezTo>
                  <a:pt x="0" y="896032"/>
                  <a:pt x="191776" y="400098"/>
                  <a:pt x="511022" y="13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F66FF28-B3B2-B2BF-877A-8619AF8531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04" y="838064"/>
            <a:ext cx="2518129" cy="1516945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82648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360_F_293560899_5Cpb9oAwM0cRw8xcaGFIJCZ265wqyQV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9276" y="911922"/>
            <a:ext cx="6246695" cy="1493506"/>
          </a:xfrm>
          <a:prstGeom prst="rect">
            <a:avLst/>
          </a:prstGeom>
          <a:ln w="38100" cap="sq">
            <a:solidFill>
              <a:schemeClr val="accent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itle 3"/>
          <p:cNvSpPr txBox="1">
            <a:spLocks/>
          </p:cNvSpPr>
          <p:nvPr/>
        </p:nvSpPr>
        <p:spPr>
          <a:xfrm>
            <a:off x="4700058" y="-9175"/>
            <a:ext cx="3181560" cy="8610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দলীয়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0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06B90F-E381-56D0-870A-95A40C749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692045-DB18-7AEC-54DD-AC8C8BE457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85EDC0-A06D-B8ED-BEE2-05678D2F1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669558-23C8-CA29-9BA6-F25BABA7E8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80" y="2682314"/>
            <a:ext cx="12098226" cy="341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8416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38600" y="4690245"/>
            <a:ext cx="7644627" cy="1329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lnSpc>
                <a:spcPct val="90000"/>
              </a:lnSpc>
              <a:spcBef>
                <a:spcPts val="1000"/>
              </a:spcBef>
            </a:pPr>
            <a:r>
              <a:rPr lang="en-US" sz="4800" kern="1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kern="1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755B44-E57E-C8CE-0A1C-CBCADDC6E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8F6F66-7C79-891E-4851-FA9808533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0B9F0D-0BF9-64FC-01AE-6EFC33EF27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C1D37176-D018-731C-4308-72AD7B2FAADF}"/>
              </a:ext>
            </a:extLst>
          </p:cNvPr>
          <p:cNvSpPr/>
          <p:nvPr/>
        </p:nvSpPr>
        <p:spPr>
          <a:xfrm>
            <a:off x="4525397" y="1830093"/>
            <a:ext cx="7157830" cy="2021840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তোমাদের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আমাকে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48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দেখাও</a:t>
            </a:r>
            <a:r>
              <a:rPr lang="en-US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!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2720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A3B150-7742-0B77-71D0-942F5D0F8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941" y="643467"/>
            <a:ext cx="990411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60390F-3178-6E6D-3FA7-A0407FCFFCEB}"/>
              </a:ext>
            </a:extLst>
          </p:cNvPr>
          <p:cNvSpPr txBox="1">
            <a:spLocks/>
          </p:cNvSpPr>
          <p:nvPr/>
        </p:nvSpPr>
        <p:spPr>
          <a:xfrm>
            <a:off x="1403813" y="2707473"/>
            <a:ext cx="10351307" cy="160890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৯৪২৩০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সংখ্যাটিতে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৪ ও ৩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এর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স্থানীয়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মান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কত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?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সংখ্যাটিতে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অযুত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স্থানের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অঙ্ক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টি</a:t>
            </a: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কত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?  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89AD89DC-6ECC-35D9-A73F-DC30880E45AB}"/>
              </a:ext>
            </a:extLst>
          </p:cNvPr>
          <p:cNvSpPr txBox="1">
            <a:spLocks/>
          </p:cNvSpPr>
          <p:nvPr/>
        </p:nvSpPr>
        <p:spPr>
          <a:xfrm>
            <a:off x="1403813" y="4398593"/>
            <a:ext cx="10351306" cy="861005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৮৬৯৩৫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সংখ্যাটিতে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হাজার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স্থানের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অঙ্কটি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 </a:t>
            </a:r>
            <a:r>
              <a:rPr kumimoji="0" lang="en-US" sz="5400" b="0" i="0" u="none" strike="noStrike" kern="1200" cap="none" spc="0" normalizeH="0" baseline="0" noProof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কত</a:t>
            </a:r>
            <a:r>
              <a:rPr kumimoji="0" lang="en-US" sz="5400" b="0" i="0" u="none" strike="noStrike" kern="1200" cap="none" spc="0" normalizeH="0" baseline="0" noProof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68724273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E002E5-EFEA-5492-A0F0-A7C13D301B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8C784D5-D586-08DA-5303-41BDE54180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DD54E7-786E-6FC0-5139-06D088B42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F5C3E9A-A107-F834-FFE8-1292A03B3CEE}"/>
              </a:ext>
            </a:extLst>
          </p:cNvPr>
          <p:cNvSpPr/>
          <p:nvPr/>
        </p:nvSpPr>
        <p:spPr>
          <a:xfrm>
            <a:off x="6492887" y="2505670"/>
            <a:ext cx="273504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kern="1200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075074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8F1702-6E74-99C5-CDAD-18F234320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6" t="30416" r="30778" b="45398"/>
          <a:stretch>
            <a:fillRect/>
          </a:stretch>
        </p:blipFill>
        <p:spPr>
          <a:xfrm>
            <a:off x="6389914" y="-271272"/>
            <a:ext cx="4920343" cy="4520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E4912E-E535-FEE9-5BB0-AED1846CB1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62" y="0"/>
            <a:ext cx="11967538" cy="6716486"/>
          </a:xfrm>
          <a:prstGeom prst="rect">
            <a:avLst/>
          </a:prstGeom>
        </p:spPr>
      </p:pic>
      <p:sp>
        <p:nvSpPr>
          <p:cNvPr id="7" name="Scroll: Horizontal 6">
            <a:extLst>
              <a:ext uri="{FF2B5EF4-FFF2-40B4-BE49-F238E27FC236}">
                <a16:creationId xmlns:a16="http://schemas.microsoft.com/office/drawing/2014/main" id="{E4DEA8DC-62E4-C394-F981-168AC535A658}"/>
              </a:ext>
            </a:extLst>
          </p:cNvPr>
          <p:cNvSpPr/>
          <p:nvPr/>
        </p:nvSpPr>
        <p:spPr>
          <a:xfrm rot="5400000">
            <a:off x="-183237" y="494040"/>
            <a:ext cx="6527921" cy="5864923"/>
          </a:xfrm>
          <a:prstGeom prst="horizontalScroll">
            <a:avLst/>
          </a:prstGeom>
          <a:solidFill>
            <a:srgbClr val="92D050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6373D16-902A-8658-9268-ED06B841D063}"/>
              </a:ext>
            </a:extLst>
          </p:cNvPr>
          <p:cNvSpPr txBox="1">
            <a:spLocks/>
          </p:cNvSpPr>
          <p:nvPr/>
        </p:nvSpPr>
        <p:spPr>
          <a:xfrm>
            <a:off x="686053" y="208285"/>
            <a:ext cx="3652267" cy="678688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929EA0-5009-E4A6-7C6E-55B9447A3BBF}"/>
              </a:ext>
            </a:extLst>
          </p:cNvPr>
          <p:cNvSpPr txBox="1"/>
          <p:nvPr/>
        </p:nvSpPr>
        <p:spPr>
          <a:xfrm>
            <a:off x="1091775" y="1067929"/>
            <a:ext cx="3972561" cy="44387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জাবের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৬৬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আড়পাঙ্গাশিয়া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আমতলী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বরগুনা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jaberdewanjaber@gmail.com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D0D1ABD-761D-6163-AC89-702AAC9EAD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875" y="4411136"/>
            <a:ext cx="2143125" cy="21431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0DA6471-087D-A22F-202A-785609978E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32031" y="457336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12777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2A48236-D68A-D156-1FD6-1269C5083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39" y="4758618"/>
            <a:ext cx="2143125" cy="21431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DB5EFC7-D517-4581-5C72-D826DCFA9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4718119"/>
            <a:ext cx="2206281" cy="213988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60ABEAC-CD91-6110-63E9-D228BE7E2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76" y="0"/>
            <a:ext cx="5864924" cy="6858000"/>
          </a:xfrm>
          <a:prstGeom prst="rect">
            <a:avLst/>
          </a:prstGeom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AE27A30C-3F97-3A55-44C7-03E43F7ACB6D}"/>
              </a:ext>
            </a:extLst>
          </p:cNvPr>
          <p:cNvSpPr/>
          <p:nvPr/>
        </p:nvSpPr>
        <p:spPr>
          <a:xfrm rot="5400000">
            <a:off x="549944" y="-502350"/>
            <a:ext cx="5130802" cy="6230687"/>
          </a:xfrm>
          <a:prstGeom prst="horizontalScroll">
            <a:avLst>
              <a:gd name="adj" fmla="val 20695"/>
            </a:avLst>
          </a:prstGeom>
          <a:solidFill>
            <a:srgbClr val="92D050"/>
          </a:solidFill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C362CA3-5A74-DD5B-3181-184AB7A6A142}"/>
              </a:ext>
            </a:extLst>
          </p:cNvPr>
          <p:cNvSpPr txBox="1">
            <a:spLocks/>
          </p:cNvSpPr>
          <p:nvPr/>
        </p:nvSpPr>
        <p:spPr>
          <a:xfrm>
            <a:off x="355867" y="115236"/>
            <a:ext cx="3652267" cy="900764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03140" y="1219188"/>
            <a:ext cx="3952836" cy="35394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৩য়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স্থানীয়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– 11/০১/২০২৬ </a:t>
            </a:r>
          </a:p>
        </p:txBody>
      </p:sp>
    </p:spTree>
    <p:extLst>
      <p:ext uri="{BB962C8B-B14F-4D97-AF65-F5344CB8AC3E}">
        <p14:creationId xmlns:p14="http://schemas.microsoft.com/office/powerpoint/2010/main" val="34914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3C6F4E6-30A1-4F63-C8CC-028750B5A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6668" cy="4570886"/>
            <a:chOff x="0" y="0"/>
            <a:chExt cx="12196668" cy="457088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9EA7CA8-3AE6-4F5F-9932-63303CF2D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12196668" cy="457063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E3E019-A259-1130-CC5C-3165020BC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791"/>
              <a:ext cx="10565988" cy="4568095"/>
            </a:xfrm>
            <a:prstGeom prst="rect">
              <a:avLst/>
            </a:prstGeom>
            <a:gradFill flip="none" rotWithShape="1">
              <a:gsLst>
                <a:gs pos="3000">
                  <a:schemeClr val="accent2"/>
                </a:gs>
                <a:gs pos="40000">
                  <a:schemeClr val="accent2">
                    <a:alpha val="0"/>
                  </a:schemeClr>
                </a:gs>
              </a:gsLst>
              <a:lin ang="17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0769F99-CCA6-5CDC-D1E1-C59A4762F1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"/>
              <a:ext cx="12192000" cy="4549891"/>
            </a:xfrm>
            <a:prstGeom prst="rect">
              <a:avLst/>
            </a:prstGeom>
            <a:gradFill>
              <a:gsLst>
                <a:gs pos="0">
                  <a:schemeClr val="accent5">
                    <a:alpha val="76000"/>
                  </a:schemeClr>
                </a:gs>
                <a:gs pos="67000">
                  <a:schemeClr val="accent2">
                    <a:alpha val="0"/>
                  </a:schemeClr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13E73D3-029B-3D4E-1956-8EE7068A6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110544" y="18215"/>
              <a:ext cx="8086124" cy="4549887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0"/>
                    <a:alpha val="36000"/>
                  </a:schemeClr>
                </a:gs>
                <a:gs pos="45000">
                  <a:schemeClr val="accent5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82806" y="477289"/>
            <a:ext cx="4431172" cy="928057"/>
          </a:xfr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8000" kern="1200" dirty="0" err="1">
                <a:solidFill>
                  <a:srgbClr val="FFFF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শিখনফলঃ</a:t>
            </a:r>
            <a:endParaRPr lang="en-US" sz="8000" kern="1200" dirty="0">
              <a:solidFill>
                <a:srgbClr val="FFFF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3F23E5-1208-394E-CBE6-ADFCA7FAE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F2829-E70C-51A8-B311-C0F5ADAEF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8ADC42-AF23-88E3-8BCE-6C91B640B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B72AB0-05DE-1CF5-BAA1-7EF5DF8548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405347"/>
            <a:ext cx="12192000" cy="414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5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EE4FF3A-21D8-0634-4238-B17FD6A5C6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7792"/>
          <a:stretch>
            <a:fillRect/>
          </a:stretch>
        </p:blipFill>
        <p:spPr>
          <a:xfrm>
            <a:off x="558800" y="2352619"/>
            <a:ext cx="11267440" cy="29879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BA24418-5F5A-4F21-4CDE-886F8A864F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877E81-68BC-9853-2672-09EFA3051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E42C5DC-F523-2AC1-E964-16F6B952A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8B8909E3-3DD2-152E-8337-878B211A5BA9}"/>
              </a:ext>
            </a:extLst>
          </p:cNvPr>
          <p:cNvSpPr/>
          <p:nvPr/>
        </p:nvSpPr>
        <p:spPr>
          <a:xfrm>
            <a:off x="4538001" y="184722"/>
            <a:ext cx="3334567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755CFF6-8238-273F-2721-94CC724752F6}"/>
              </a:ext>
            </a:extLst>
          </p:cNvPr>
          <p:cNvSpPr/>
          <p:nvPr/>
        </p:nvSpPr>
        <p:spPr>
          <a:xfrm>
            <a:off x="2917663" y="1260352"/>
            <a:ext cx="6118984" cy="92333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গণনা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7822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F28F81-C7A1-83D7-5C6E-55453E769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74C0AC-BA0E-A265-686A-4B745C535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F4E256-ECB5-DB0A-51EA-779D9695FF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961C0263-575F-68ED-ECDA-AEB987595B4B}"/>
              </a:ext>
            </a:extLst>
          </p:cNvPr>
          <p:cNvSpPr/>
          <p:nvPr/>
        </p:nvSpPr>
        <p:spPr>
          <a:xfrm>
            <a:off x="1004181" y="184722"/>
            <a:ext cx="10402207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টিকিট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! 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B84D907-EDA7-60AA-5428-80C3A66CF6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8306" y="1707077"/>
            <a:ext cx="1602038" cy="26996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A5EC15F-1534-0164-263F-CC74EDB83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3732" y="1728848"/>
            <a:ext cx="1602038" cy="26996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D6C5D94-7576-8621-FA56-787FD5A10D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5770" y="1576448"/>
            <a:ext cx="1602038" cy="26996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1BEE981-7EFB-594C-4020-656398C09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7808" y="1576448"/>
            <a:ext cx="1602038" cy="26996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A4D5314-02ED-082E-1B4F-2D2C1CF22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798" y="1707076"/>
            <a:ext cx="1602038" cy="26996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56AC803-697A-EB82-2A2F-3A5A26081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7855" y="1576447"/>
            <a:ext cx="1602038" cy="269965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15796AD-B828-8BC2-527D-A9B9C55C8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98845" y="1576447"/>
            <a:ext cx="1602038" cy="269965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1316A1B-C4F9-7315-E823-8D1B0CF91D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3162" y="4678211"/>
            <a:ext cx="1602038" cy="19083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B61ECB3-837E-4F18-C6B6-C9A51CBE9D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76282" y="4328825"/>
            <a:ext cx="2704884" cy="209881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1EE3C81-9BC0-CCEC-D235-FA30883EDB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0038" y="4377676"/>
            <a:ext cx="1143491" cy="2001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85689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597046" y="0"/>
            <a:ext cx="5116286" cy="774551"/>
          </a:xfrm>
          <a:prstGeom prst="rect">
            <a:avLst/>
          </a:prstGeom>
          <a:solidFill>
            <a:schemeClr val="bg2"/>
          </a:solidFill>
          <a:ln>
            <a:solidFill>
              <a:schemeClr val="accent4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দেয়া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?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111" y="2520013"/>
            <a:ext cx="4187754" cy="2595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8829040" y="3322341"/>
            <a:ext cx="1996740" cy="1774372"/>
            <a:chOff x="4215492" y="2127486"/>
            <a:chExt cx="2480320" cy="1774372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7" name="Oval Callout 6"/>
            <p:cNvSpPr/>
            <p:nvPr/>
          </p:nvSpPr>
          <p:spPr>
            <a:xfrm flipH="1">
              <a:off x="4215492" y="2127486"/>
              <a:ext cx="2480320" cy="1774372"/>
            </a:xfrm>
            <a:prstGeom prst="wedgeEllipseCallout">
              <a:avLst>
                <a:gd name="adj1" fmla="val 97232"/>
                <a:gd name="adj2" fmla="val -51066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69382" y="2438401"/>
              <a:ext cx="1779003" cy="10772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ঠিক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বলেছো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7090" y="1744547"/>
            <a:ext cx="2979271" cy="2595227"/>
            <a:chOff x="1094013" y="1622629"/>
            <a:chExt cx="1905000" cy="177437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Oval Callout 13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60409"/>
                <a:gd name="adj2" fmla="val 42886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76067" y="2237275"/>
              <a:ext cx="1401629" cy="5681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স্থানীয়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মানের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সহায়তা</a:t>
              </a:r>
              <a:r>
                <a:rPr lang="en-US" sz="24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নিব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282930" y="1529443"/>
            <a:ext cx="2480320" cy="1774372"/>
            <a:chOff x="4215492" y="1551215"/>
            <a:chExt cx="2480320" cy="1774372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16" name="Oval Callout 15"/>
            <p:cNvSpPr/>
            <p:nvPr/>
          </p:nvSpPr>
          <p:spPr>
            <a:xfrm flipH="1">
              <a:off x="4215492" y="1551215"/>
              <a:ext cx="2480320" cy="1774372"/>
            </a:xfrm>
            <a:prstGeom prst="wedgeEllipseCallout">
              <a:avLst>
                <a:gd name="adj1" fmla="val 67167"/>
                <a:gd name="adj2" fmla="val 40415"/>
              </a:avLst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66150" y="1899792"/>
              <a:ext cx="1779003" cy="10772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‘ক’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দল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থেকে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বলো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!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AC3ED83-68C6-60E3-A1A4-8B5C653A1B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C5FE13-9A71-4A90-D471-49E00E71E5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A39553-C5BA-7E98-E2FD-38691B8DA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13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8EEB75-AD84-DA1F-D4C2-2994F9E0B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5343525"/>
            <a:ext cx="3911601" cy="15144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37C0A6-32A5-05C8-364C-14770F15B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540F9B-B241-4B65-2A35-7D40774C3C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1D4F56F-E81E-E8BA-6595-1415E826C6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9910542"/>
              </p:ext>
            </p:extLst>
          </p:nvPr>
        </p:nvGraphicFramePr>
        <p:xfrm>
          <a:off x="1432560" y="401255"/>
          <a:ext cx="8128000" cy="56892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73690708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083495964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53356665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51389040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0368496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4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অযুত</a:t>
                      </a:r>
                      <a:r>
                        <a:rPr lang="en-US" sz="4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4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হাজার</a:t>
                      </a:r>
                      <a:r>
                        <a:rPr lang="en-US" sz="4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4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শতক</a:t>
                      </a:r>
                      <a:r>
                        <a:rPr lang="en-US" sz="4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4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দশক</a:t>
                      </a:r>
                      <a:r>
                        <a:rPr lang="en-US" sz="4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en-US" sz="4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একক</a:t>
                      </a:r>
                      <a:r>
                        <a:rPr lang="en-US" sz="4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</a:p>
                  </a:txBody>
                  <a:tcPr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534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3952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412210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0E03307B-ABAA-8492-D7D5-C4E09C62324B}"/>
              </a:ext>
            </a:extLst>
          </p:cNvPr>
          <p:cNvSpPr/>
          <p:nvPr/>
        </p:nvSpPr>
        <p:spPr>
          <a:xfrm>
            <a:off x="1883552" y="1906145"/>
            <a:ext cx="98777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১০০০০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97F417-0CDE-B74E-1649-1D37D72FA7DC}"/>
              </a:ext>
            </a:extLst>
          </p:cNvPr>
          <p:cNvSpPr/>
          <p:nvPr/>
        </p:nvSpPr>
        <p:spPr>
          <a:xfrm>
            <a:off x="1883552" y="2435040"/>
            <a:ext cx="98777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১০০০০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91BEED-6388-D10D-1B9D-D50ACF294EB7}"/>
              </a:ext>
            </a:extLst>
          </p:cNvPr>
          <p:cNvSpPr/>
          <p:nvPr/>
        </p:nvSpPr>
        <p:spPr>
          <a:xfrm>
            <a:off x="1883552" y="2984255"/>
            <a:ext cx="98777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3DE697-2EA1-D4D4-3318-2D3E8EF08C73}"/>
              </a:ext>
            </a:extLst>
          </p:cNvPr>
          <p:cNvSpPr/>
          <p:nvPr/>
        </p:nvSpPr>
        <p:spPr>
          <a:xfrm>
            <a:off x="1883552" y="3429000"/>
            <a:ext cx="98777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১০০০০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07B19E0-D900-6552-0F8A-715F7F355C89}"/>
              </a:ext>
            </a:extLst>
          </p:cNvPr>
          <p:cNvSpPr/>
          <p:nvPr/>
        </p:nvSpPr>
        <p:spPr>
          <a:xfrm>
            <a:off x="1883552" y="3903991"/>
            <a:ext cx="98777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১০০০০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F8083F4-6CE6-502E-6143-E480A20096E8}"/>
              </a:ext>
            </a:extLst>
          </p:cNvPr>
          <p:cNvSpPr/>
          <p:nvPr/>
        </p:nvSpPr>
        <p:spPr>
          <a:xfrm>
            <a:off x="1883552" y="4410290"/>
            <a:ext cx="98777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১০০০০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AB440A-C543-BB33-62F5-DC1BDA35F565}"/>
              </a:ext>
            </a:extLst>
          </p:cNvPr>
          <p:cNvSpPr/>
          <p:nvPr/>
        </p:nvSpPr>
        <p:spPr>
          <a:xfrm>
            <a:off x="1883551" y="4988560"/>
            <a:ext cx="98777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১০০০০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D720635-6260-DC25-5D50-7C3F421D45DF}"/>
              </a:ext>
            </a:extLst>
          </p:cNvPr>
          <p:cNvSpPr/>
          <p:nvPr/>
        </p:nvSpPr>
        <p:spPr>
          <a:xfrm>
            <a:off x="3383534" y="1906145"/>
            <a:ext cx="82266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3C64FD-89BF-C74F-6012-8E9AFA727121}"/>
              </a:ext>
            </a:extLst>
          </p:cNvPr>
          <p:cNvSpPr/>
          <p:nvPr/>
        </p:nvSpPr>
        <p:spPr>
          <a:xfrm>
            <a:off x="3349142" y="2435040"/>
            <a:ext cx="82266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AB94EB8-A5F9-FB1F-E3BA-6307CE540528}"/>
              </a:ext>
            </a:extLst>
          </p:cNvPr>
          <p:cNvSpPr/>
          <p:nvPr/>
        </p:nvSpPr>
        <p:spPr>
          <a:xfrm>
            <a:off x="3349142" y="2984255"/>
            <a:ext cx="822661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১০০০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CD21D5-1CCB-49DE-6868-8ACED984CD17}"/>
              </a:ext>
            </a:extLst>
          </p:cNvPr>
          <p:cNvSpPr/>
          <p:nvPr/>
        </p:nvSpPr>
        <p:spPr>
          <a:xfrm>
            <a:off x="5064504" y="1906145"/>
            <a:ext cx="657552" cy="52322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442043C-AA0F-6C87-03FC-C2279094BA9C}"/>
              </a:ext>
            </a:extLst>
          </p:cNvPr>
          <p:cNvSpPr/>
          <p:nvPr/>
        </p:nvSpPr>
        <p:spPr>
          <a:xfrm>
            <a:off x="5064504" y="2461035"/>
            <a:ext cx="657552" cy="52322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D9274BE-6E4E-957C-D432-D60C7C460723}"/>
              </a:ext>
            </a:extLst>
          </p:cNvPr>
          <p:cNvSpPr/>
          <p:nvPr/>
        </p:nvSpPr>
        <p:spPr>
          <a:xfrm>
            <a:off x="5064504" y="3017050"/>
            <a:ext cx="657552" cy="52322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D95DF91-AEBC-948D-A112-4DC0B86DA8DA}"/>
              </a:ext>
            </a:extLst>
          </p:cNvPr>
          <p:cNvSpPr/>
          <p:nvPr/>
        </p:nvSpPr>
        <p:spPr>
          <a:xfrm>
            <a:off x="8521454" y="1882425"/>
            <a:ext cx="327333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BF6E39-E028-7E79-608A-C72F37BD42A1}"/>
              </a:ext>
            </a:extLst>
          </p:cNvPr>
          <p:cNvSpPr/>
          <p:nvPr/>
        </p:nvSpPr>
        <p:spPr>
          <a:xfrm>
            <a:off x="8521454" y="2435040"/>
            <a:ext cx="327333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ACE065-549B-7048-D18D-D78C9A047F7F}"/>
              </a:ext>
            </a:extLst>
          </p:cNvPr>
          <p:cNvSpPr/>
          <p:nvPr/>
        </p:nvSpPr>
        <p:spPr>
          <a:xfrm>
            <a:off x="8521454" y="3017050"/>
            <a:ext cx="327333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29E77CD-00AB-BD33-3CDA-9550B1165A7D}"/>
              </a:ext>
            </a:extLst>
          </p:cNvPr>
          <p:cNvSpPr/>
          <p:nvPr/>
        </p:nvSpPr>
        <p:spPr>
          <a:xfrm>
            <a:off x="1589186" y="5567255"/>
            <a:ext cx="997389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৭০০০০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96A1465-7C91-3814-D58D-C7877BF1A419}"/>
              </a:ext>
            </a:extLst>
          </p:cNvPr>
          <p:cNvSpPr/>
          <p:nvPr/>
        </p:nvSpPr>
        <p:spPr>
          <a:xfrm>
            <a:off x="3279274" y="5511780"/>
            <a:ext cx="872355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৩০০০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C0D8FF-DB59-E5FE-9ED8-72AAFE965DFE}"/>
              </a:ext>
            </a:extLst>
          </p:cNvPr>
          <p:cNvSpPr/>
          <p:nvPr/>
        </p:nvSpPr>
        <p:spPr>
          <a:xfrm>
            <a:off x="5277037" y="5511780"/>
            <a:ext cx="707245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৩০০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F322994-0DCF-9CBE-EBD4-781687D58FFB}"/>
              </a:ext>
            </a:extLst>
          </p:cNvPr>
          <p:cNvSpPr/>
          <p:nvPr/>
        </p:nvSpPr>
        <p:spPr>
          <a:xfrm>
            <a:off x="6816933" y="5511780"/>
            <a:ext cx="349776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897C0D9-6490-EF2E-84A7-AB0A682D3E5B}"/>
              </a:ext>
            </a:extLst>
          </p:cNvPr>
          <p:cNvSpPr/>
          <p:nvPr/>
        </p:nvSpPr>
        <p:spPr>
          <a:xfrm>
            <a:off x="8762407" y="5567255"/>
            <a:ext cx="377027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29" name="Thought Bubble: Cloud 28">
            <a:extLst>
              <a:ext uri="{FF2B5EF4-FFF2-40B4-BE49-F238E27FC236}">
                <a16:creationId xmlns:a16="http://schemas.microsoft.com/office/drawing/2014/main" id="{F0B2F8F9-C103-D0D6-0E4B-E4F42D72BEB6}"/>
              </a:ext>
            </a:extLst>
          </p:cNvPr>
          <p:cNvSpPr/>
          <p:nvPr/>
        </p:nvSpPr>
        <p:spPr>
          <a:xfrm>
            <a:off x="10154920" y="299655"/>
            <a:ext cx="1783080" cy="2004390"/>
          </a:xfrm>
          <a:prstGeom prst="cloudCallout">
            <a:avLst>
              <a:gd name="adj1" fmla="val -76295"/>
              <a:gd name="adj2" fmla="val 4678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0E309CC-2C55-CA05-D179-2A88BF54BADF}"/>
              </a:ext>
            </a:extLst>
          </p:cNvPr>
          <p:cNvSpPr/>
          <p:nvPr/>
        </p:nvSpPr>
        <p:spPr>
          <a:xfrm>
            <a:off x="10283381" y="824796"/>
            <a:ext cx="1654619" cy="954107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endParaRPr lang="en-US" sz="2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দেখতে</a:t>
            </a:r>
            <a:r>
              <a:rPr lang="en-US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পাও</a:t>
            </a:r>
            <a:r>
              <a:rPr lang="en-US" sz="28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394084E-208F-0977-AAEF-F48006AC2A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2784" y="2534577"/>
            <a:ext cx="2887136" cy="3134703"/>
          </a:xfrm>
          <a:prstGeom prst="rect">
            <a:avLst/>
          </a:prstGeom>
        </p:spPr>
      </p:pic>
      <p:sp>
        <p:nvSpPr>
          <p:cNvPr id="39" name="椭圆 38">
            <a:extLst>
              <a:ext uri="{FF2B5EF4-FFF2-40B4-BE49-F238E27FC236}">
                <a16:creationId xmlns:a16="http://schemas.microsoft.com/office/drawing/2014/main" id="{321B2303-317C-45F4-927D-641BB8E493EF}"/>
              </a:ext>
            </a:extLst>
          </p:cNvPr>
          <p:cNvSpPr/>
          <p:nvPr/>
        </p:nvSpPr>
        <p:spPr>
          <a:xfrm>
            <a:off x="8604720" y="2367720"/>
            <a:ext cx="3840480" cy="384048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36" name="椭圆 38">
            <a:extLst>
              <a:ext uri="{FF2B5EF4-FFF2-40B4-BE49-F238E27FC236}">
                <a16:creationId xmlns:a16="http://schemas.microsoft.com/office/drawing/2014/main" id="{30D6ADBE-022C-AF3C-531B-9642589CCDF4}"/>
              </a:ext>
            </a:extLst>
          </p:cNvPr>
          <p:cNvSpPr/>
          <p:nvPr/>
        </p:nvSpPr>
        <p:spPr>
          <a:xfrm>
            <a:off x="8757120" y="2520120"/>
            <a:ext cx="3840480" cy="3840480"/>
          </a:xfrm>
          <a:prstGeom prst="ellipse">
            <a:avLst/>
          </a:prstGeom>
          <a:solidFill>
            <a:srgbClr val="E71224">
              <a:alpha val="5000"/>
            </a:srgbClr>
          </a:solidFill>
          <a:ln w="126000">
            <a:solidFill>
              <a:srgbClr val="E7122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79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9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/>
        </p:nvSpPr>
        <p:spPr>
          <a:xfrm>
            <a:off x="7019330" y="518381"/>
            <a:ext cx="3410174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সমস্যা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56605E-1CD8-223C-7F87-C2589B132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29" y="5341552"/>
            <a:ext cx="3911601" cy="15144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F63A93E-9DA0-747A-7891-04C93E8155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987" y="5342539"/>
            <a:ext cx="3790316" cy="15144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E06D07-2A0A-CE7F-586E-F85EFDC32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303" y="5341553"/>
            <a:ext cx="4358003" cy="15144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144FB6D-A35F-EBD7-D94E-F1727D61D947}"/>
              </a:ext>
            </a:extLst>
          </p:cNvPr>
          <p:cNvSpPr/>
          <p:nvPr/>
        </p:nvSpPr>
        <p:spPr>
          <a:xfrm>
            <a:off x="4978916" y="1154119"/>
            <a:ext cx="556564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6FFB52-D993-E384-6586-2A3DA1BD5A7D}"/>
              </a:ext>
            </a:extLst>
          </p:cNvPr>
          <p:cNvSpPr/>
          <p:nvPr/>
        </p:nvSpPr>
        <p:spPr>
          <a:xfrm>
            <a:off x="5466549" y="1154119"/>
            <a:ext cx="502061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37CFE0-F0BF-1C52-28AF-F97BAD5F3FDB}"/>
              </a:ext>
            </a:extLst>
          </p:cNvPr>
          <p:cNvSpPr/>
          <p:nvPr/>
        </p:nvSpPr>
        <p:spPr>
          <a:xfrm>
            <a:off x="5917313" y="1154119"/>
            <a:ext cx="556564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Arrow: Bent-Up 13">
            <a:extLst>
              <a:ext uri="{FF2B5EF4-FFF2-40B4-BE49-F238E27FC236}">
                <a16:creationId xmlns:a16="http://schemas.microsoft.com/office/drawing/2014/main" id="{72CD4CB9-4B42-9DF5-0533-BE3EA10144FB}"/>
              </a:ext>
            </a:extLst>
          </p:cNvPr>
          <p:cNvSpPr/>
          <p:nvPr/>
        </p:nvSpPr>
        <p:spPr>
          <a:xfrm rot="5400000">
            <a:off x="6214724" y="1964048"/>
            <a:ext cx="685882" cy="923330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Bent-Up 14">
            <a:extLst>
              <a:ext uri="{FF2B5EF4-FFF2-40B4-BE49-F238E27FC236}">
                <a16:creationId xmlns:a16="http://schemas.microsoft.com/office/drawing/2014/main" id="{B2606CD2-9ADA-CEA9-46EB-00603569F80A}"/>
              </a:ext>
            </a:extLst>
          </p:cNvPr>
          <p:cNvSpPr/>
          <p:nvPr/>
        </p:nvSpPr>
        <p:spPr>
          <a:xfrm rot="5400000">
            <a:off x="5498348" y="2207739"/>
            <a:ext cx="1183916" cy="923331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Bent-Up 15">
            <a:extLst>
              <a:ext uri="{FF2B5EF4-FFF2-40B4-BE49-F238E27FC236}">
                <a16:creationId xmlns:a16="http://schemas.microsoft.com/office/drawing/2014/main" id="{D7BBC08D-1B69-33EF-5D84-34ED8DF34F0D}"/>
              </a:ext>
            </a:extLst>
          </p:cNvPr>
          <p:cNvSpPr/>
          <p:nvPr/>
        </p:nvSpPr>
        <p:spPr>
          <a:xfrm rot="5400000">
            <a:off x="4783794" y="2395699"/>
            <a:ext cx="1559831" cy="923330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248390-C5AA-9DAE-F9DF-5E796280AC57}"/>
              </a:ext>
            </a:extLst>
          </p:cNvPr>
          <p:cNvSpPr/>
          <p:nvPr/>
        </p:nvSpPr>
        <p:spPr>
          <a:xfrm>
            <a:off x="7086921" y="2245434"/>
            <a:ext cx="80342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1988194-16B0-BA01-EB87-3758B94A4709}"/>
              </a:ext>
            </a:extLst>
          </p:cNvPr>
          <p:cNvSpPr/>
          <p:nvPr/>
        </p:nvSpPr>
        <p:spPr>
          <a:xfrm>
            <a:off x="6607477" y="2833547"/>
            <a:ext cx="752129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দশক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595640-E1F1-EFEE-14AC-B3FEE6387D9C}"/>
              </a:ext>
            </a:extLst>
          </p:cNvPr>
          <p:cNvSpPr/>
          <p:nvPr/>
        </p:nvSpPr>
        <p:spPr>
          <a:xfrm>
            <a:off x="6089675" y="3335028"/>
            <a:ext cx="78899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431A6EF9-ECFF-9537-CDD2-3CF5104BF462}"/>
              </a:ext>
            </a:extLst>
          </p:cNvPr>
          <p:cNvSpPr txBox="1">
            <a:spLocks/>
          </p:cNvSpPr>
          <p:nvPr/>
        </p:nvSpPr>
        <p:spPr>
          <a:xfrm>
            <a:off x="6983541" y="0"/>
            <a:ext cx="4715470" cy="4909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৮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144603-E470-6274-2D4B-C379687F259E}"/>
              </a:ext>
            </a:extLst>
          </p:cNvPr>
          <p:cNvSpPr/>
          <p:nvPr/>
        </p:nvSpPr>
        <p:spPr>
          <a:xfrm>
            <a:off x="4497543" y="1154116"/>
            <a:ext cx="556564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CD8E40-79DA-8733-7557-292E3D9F5CD3}"/>
              </a:ext>
            </a:extLst>
          </p:cNvPr>
          <p:cNvSpPr/>
          <p:nvPr/>
        </p:nvSpPr>
        <p:spPr>
          <a:xfrm>
            <a:off x="4035232" y="1180101"/>
            <a:ext cx="479619" cy="9233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</a:t>
            </a:r>
            <a:endParaRPr lang="en-US" sz="54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9EE26CF3-6CE9-FE73-1762-F49B9EAB53CD}"/>
              </a:ext>
            </a:extLst>
          </p:cNvPr>
          <p:cNvSpPr/>
          <p:nvPr/>
        </p:nvSpPr>
        <p:spPr>
          <a:xfrm rot="5400000">
            <a:off x="4029188" y="2721261"/>
            <a:ext cx="2010957" cy="863764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Bent-Up 16">
            <a:extLst>
              <a:ext uri="{FF2B5EF4-FFF2-40B4-BE49-F238E27FC236}">
                <a16:creationId xmlns:a16="http://schemas.microsoft.com/office/drawing/2014/main" id="{54817993-5F01-8317-A53A-0E046135BAEA}"/>
              </a:ext>
            </a:extLst>
          </p:cNvPr>
          <p:cNvSpPr/>
          <p:nvPr/>
        </p:nvSpPr>
        <p:spPr>
          <a:xfrm rot="5400000">
            <a:off x="3326323" y="2943191"/>
            <a:ext cx="2454821" cy="863764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9C07BAF-B546-6140-BF95-72ADED37192E}"/>
              </a:ext>
            </a:extLst>
          </p:cNvPr>
          <p:cNvSpPr/>
          <p:nvPr/>
        </p:nvSpPr>
        <p:spPr>
          <a:xfrm>
            <a:off x="5684718" y="3914391"/>
            <a:ext cx="869149" cy="523220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 err="1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F436D22-413F-6939-507D-DA91F5A079D6}"/>
              </a:ext>
            </a:extLst>
          </p:cNvPr>
          <p:cNvSpPr/>
          <p:nvPr/>
        </p:nvSpPr>
        <p:spPr>
          <a:xfrm>
            <a:off x="5230747" y="4449292"/>
            <a:ext cx="856325" cy="523220"/>
          </a:xfrm>
          <a:prstGeom prst="rect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অযুত</a:t>
            </a:r>
            <a:endParaRPr lang="en-US" sz="28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7A4067C-FC78-E9DC-69BE-ED29CB18C997}"/>
              </a:ext>
            </a:extLst>
          </p:cNvPr>
          <p:cNvSpPr/>
          <p:nvPr/>
        </p:nvSpPr>
        <p:spPr>
          <a:xfrm>
            <a:off x="5086032" y="5233705"/>
            <a:ext cx="4294766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তিয়াত্তর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তিনশত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</a:t>
            </a:r>
            <a:r>
              <a:rPr lang="en-US" sz="3600" b="1" dirty="0">
                <a:ln/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b="1" cap="none" spc="0" dirty="0">
              <a:ln/>
              <a:solidFill>
                <a:schemeClr val="accent3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C4D5D8-A895-A48C-3D8A-61CD45C63873}"/>
              </a:ext>
            </a:extLst>
          </p:cNvPr>
          <p:cNvSpPr/>
          <p:nvPr/>
        </p:nvSpPr>
        <p:spPr>
          <a:xfrm>
            <a:off x="8230123" y="2263227"/>
            <a:ext cx="378630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31B7EE-E346-0FE4-E3E5-1C01BA5FC4E8}"/>
              </a:ext>
            </a:extLst>
          </p:cNvPr>
          <p:cNvSpPr/>
          <p:nvPr/>
        </p:nvSpPr>
        <p:spPr>
          <a:xfrm>
            <a:off x="7778906" y="2911869"/>
            <a:ext cx="514885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০০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D00D293-469E-AE2F-C4FC-C7AA4E64D218}"/>
              </a:ext>
            </a:extLst>
          </p:cNvPr>
          <p:cNvSpPr/>
          <p:nvPr/>
        </p:nvSpPr>
        <p:spPr>
          <a:xfrm>
            <a:off x="7280212" y="3475702"/>
            <a:ext cx="708848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৩০০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013F57-6B21-578B-16FD-F4950DCB1476}"/>
              </a:ext>
            </a:extLst>
          </p:cNvPr>
          <p:cNvSpPr/>
          <p:nvPr/>
        </p:nvSpPr>
        <p:spPr>
          <a:xfrm>
            <a:off x="6649942" y="3952415"/>
            <a:ext cx="873958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৩০০০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6148A48-2CF9-42B5-1FB8-E17CA839EBDC}"/>
              </a:ext>
            </a:extLst>
          </p:cNvPr>
          <p:cNvSpPr/>
          <p:nvPr/>
        </p:nvSpPr>
        <p:spPr>
          <a:xfrm>
            <a:off x="6234420" y="4518945"/>
            <a:ext cx="998992" cy="5232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2800" b="1" cap="none" spc="0" dirty="0">
                <a:ln/>
                <a:solidFill>
                  <a:schemeClr val="accent3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৭০০০০</a:t>
            </a:r>
          </a:p>
        </p:txBody>
      </p:sp>
    </p:spTree>
    <p:extLst>
      <p:ext uri="{BB962C8B-B14F-4D97-AF65-F5344CB8AC3E}">
        <p14:creationId xmlns:p14="http://schemas.microsoft.com/office/powerpoint/2010/main" val="2220277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4" grpId="0" animBg="1"/>
      <p:bldP spid="6" grpId="0" animBg="1"/>
      <p:bldP spid="9" grpId="0" animBg="1"/>
      <p:bldP spid="13" grpId="0" animBg="1"/>
      <p:bldP spid="17" grpId="0" animBg="1"/>
      <p:bldP spid="18" grpId="0" animBg="1"/>
      <p:bldP spid="22" grpId="0" animBg="1"/>
      <p:bldP spid="27" grpId="0" build="allAtOnce" animBg="1"/>
      <p:bldP spid="3" grpId="0" animBg="1"/>
      <p:bldP spid="8" grpId="0" animBg="1"/>
      <p:bldP spid="25" grpId="0" animBg="1"/>
      <p:bldP spid="26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2195</TotalTime>
  <Words>183</Words>
  <Application>Microsoft Office PowerPoint</Application>
  <PresentationFormat>Widescreen</PresentationFormat>
  <Paragraphs>81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NikoshBAN</vt:lpstr>
      <vt:lpstr>Office Theme</vt:lpstr>
      <vt:lpstr>আজকের পাঠে স্বাগতম  </vt:lpstr>
      <vt:lpstr>PowerPoint Presentation</vt:lpstr>
      <vt:lpstr>PowerPoint Presentation</vt:lpstr>
      <vt:lpstr>শিখনফলঃ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পাঠে</dc:title>
  <dc:creator>Microsoft account</dc:creator>
  <cp:lastModifiedBy>jaber dewan</cp:lastModifiedBy>
  <cp:revision>249</cp:revision>
  <dcterms:created xsi:type="dcterms:W3CDTF">2024-05-14T13:09:00Z</dcterms:created>
  <dcterms:modified xsi:type="dcterms:W3CDTF">2026-07-09T07:05:18Z</dcterms:modified>
</cp:coreProperties>
</file>