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8" r:id="rId3"/>
  </p:sldMasterIdLst>
  <p:notesMasterIdLst>
    <p:notesMasterId r:id="rId19"/>
  </p:notesMasterIdLst>
  <p:sldIdLst>
    <p:sldId id="276" r:id="rId4"/>
    <p:sldId id="295" r:id="rId5"/>
    <p:sldId id="259" r:id="rId6"/>
    <p:sldId id="260" r:id="rId7"/>
    <p:sldId id="262" r:id="rId8"/>
    <p:sldId id="272" r:id="rId9"/>
    <p:sldId id="282" r:id="rId10"/>
    <p:sldId id="286" r:id="rId11"/>
    <p:sldId id="287" r:id="rId12"/>
    <p:sldId id="288" r:id="rId13"/>
    <p:sldId id="289" r:id="rId14"/>
    <p:sldId id="291" r:id="rId15"/>
    <p:sldId id="283" r:id="rId16"/>
    <p:sldId id="290" r:id="rId17"/>
    <p:sldId id="29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0" clrIdx="0"/>
  <p:cmAuthor id="2" name="User" initials="U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A705"/>
    <a:srgbClr val="071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9920F-641B-4A88-93A6-8111296F71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1D818-9EC1-4B9D-A9A4-D5F34298DC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BD9-12C8-42D4-B3E4-660D247162BC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B03B-8A0E-49FD-A6AA-783B78E39084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022AF-4F59-49AD-A6D4-5C1E19BBB54D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507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44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835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49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697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857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34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20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62DB-B434-4463-A4A0-5200BD930496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249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6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197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1608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283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4297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572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228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59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8F0E4-5FF6-42A5-9FF2-C2663C4618ED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73143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828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67670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095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393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999399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2895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44088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233721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6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C649-5BA2-4415-947A-E3CC8FFA3425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8295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796803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770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1148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7480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5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D02-61C2-4477-80E2-2974B4A534A6}" type="datetime1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8E1D-ED22-4C8C-B593-E0BEBCA83E5D}" type="datetime1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E5CCA-3793-4A7F-B86D-DA32F1F1827D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DCFD2-B1F2-41B1-B179-D25D1C2BF94A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62E3A-B44F-49F2-8A2F-36A886B97E03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22000">
              <a:schemeClr val="accent1">
                <a:lumMod val="45000"/>
                <a:lumOff val="55000"/>
              </a:schemeClr>
            </a:gs>
            <a:gs pos="7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D4721-D05F-4763-81A2-DA34C6327124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Shohel Miah,AT, Kongsherkul GPS,Bhaluka,Mymensingh. 01721491411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C09ED-0C8C-46D7-AA88-E2111E2549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8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8349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2.wdp"/><Relationship Id="rId7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6" Type="http://schemas.openxmlformats.org/officeDocument/2006/relationships/hyperlink" Target="mailto:rajibduttaat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30" y="165735"/>
            <a:ext cx="7492365" cy="59493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77595" y="6026785"/>
            <a:ext cx="9678670" cy="8299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Rima waters the seed on Tuesday.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611414" y="527443"/>
            <a:ext cx="2569819" cy="361475"/>
          </a:xfrm>
          <a:prstGeom prst="borderCallout1">
            <a:avLst>
              <a:gd name="adj1" fmla="val 1028"/>
              <a:gd name="adj2" fmla="val -3"/>
              <a:gd name="adj3" fmla="val 1078564"/>
              <a:gd name="adj4" fmla="val -113847"/>
            </a:avLst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waters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475" y="1021715"/>
            <a:ext cx="6898640" cy="57477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18828" y="88579"/>
            <a:ext cx="10555495" cy="8299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Now open your English book and page 49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830" y="305435"/>
            <a:ext cx="11086465" cy="12446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Now make some groups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314" y="726943"/>
            <a:ext cx="10899928" cy="823912"/>
          </a:xfrm>
        </p:spPr>
        <p:txBody>
          <a:bodyPr>
            <a:normAutofit/>
          </a:bodyPr>
          <a:lstStyle/>
          <a:p>
            <a:r>
              <a:rPr lang="en-US" sz="3600" b="0" dirty="0">
                <a:solidFill>
                  <a:schemeClr val="accent4">
                    <a:lumMod val="50000"/>
                  </a:schemeClr>
                </a:solidFill>
              </a:rPr>
              <a:t>Look at your book and see what does Rima and his father.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E60FEE-1BC9-B562-D5A0-B2FA8F9E0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29" y="1759343"/>
            <a:ext cx="11086465" cy="4982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750" y="62387"/>
            <a:ext cx="6079983" cy="66343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0340" y="188595"/>
            <a:ext cx="4204335" cy="70675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sz="40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0965" y="2964076"/>
            <a:ext cx="4134465" cy="8309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37730" y="1584325"/>
            <a:ext cx="3007360" cy="541020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7237730" y="2964180"/>
            <a:ext cx="3007360" cy="541020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237730" y="4281805"/>
            <a:ext cx="3007360" cy="541020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7237730" y="5515610"/>
            <a:ext cx="3007360" cy="541020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03525" y="60960"/>
            <a:ext cx="6610985" cy="82994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Assessing learning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7882" y="1036437"/>
            <a:ext cx="4657044" cy="7078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English to Bangla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95242" y="1036157"/>
            <a:ext cx="4606290" cy="70675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Bangla to English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868" y="3453605"/>
            <a:ext cx="1342034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Give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23245" y="4438157"/>
            <a:ext cx="1462260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Seed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38609" y="5269153"/>
            <a:ext cx="1071127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04733" y="3530879"/>
            <a:ext cx="131157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44203" y="4485609"/>
            <a:ext cx="949299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14514" y="2519415"/>
            <a:ext cx="1035860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Pot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414721" y="3438919"/>
            <a:ext cx="1058303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Put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14513" y="4238881"/>
            <a:ext cx="178606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Water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414263" y="5269153"/>
            <a:ext cx="713658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63481" y="1390380"/>
            <a:ext cx="124543" cy="5345564"/>
          </a:xfrm>
          <a:prstGeom prst="roundRect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1835025" y="2858001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761365" y="3972135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761365" y="4893670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716980" y="5877087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8132499" y="2793704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124244" y="3843344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8132499" y="4696924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8117894" y="5596591"/>
            <a:ext cx="9676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6565606" y="2516213"/>
            <a:ext cx="928459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পাত্র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592856" y="3500764"/>
            <a:ext cx="926857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687574" y="4282708"/>
            <a:ext cx="1031052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9376" y="2480622"/>
            <a:ext cx="1933543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Father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2278" y="5506859"/>
            <a:ext cx="1167307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Soil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804042" y="2570775"/>
            <a:ext cx="982962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বাবা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804040" y="5597012"/>
            <a:ext cx="982962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  <p:bldP spid="31" grpId="0"/>
      <p:bldP spid="57" grpId="0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223" y="5773270"/>
            <a:ext cx="11792533" cy="860611"/>
            <a:chOff x="171405" y="3467100"/>
            <a:chExt cx="11859230" cy="11049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71405" y="3467100"/>
              <a:ext cx="3288971" cy="11049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3460376" y="3467100"/>
              <a:ext cx="3288971" cy="11049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0038318" y="3467100"/>
              <a:ext cx="1992317" cy="11049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6749347" y="3467100"/>
              <a:ext cx="3288971" cy="11049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3" y="117382"/>
            <a:ext cx="11792533" cy="63961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26737" y="444275"/>
            <a:ext cx="7779433" cy="29845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8000" b="1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 o o d  b y e</a:t>
            </a:r>
            <a:r>
              <a:rPr lang="en-US" sz="5400" b="1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dirty="0">
              <a:ln w="19050">
                <a:solidFill>
                  <a:srgbClr val="CC0099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Thanks to all </a:t>
            </a:r>
          </a:p>
          <a:p>
            <a:pPr algn="ctr"/>
            <a:r>
              <a:rPr lang="en-US" sz="5400" b="1" dirty="0">
                <a:ln w="19050">
                  <a:solidFill>
                    <a:srgbClr val="CC0099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b="1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See you again…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Rajib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Dutta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Bh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ingrol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Anowara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Chottogram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rajibduttaat@gmail.com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6" y="1546334"/>
            <a:ext cx="2217404" cy="21971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02525" y="2415540"/>
            <a:ext cx="6174979" cy="295148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Class:    Two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Subject:English For Today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	:     Five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5  (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How does a plant grow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   40 minutes</a:t>
            </a:r>
          </a:p>
          <a:p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387" y="216309"/>
            <a:ext cx="8751114" cy="120032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72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Subject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290" y="1818686"/>
            <a:ext cx="3271009" cy="4145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81075" y="548640"/>
            <a:ext cx="10229215" cy="119888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031" y="2987114"/>
            <a:ext cx="11940447" cy="18774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8.1	: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Recognising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using words frequently used in the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texts for participating in everyday conversations.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18228" y="0"/>
            <a:ext cx="12210227" cy="8299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Now we will see some pictures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19" y="830997"/>
            <a:ext cx="4396779" cy="29311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978" y="830997"/>
            <a:ext cx="4341515" cy="29311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978" y="3888926"/>
            <a:ext cx="4398357" cy="29291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19" y="3888926"/>
            <a:ext cx="4396779" cy="2931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4158" y="309821"/>
            <a:ext cx="7963437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declaration</a:t>
            </a:r>
          </a:p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“Rima and the seed”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835" y="2596515"/>
            <a:ext cx="7211695" cy="4124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5910" y="5697216"/>
            <a:ext cx="11822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Rima’s father gives her a seed.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75" y="271028"/>
            <a:ext cx="5981425" cy="5426188"/>
          </a:xfrm>
          <a:prstGeom prst="rect">
            <a:avLst/>
          </a:prstGeom>
        </p:spPr>
      </p:pic>
      <p:sp>
        <p:nvSpPr>
          <p:cNvPr id="13" name="Line Callout 1 12"/>
          <p:cNvSpPr/>
          <p:nvPr/>
        </p:nvSpPr>
        <p:spPr>
          <a:xfrm>
            <a:off x="9254490" y="1159946"/>
            <a:ext cx="2937510" cy="555625"/>
          </a:xfrm>
          <a:prstGeom prst="borderCallout1">
            <a:avLst>
              <a:gd name="adj1" fmla="val 95069"/>
              <a:gd name="adj2" fmla="val -812"/>
              <a:gd name="adj3" fmla="val 618705"/>
              <a:gd name="adj4" fmla="val -61131"/>
            </a:avLst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Rima</a:t>
            </a:r>
          </a:p>
          <a:p>
            <a:pPr algn="ctr"/>
            <a:endParaRPr lang="en-US" dirty="0"/>
          </a:p>
        </p:txBody>
      </p:sp>
      <p:sp>
        <p:nvSpPr>
          <p:cNvPr id="15" name="Line Callout 1 14"/>
          <p:cNvSpPr/>
          <p:nvPr/>
        </p:nvSpPr>
        <p:spPr>
          <a:xfrm>
            <a:off x="0" y="271028"/>
            <a:ext cx="4955458" cy="888918"/>
          </a:xfrm>
          <a:prstGeom prst="borderCallout1">
            <a:avLst>
              <a:gd name="adj1" fmla="val 101223"/>
              <a:gd name="adj2" fmla="val 63023"/>
              <a:gd name="adj3" fmla="val 196969"/>
              <a:gd name="adj4" fmla="val 78829"/>
            </a:avLst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Rima’s father</a:t>
            </a:r>
            <a:endParaRPr lang="en-US" sz="6000" dirty="0">
              <a:ln w="0"/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Line Callout 1 15"/>
          <p:cNvSpPr/>
          <p:nvPr/>
        </p:nvSpPr>
        <p:spPr>
          <a:xfrm>
            <a:off x="8235950" y="271145"/>
            <a:ext cx="2225675" cy="617855"/>
          </a:xfrm>
          <a:prstGeom prst="borderCallout1">
            <a:avLst>
              <a:gd name="adj1" fmla="val 100973"/>
              <a:gd name="adj2" fmla="val 1064"/>
              <a:gd name="adj3" fmla="val 567959"/>
              <a:gd name="adj4" fmla="val -103345"/>
            </a:avLst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bldLvl="0" animBg="1"/>
      <p:bldP spid="15" grpId="0" bldLvl="0" animBg="1"/>
      <p:bldP spid="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26" y="165660"/>
            <a:ext cx="7570471" cy="601184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5910" y="6026781"/>
            <a:ext cx="11822805" cy="82994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Rima puts soil in a pot.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9169926" y="1460623"/>
            <a:ext cx="2937538" cy="351100"/>
          </a:xfrm>
          <a:prstGeom prst="borderCallout1">
            <a:avLst>
              <a:gd name="adj1" fmla="val 1028"/>
              <a:gd name="adj2" fmla="val -3"/>
              <a:gd name="adj3" fmla="val 1172596"/>
              <a:gd name="adj4" fmla="val -99274"/>
            </a:avLst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</a:p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948815" y="1460807"/>
            <a:ext cx="2419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Rima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01" y="371756"/>
            <a:ext cx="7423516" cy="57451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5275" y="6026781"/>
            <a:ext cx="1182280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 then puts the seed into the soil.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8139448" y="1460623"/>
            <a:ext cx="3968016" cy="351100"/>
          </a:xfrm>
          <a:prstGeom prst="borderCallout1">
            <a:avLst>
              <a:gd name="adj1" fmla="val 1028"/>
              <a:gd name="adj2" fmla="val -3"/>
              <a:gd name="adj3" fmla="val 721413"/>
              <a:gd name="adj4" fmla="val -23157"/>
            </a:avLst>
          </a:pr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Puts the seed</a:t>
            </a:r>
          </a:p>
          <a:p>
            <a:pPr algn="ctr"/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3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210</Words>
  <Application>Microsoft Office PowerPoint</Application>
  <PresentationFormat>Widescreen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Algerian</vt:lpstr>
      <vt:lpstr>Arial</vt:lpstr>
      <vt:lpstr>Arial Black</vt:lpstr>
      <vt:lpstr>Calibri</vt:lpstr>
      <vt:lpstr>Calibri Light</vt:lpstr>
      <vt:lpstr>Garamond</vt:lpstr>
      <vt:lpstr>NikoshBAN</vt:lpstr>
      <vt:lpstr>Times New Roman</vt:lpstr>
      <vt:lpstr>Office Theme</vt:lpstr>
      <vt:lpstr>2_Organic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make some groups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KHAJURA GPS</dc:creator>
  <cp:lastModifiedBy>User</cp:lastModifiedBy>
  <cp:revision>224</cp:revision>
  <dcterms:created xsi:type="dcterms:W3CDTF">2023-05-03T17:57:00Z</dcterms:created>
  <dcterms:modified xsi:type="dcterms:W3CDTF">2026-07-14T06:04:10Z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1033-12.1.0.25862</vt:lpwstr>
  </property>
  <property fmtid="{D5CDD505-2E9C-101B-9397-08002B2CF9AE}" pid="3" name="ICV">
    <vt:lpwstr>9A5AA30CDC4F44388AFDA62D45BDB5D6_12</vt:lpwstr>
  </property>
</Properties>
</file>