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43" r:id="rId3"/>
    <p:sldId id="318" r:id="rId4"/>
    <p:sldId id="319" r:id="rId5"/>
    <p:sldId id="321" r:id="rId6"/>
    <p:sldId id="322" r:id="rId7"/>
    <p:sldId id="326" r:id="rId8"/>
    <p:sldId id="327" r:id="rId9"/>
    <p:sldId id="328" r:id="rId10"/>
    <p:sldId id="264" r:id="rId11"/>
    <p:sldId id="270" r:id="rId12"/>
    <p:sldId id="269" r:id="rId13"/>
    <p:sldId id="331" r:id="rId14"/>
    <p:sldId id="332" r:id="rId15"/>
    <p:sldId id="333" r:id="rId16"/>
    <p:sldId id="271" r:id="rId17"/>
    <p:sldId id="330" r:id="rId18"/>
    <p:sldId id="334" r:id="rId19"/>
    <p:sldId id="275" r:id="rId20"/>
    <p:sldId id="279" r:id="rId21"/>
    <p:sldId id="278" r:id="rId22"/>
    <p:sldId id="277" r:id="rId23"/>
    <p:sldId id="280" r:id="rId24"/>
    <p:sldId id="272" r:id="rId25"/>
    <p:sldId id="273" r:id="rId26"/>
    <p:sldId id="335" r:id="rId27"/>
    <p:sldId id="339" r:id="rId28"/>
    <p:sldId id="340" r:id="rId29"/>
    <p:sldId id="341" r:id="rId30"/>
    <p:sldId id="338" r:id="rId31"/>
    <p:sldId id="336" r:id="rId32"/>
    <p:sldId id="2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p4  WPBX5105GRF052202522" initials="PW" lastIdx="1" clrIdx="0">
    <p:extLst>
      <p:ext uri="{19B8F6BF-5375-455C-9EA6-DF929625EA0E}">
        <p15:presenceInfo xmlns:p15="http://schemas.microsoft.com/office/powerpoint/2012/main" xmlns="" userId="S::WPBX5105GRF052202522@pedp4.onmicrosoft.com::7d14e085-dbac-4523-97d2-4eca45e4f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6T13:42:40.428" idx="1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shafiqulislam383@gmail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D8CAE-058E-2345-56AD-47881E19F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D5CE64-B55F-6478-B989-38B79DCB8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1E47F5-356B-8B21-AAB5-62559343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E67FB5-99AC-BC38-6170-B2E965D2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2B48B9-EC77-44E2-A265-6386CD98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45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C88D-F0F3-6A9D-C65D-6B5EBEA4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061E39-CDD3-2CF5-51F6-AB9355FF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981029-5B00-9CEA-F1A4-729F6045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159A0-3149-517B-07DC-C82267F0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5A30C-A33E-9601-45CB-359F982E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2479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DDAF6B-C922-9096-D326-7C34C2155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EED32E-E207-E660-F4D0-F6D997D74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C6A76C-DA5B-439C-4DBC-1D18875F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08DE7-CEC1-D33C-A547-542B41FBA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32A4F4-194B-58ED-857B-9B0D4939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57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2">
            <a:extLst>
              <a:ext uri="{FF2B5EF4-FFF2-40B4-BE49-F238E27FC236}">
                <a16:creationId xmlns:a16="http://schemas.microsoft.com/office/drawing/2014/main" xmlns="" id="{0556E5F6-5101-465E-A21F-2EA1B00B3D70}"/>
              </a:ext>
            </a:extLst>
          </p:cNvPr>
          <p:cNvSpPr/>
          <p:nvPr userDrawn="1"/>
        </p:nvSpPr>
        <p:spPr>
          <a:xfrm>
            <a:off x="3410943" y="651197"/>
            <a:ext cx="5336453" cy="1834493"/>
          </a:xfrm>
          <a:prstGeom prst="horizontalScroll">
            <a:avLst/>
          </a:prstGeom>
          <a:solidFill>
            <a:srgbClr val="00133A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024">
              <a:defRPr/>
            </a:pPr>
            <a:r>
              <a:rPr lang="en-US" sz="8533" b="1" dirty="0" err="1" smtClean="0">
                <a:solidFill>
                  <a:prstClr val="whit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উপস্থাপনায়</a:t>
            </a:r>
            <a:endParaRPr lang="en-US" sz="8533" b="1" dirty="0">
              <a:solidFill>
                <a:prstClr val="whit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D4478AA-F549-4F6D-8569-EDB84830EC66}"/>
              </a:ext>
            </a:extLst>
          </p:cNvPr>
          <p:cNvGrpSpPr/>
          <p:nvPr userDrawn="1"/>
        </p:nvGrpSpPr>
        <p:grpSpPr>
          <a:xfrm>
            <a:off x="316089" y="-1694723"/>
            <a:ext cx="11103103" cy="7803746"/>
            <a:chOff x="165886" y="-1790257"/>
            <a:chExt cx="11710304" cy="78037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503F4CC-FAA9-492B-A125-D8FC7B650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991" y="-1790257"/>
              <a:ext cx="2998199" cy="58959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B89F446-2D30-4017-AF4E-BD4B27A9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86" y="-1637573"/>
              <a:ext cx="2998199" cy="589595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508BFBE-C1EB-4384-9EEF-414F5FD20501}"/>
                </a:ext>
              </a:extLst>
            </p:cNvPr>
            <p:cNvSpPr txBox="1"/>
            <p:nvPr/>
          </p:nvSpPr>
          <p:spPr>
            <a:xfrm>
              <a:off x="612081" y="2477520"/>
              <a:ext cx="11264109" cy="35359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bliqueTop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defTabSz="867024">
                <a:defRPr/>
              </a:pPr>
              <a:r>
                <a:rPr lang="en-US" sz="3793" b="1" i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মোহাম্মদ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শফিকুল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ইসলাম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</a:p>
            <a:p>
              <a:pPr defTabSz="867024">
                <a:defRPr/>
              </a:pP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সহকারি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শিক্ষক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</a:p>
            <a:p>
              <a:pPr defTabSz="867024">
                <a:defRPr/>
              </a:pP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কাননপুর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সরকারি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প্রাথমিক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বিদ‌্যালয়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</a:t>
              </a:r>
            </a:p>
            <a:p>
              <a:pPr defTabSz="867024">
                <a:defRPr/>
              </a:pP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দেওয়ানগঞ্জ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3793" b="1" i="0" baseline="0" dirty="0" err="1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জামালপুর</a:t>
              </a:r>
              <a:r>
                <a:rPr lang="en-US" sz="3793" b="1" i="0" baseline="0" dirty="0" smtClean="0">
                  <a:solidFill>
                    <a:srgbClr val="007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  <a:endParaRPr lang="en-US" sz="3793" b="1" i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defTabSz="867024">
                <a:defRPr/>
              </a:pPr>
              <a:r>
                <a:rPr lang="en-US" sz="3413" b="1" i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</a:t>
              </a:r>
              <a:r>
                <a:rPr lang="en-US" sz="3413" b="1" i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shafiqulislam383@gmail.com</a:t>
              </a:r>
              <a:endParaRPr lang="en-US" sz="3413" b="1" i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867024">
                <a:defRPr/>
              </a:pPr>
              <a:r>
                <a:rPr lang="en-US" sz="3793" b="1" i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Mobile: 01842-610 212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24" y="2747786"/>
            <a:ext cx="3184742" cy="3375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2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C796D-15F5-5BF2-DB4D-E832FB33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4405F9-213B-92DC-2426-047865BE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51623-C7CB-69AB-B470-15CC0EB0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90AD1C-E6EF-F751-35E2-FB195EA1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94410-AAAB-7AC8-A31C-DA81C85A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77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23F8D-5416-E9DF-2BB6-918FE421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F25A3E-B197-1EAB-29AF-F4BC8CB6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0FBAE9-7F07-D006-A828-F1D9C69D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8257AE-9095-F151-49DF-A2BC6F58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7316C2-2499-F082-CDF3-27356816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55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02595-38EA-CC5E-B106-2CECD126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E3F7D-DA39-0530-7E54-347CA64BF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B98688-0DA3-CC94-3E76-CB48CD4A1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C15D29-4D9D-962B-052D-D59B1184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57E430-41F0-09B4-371D-9501DDA3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E6900B-2871-0268-DF92-9C459D7D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8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0CD1F-22C0-F21B-9E1E-01CD587C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DD0F52-CE9F-1E9A-7CAA-487653B4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47BF94-8D3D-4A45-2601-D68F4735A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41C006-A163-6938-DBDD-556B2665F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575FCF-9052-69F0-289A-AED2CBE33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C62828-079A-DC7F-27B3-9ED6107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732F6B-FE1A-6B33-80FD-506A2DFA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3098E6-4EED-706B-00AF-F8505928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85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FD884-A0FF-C7A1-1580-F3774DB7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A0062B-1B5D-FE9C-699E-08FEE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D6131A-65FB-D7AD-5FA0-730BA356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D88D24-5800-8D65-FD29-6D82273D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3031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FA44BC-AD0A-0152-A6BC-8C5DF700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3CCF65-FAAC-7BF8-1901-E6901707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CF485D-1125-D9B4-1DAD-84FD9C1A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29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07F71-F0C9-DCF8-36E2-F71D8776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3D020-9348-9EFE-3628-58CF802F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80E8C7-AA16-62D3-3E8B-02BFEEEFE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1D872C-EF94-7C67-1BAD-2A060EF4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E31080-4C66-2FC0-8798-C06367F5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3B5BC5-5641-C118-8C37-044D3150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398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00501-7EC7-7CC9-1CAE-EB84BB7B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F89D3A-B41A-5538-72ED-AB4ED8F51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8BD822-80C0-C677-4228-7E84125DB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65DFE-EEA4-989F-C10F-CA104463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FC599B-8C40-558C-130D-F32EDB71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B9569-4A81-2CA7-7A72-1FBE3684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902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EAA6DC-BE3D-29F0-B6B8-01EF91A6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D17C32-98CF-2AC9-29E7-4F5A61EF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DDC77-150A-2F59-9497-4A46A5D82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E71A-96E7-482F-8628-77BD5ECD2073}" type="datetimeFigureOut">
              <a:rPr lang="en-US" smtClean="0"/>
              <a:t>7/13/2026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0344CF-631E-7555-F3A5-A0F065707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9FA23-BAD9-4F2D-3A59-61AEE64EC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BEE3-89D7-41E1-867C-0EB9EE62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4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2.wdp"/><Relationship Id="rId4" Type="http://schemas.openxmlformats.org/officeDocument/2006/relationships/image" Target="../media/image30.png"/><Relationship Id="rId9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6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1.png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1.png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1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22.wdp"/><Relationship Id="rId7" Type="http://schemas.openxmlformats.org/officeDocument/2006/relationships/image" Target="../media/image48.png"/><Relationship Id="rId12" Type="http://schemas.microsoft.com/office/2007/relationships/hdphoto" Target="../media/hdphoto2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microsoft.com/office/2007/relationships/hdphoto" Target="../media/hdphoto3.wdp"/><Relationship Id="rId4" Type="http://schemas.openxmlformats.org/officeDocument/2006/relationships/image" Target="../media/image46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176" y="942534"/>
            <a:ext cx="8872024" cy="218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5728990" y="920326"/>
            <a:ext cx="1645920" cy="4823737"/>
            <a:chOff x="7897366" y="1167618"/>
            <a:chExt cx="1645920" cy="4823737"/>
          </a:xfrm>
          <a:solidFill>
            <a:srgbClr val="FF0000"/>
          </a:solidFill>
        </p:grpSpPr>
        <p:grpSp>
          <p:nvGrpSpPr>
            <p:cNvPr id="16" name="Group 15"/>
            <p:cNvGrpSpPr/>
            <p:nvPr/>
          </p:nvGrpSpPr>
          <p:grpSpPr>
            <a:xfrm rot="2700000">
              <a:off x="7943085" y="2129641"/>
              <a:ext cx="1554481" cy="1554480"/>
              <a:chOff x="5444197" y="2461846"/>
              <a:chExt cx="1554481" cy="1554480"/>
            </a:xfrm>
            <a:grpFill/>
          </p:grpSpPr>
          <p:sp>
            <p:nvSpPr>
              <p:cNvPr id="6" name="Oval 5"/>
              <p:cNvSpPr/>
              <p:nvPr/>
            </p:nvSpPr>
            <p:spPr>
              <a:xfrm>
                <a:off x="5444197" y="2461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596597" y="2614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748997" y="2766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901397" y="2919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53797" y="3071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06197" y="3223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58597" y="3376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510997" y="3528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663397" y="3681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815798" y="3833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897366" y="1167618"/>
              <a:ext cx="1645920" cy="4823737"/>
              <a:chOff x="7897366" y="1167618"/>
              <a:chExt cx="1645920" cy="4823737"/>
            </a:xfrm>
            <a:grpFill/>
          </p:grpSpPr>
          <p:sp>
            <p:nvSpPr>
              <p:cNvPr id="17" name="Rounded Rectangle 16"/>
              <p:cNvSpPr/>
              <p:nvPr/>
            </p:nvSpPr>
            <p:spPr>
              <a:xfrm rot="18900000">
                <a:off x="7897366" y="4345435"/>
                <a:ext cx="1645920" cy="164592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253385" y="1167618"/>
                <a:ext cx="998807" cy="4650059"/>
                <a:chOff x="8253385" y="1167618"/>
                <a:chExt cx="998807" cy="4650059"/>
              </a:xfrm>
              <a:grpFill/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8412712" y="1167618"/>
                  <a:ext cx="615229" cy="640080"/>
                </a:xfrm>
                <a:custGeom>
                  <a:avLst/>
                  <a:gdLst>
                    <a:gd name="connsiteX0" fmla="*/ 295189 w 615229"/>
                    <a:gd name="connsiteY0" fmla="*/ 0 h 640080"/>
                    <a:gd name="connsiteX1" fmla="*/ 615229 w 615229"/>
                    <a:gd name="connsiteY1" fmla="*/ 320040 h 640080"/>
                    <a:gd name="connsiteX2" fmla="*/ 295189 w 615229"/>
                    <a:gd name="connsiteY2" fmla="*/ 640080 h 640080"/>
                    <a:gd name="connsiteX3" fmla="*/ 29807 w 615229"/>
                    <a:gd name="connsiteY3" fmla="*/ 498977 h 640080"/>
                    <a:gd name="connsiteX4" fmla="*/ 14767 w 615229"/>
                    <a:gd name="connsiteY4" fmla="*/ 471268 h 640080"/>
                    <a:gd name="connsiteX5" fmla="*/ 251641 w 615229"/>
                    <a:gd name="connsiteY5" fmla="*/ 471268 h 640080"/>
                    <a:gd name="connsiteX6" fmla="*/ 295189 w 615229"/>
                    <a:gd name="connsiteY6" fmla="*/ 480060 h 640080"/>
                    <a:gd name="connsiteX7" fmla="*/ 338738 w 615229"/>
                    <a:gd name="connsiteY7" fmla="*/ 471268 h 640080"/>
                    <a:gd name="connsiteX8" fmla="*/ 365529 w 615229"/>
                    <a:gd name="connsiteY8" fmla="*/ 471268 h 640080"/>
                    <a:gd name="connsiteX9" fmla="*/ 365529 w 615229"/>
                    <a:gd name="connsiteY9" fmla="*/ 462056 h 640080"/>
                    <a:gd name="connsiteX10" fmla="*/ 408341 w 615229"/>
                    <a:gd name="connsiteY10" fmla="*/ 433192 h 640080"/>
                    <a:gd name="connsiteX11" fmla="*/ 455209 w 615229"/>
                    <a:gd name="connsiteY11" fmla="*/ 320040 h 640080"/>
                    <a:gd name="connsiteX12" fmla="*/ 295189 w 615229"/>
                    <a:gd name="connsiteY12" fmla="*/ 160020 h 640080"/>
                    <a:gd name="connsiteX13" fmla="*/ 232902 w 615229"/>
                    <a:gd name="connsiteY13" fmla="*/ 172595 h 640080"/>
                    <a:gd name="connsiteX14" fmla="*/ 196782 w 615229"/>
                    <a:gd name="connsiteY14" fmla="*/ 196948 h 640080"/>
                    <a:gd name="connsiteX15" fmla="*/ 0 w 615229"/>
                    <a:gd name="connsiteY15" fmla="*/ 196948 h 640080"/>
                    <a:gd name="connsiteX16" fmla="*/ 300 w 615229"/>
                    <a:gd name="connsiteY16" fmla="*/ 195466 h 640080"/>
                    <a:gd name="connsiteX17" fmla="*/ 295189 w 615229"/>
                    <a:gd name="connsiteY17" fmla="*/ 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15229" h="640080">
                      <a:moveTo>
                        <a:pt x="295189" y="0"/>
                      </a:moveTo>
                      <a:cubicBezTo>
                        <a:pt x="471942" y="0"/>
                        <a:pt x="615229" y="143287"/>
                        <a:pt x="615229" y="320040"/>
                      </a:cubicBezTo>
                      <a:cubicBezTo>
                        <a:pt x="615229" y="496793"/>
                        <a:pt x="471942" y="640080"/>
                        <a:pt x="295189" y="640080"/>
                      </a:cubicBezTo>
                      <a:cubicBezTo>
                        <a:pt x="184719" y="640080"/>
                        <a:pt x="87321" y="584109"/>
                        <a:pt x="29807" y="498977"/>
                      </a:cubicBezTo>
                      <a:lnTo>
                        <a:pt x="14767" y="471268"/>
                      </a:lnTo>
                      <a:lnTo>
                        <a:pt x="251641" y="471268"/>
                      </a:lnTo>
                      <a:lnTo>
                        <a:pt x="295189" y="480060"/>
                      </a:lnTo>
                      <a:lnTo>
                        <a:pt x="338738" y="471268"/>
                      </a:lnTo>
                      <a:lnTo>
                        <a:pt x="365529" y="471268"/>
                      </a:lnTo>
                      <a:lnTo>
                        <a:pt x="365529" y="462056"/>
                      </a:lnTo>
                      <a:lnTo>
                        <a:pt x="408341" y="433192"/>
                      </a:lnTo>
                      <a:cubicBezTo>
                        <a:pt x="437299" y="404234"/>
                        <a:pt x="455209" y="364229"/>
                        <a:pt x="455209" y="320040"/>
                      </a:cubicBezTo>
                      <a:cubicBezTo>
                        <a:pt x="455209" y="231663"/>
                        <a:pt x="383566" y="160020"/>
                        <a:pt x="295189" y="160020"/>
                      </a:cubicBezTo>
                      <a:cubicBezTo>
                        <a:pt x="273095" y="160020"/>
                        <a:pt x="252047" y="164498"/>
                        <a:pt x="232902" y="172595"/>
                      </a:cubicBezTo>
                      <a:lnTo>
                        <a:pt x="196782" y="196948"/>
                      </a:lnTo>
                      <a:lnTo>
                        <a:pt x="0" y="196948"/>
                      </a:lnTo>
                      <a:lnTo>
                        <a:pt x="300" y="195466"/>
                      </a:lnTo>
                      <a:cubicBezTo>
                        <a:pt x="48884" y="80599"/>
                        <a:pt x="162624" y="0"/>
                        <a:pt x="295189" y="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8591009" y="4193799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rot="19011865">
                  <a:off x="8253385" y="4494238"/>
                  <a:ext cx="998807" cy="13234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0" b="1" dirty="0"/>
                    <a:t>ম</a:t>
                  </a:r>
                </a:p>
              </p:txBody>
            </p:sp>
          </p:grpSp>
        </p:grpSp>
      </p:grpSp>
      <p:grpSp>
        <p:nvGrpSpPr>
          <p:cNvPr id="63" name="Group 62"/>
          <p:cNvGrpSpPr/>
          <p:nvPr/>
        </p:nvGrpSpPr>
        <p:grpSpPr>
          <a:xfrm>
            <a:off x="15140133" y="729254"/>
            <a:ext cx="1645920" cy="4823737"/>
            <a:chOff x="7897366" y="1167618"/>
            <a:chExt cx="1645920" cy="4823737"/>
          </a:xfrm>
          <a:solidFill>
            <a:srgbClr val="00B050"/>
          </a:solidFill>
        </p:grpSpPr>
        <p:grpSp>
          <p:nvGrpSpPr>
            <p:cNvPr id="64" name="Group 63"/>
            <p:cNvGrpSpPr/>
            <p:nvPr/>
          </p:nvGrpSpPr>
          <p:grpSpPr>
            <a:xfrm rot="2700000">
              <a:off x="7943085" y="2129641"/>
              <a:ext cx="1554481" cy="1554480"/>
              <a:chOff x="5444197" y="2461846"/>
              <a:chExt cx="1554481" cy="1554480"/>
            </a:xfrm>
            <a:grpFill/>
          </p:grpSpPr>
          <p:sp>
            <p:nvSpPr>
              <p:cNvPr id="71" name="Oval 70"/>
              <p:cNvSpPr/>
              <p:nvPr/>
            </p:nvSpPr>
            <p:spPr>
              <a:xfrm>
                <a:off x="5444197" y="2461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96597" y="2614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748997" y="2766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901397" y="2919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053797" y="3071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206197" y="3223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358597" y="3376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510997" y="3528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663397" y="3681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815798" y="3833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897366" y="1167618"/>
              <a:ext cx="1645920" cy="4823737"/>
              <a:chOff x="7897366" y="1167618"/>
              <a:chExt cx="1645920" cy="4823737"/>
            </a:xfrm>
            <a:grpFill/>
          </p:grpSpPr>
          <p:sp>
            <p:nvSpPr>
              <p:cNvPr id="66" name="Rounded Rectangle 65"/>
              <p:cNvSpPr/>
              <p:nvPr/>
            </p:nvSpPr>
            <p:spPr>
              <a:xfrm rot="18900000">
                <a:off x="7897366" y="4345435"/>
                <a:ext cx="1645920" cy="164592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8253385" y="1167618"/>
                <a:ext cx="998807" cy="4650059"/>
                <a:chOff x="8253385" y="1167618"/>
                <a:chExt cx="998807" cy="4650059"/>
              </a:xfrm>
              <a:grpFill/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8412712" y="1167618"/>
                  <a:ext cx="615229" cy="640080"/>
                </a:xfrm>
                <a:custGeom>
                  <a:avLst/>
                  <a:gdLst>
                    <a:gd name="connsiteX0" fmla="*/ 295189 w 615229"/>
                    <a:gd name="connsiteY0" fmla="*/ 0 h 640080"/>
                    <a:gd name="connsiteX1" fmla="*/ 615229 w 615229"/>
                    <a:gd name="connsiteY1" fmla="*/ 320040 h 640080"/>
                    <a:gd name="connsiteX2" fmla="*/ 295189 w 615229"/>
                    <a:gd name="connsiteY2" fmla="*/ 640080 h 640080"/>
                    <a:gd name="connsiteX3" fmla="*/ 29807 w 615229"/>
                    <a:gd name="connsiteY3" fmla="*/ 498977 h 640080"/>
                    <a:gd name="connsiteX4" fmla="*/ 14767 w 615229"/>
                    <a:gd name="connsiteY4" fmla="*/ 471268 h 640080"/>
                    <a:gd name="connsiteX5" fmla="*/ 251641 w 615229"/>
                    <a:gd name="connsiteY5" fmla="*/ 471268 h 640080"/>
                    <a:gd name="connsiteX6" fmla="*/ 295189 w 615229"/>
                    <a:gd name="connsiteY6" fmla="*/ 480060 h 640080"/>
                    <a:gd name="connsiteX7" fmla="*/ 338738 w 615229"/>
                    <a:gd name="connsiteY7" fmla="*/ 471268 h 640080"/>
                    <a:gd name="connsiteX8" fmla="*/ 365529 w 615229"/>
                    <a:gd name="connsiteY8" fmla="*/ 471268 h 640080"/>
                    <a:gd name="connsiteX9" fmla="*/ 365529 w 615229"/>
                    <a:gd name="connsiteY9" fmla="*/ 462056 h 640080"/>
                    <a:gd name="connsiteX10" fmla="*/ 408341 w 615229"/>
                    <a:gd name="connsiteY10" fmla="*/ 433192 h 640080"/>
                    <a:gd name="connsiteX11" fmla="*/ 455209 w 615229"/>
                    <a:gd name="connsiteY11" fmla="*/ 320040 h 640080"/>
                    <a:gd name="connsiteX12" fmla="*/ 295189 w 615229"/>
                    <a:gd name="connsiteY12" fmla="*/ 160020 h 640080"/>
                    <a:gd name="connsiteX13" fmla="*/ 232902 w 615229"/>
                    <a:gd name="connsiteY13" fmla="*/ 172595 h 640080"/>
                    <a:gd name="connsiteX14" fmla="*/ 196782 w 615229"/>
                    <a:gd name="connsiteY14" fmla="*/ 196948 h 640080"/>
                    <a:gd name="connsiteX15" fmla="*/ 0 w 615229"/>
                    <a:gd name="connsiteY15" fmla="*/ 196948 h 640080"/>
                    <a:gd name="connsiteX16" fmla="*/ 300 w 615229"/>
                    <a:gd name="connsiteY16" fmla="*/ 195466 h 640080"/>
                    <a:gd name="connsiteX17" fmla="*/ 295189 w 615229"/>
                    <a:gd name="connsiteY17" fmla="*/ 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15229" h="640080">
                      <a:moveTo>
                        <a:pt x="295189" y="0"/>
                      </a:moveTo>
                      <a:cubicBezTo>
                        <a:pt x="471942" y="0"/>
                        <a:pt x="615229" y="143287"/>
                        <a:pt x="615229" y="320040"/>
                      </a:cubicBezTo>
                      <a:cubicBezTo>
                        <a:pt x="615229" y="496793"/>
                        <a:pt x="471942" y="640080"/>
                        <a:pt x="295189" y="640080"/>
                      </a:cubicBezTo>
                      <a:cubicBezTo>
                        <a:pt x="184719" y="640080"/>
                        <a:pt x="87321" y="584109"/>
                        <a:pt x="29807" y="498977"/>
                      </a:cubicBezTo>
                      <a:lnTo>
                        <a:pt x="14767" y="471268"/>
                      </a:lnTo>
                      <a:lnTo>
                        <a:pt x="251641" y="471268"/>
                      </a:lnTo>
                      <a:lnTo>
                        <a:pt x="295189" y="480060"/>
                      </a:lnTo>
                      <a:lnTo>
                        <a:pt x="338738" y="471268"/>
                      </a:lnTo>
                      <a:lnTo>
                        <a:pt x="365529" y="471268"/>
                      </a:lnTo>
                      <a:lnTo>
                        <a:pt x="365529" y="462056"/>
                      </a:lnTo>
                      <a:lnTo>
                        <a:pt x="408341" y="433192"/>
                      </a:lnTo>
                      <a:cubicBezTo>
                        <a:pt x="437299" y="404234"/>
                        <a:pt x="455209" y="364229"/>
                        <a:pt x="455209" y="320040"/>
                      </a:cubicBezTo>
                      <a:cubicBezTo>
                        <a:pt x="455209" y="231663"/>
                        <a:pt x="383566" y="160020"/>
                        <a:pt x="295189" y="160020"/>
                      </a:cubicBezTo>
                      <a:cubicBezTo>
                        <a:pt x="273095" y="160020"/>
                        <a:pt x="252047" y="164498"/>
                        <a:pt x="232902" y="172595"/>
                      </a:cubicBezTo>
                      <a:lnTo>
                        <a:pt x="196782" y="196948"/>
                      </a:lnTo>
                      <a:lnTo>
                        <a:pt x="0" y="196948"/>
                      </a:lnTo>
                      <a:lnTo>
                        <a:pt x="300" y="195466"/>
                      </a:lnTo>
                      <a:cubicBezTo>
                        <a:pt x="48884" y="80599"/>
                        <a:pt x="162624" y="0"/>
                        <a:pt x="295189" y="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8591009" y="4193799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 rot="19011865">
                  <a:off x="8253385" y="4494238"/>
                  <a:ext cx="998807" cy="13234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0" b="1" dirty="0"/>
                    <a:t>ত</a:t>
                  </a:r>
                </a:p>
              </p:txBody>
            </p:sp>
          </p:grpSp>
        </p:grpSp>
      </p:grpSp>
      <p:grpSp>
        <p:nvGrpSpPr>
          <p:cNvPr id="81" name="Group 80"/>
          <p:cNvGrpSpPr/>
          <p:nvPr/>
        </p:nvGrpSpPr>
        <p:grpSpPr>
          <a:xfrm>
            <a:off x="14408699" y="709275"/>
            <a:ext cx="1645920" cy="4823737"/>
            <a:chOff x="7897366" y="1167618"/>
            <a:chExt cx="1645920" cy="4823737"/>
          </a:xfrm>
          <a:solidFill>
            <a:srgbClr val="FF0000"/>
          </a:solidFill>
        </p:grpSpPr>
        <p:grpSp>
          <p:nvGrpSpPr>
            <p:cNvPr id="82" name="Group 81"/>
            <p:cNvGrpSpPr/>
            <p:nvPr/>
          </p:nvGrpSpPr>
          <p:grpSpPr>
            <a:xfrm rot="2700000">
              <a:off x="7943085" y="2129641"/>
              <a:ext cx="1554481" cy="1554480"/>
              <a:chOff x="5444197" y="2461846"/>
              <a:chExt cx="1554481" cy="1554480"/>
            </a:xfrm>
            <a:grpFill/>
          </p:grpSpPr>
          <p:sp>
            <p:nvSpPr>
              <p:cNvPr id="89" name="Oval 88"/>
              <p:cNvSpPr/>
              <p:nvPr/>
            </p:nvSpPr>
            <p:spPr>
              <a:xfrm>
                <a:off x="5444197" y="2461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596597" y="2614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748997" y="2766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901397" y="2919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053797" y="3071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206197" y="3223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358597" y="3376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10997" y="3528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663397" y="3681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815798" y="3833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897366" y="1167618"/>
              <a:ext cx="1645920" cy="4823737"/>
              <a:chOff x="7897366" y="1167618"/>
              <a:chExt cx="1645920" cy="4823737"/>
            </a:xfrm>
            <a:grpFill/>
          </p:grpSpPr>
          <p:sp>
            <p:nvSpPr>
              <p:cNvPr id="84" name="Rounded Rectangle 83"/>
              <p:cNvSpPr/>
              <p:nvPr/>
            </p:nvSpPr>
            <p:spPr>
              <a:xfrm rot="18900000">
                <a:off x="7897366" y="4345435"/>
                <a:ext cx="1645920" cy="164592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8253385" y="1167618"/>
                <a:ext cx="998807" cy="4650059"/>
                <a:chOff x="8253385" y="1167618"/>
                <a:chExt cx="998807" cy="4650059"/>
              </a:xfrm>
              <a:grpFill/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8412712" y="1167618"/>
                  <a:ext cx="615229" cy="640080"/>
                </a:xfrm>
                <a:custGeom>
                  <a:avLst/>
                  <a:gdLst>
                    <a:gd name="connsiteX0" fmla="*/ 295189 w 615229"/>
                    <a:gd name="connsiteY0" fmla="*/ 0 h 640080"/>
                    <a:gd name="connsiteX1" fmla="*/ 615229 w 615229"/>
                    <a:gd name="connsiteY1" fmla="*/ 320040 h 640080"/>
                    <a:gd name="connsiteX2" fmla="*/ 295189 w 615229"/>
                    <a:gd name="connsiteY2" fmla="*/ 640080 h 640080"/>
                    <a:gd name="connsiteX3" fmla="*/ 29807 w 615229"/>
                    <a:gd name="connsiteY3" fmla="*/ 498977 h 640080"/>
                    <a:gd name="connsiteX4" fmla="*/ 14767 w 615229"/>
                    <a:gd name="connsiteY4" fmla="*/ 471268 h 640080"/>
                    <a:gd name="connsiteX5" fmla="*/ 251641 w 615229"/>
                    <a:gd name="connsiteY5" fmla="*/ 471268 h 640080"/>
                    <a:gd name="connsiteX6" fmla="*/ 295189 w 615229"/>
                    <a:gd name="connsiteY6" fmla="*/ 480060 h 640080"/>
                    <a:gd name="connsiteX7" fmla="*/ 338738 w 615229"/>
                    <a:gd name="connsiteY7" fmla="*/ 471268 h 640080"/>
                    <a:gd name="connsiteX8" fmla="*/ 365529 w 615229"/>
                    <a:gd name="connsiteY8" fmla="*/ 471268 h 640080"/>
                    <a:gd name="connsiteX9" fmla="*/ 365529 w 615229"/>
                    <a:gd name="connsiteY9" fmla="*/ 462056 h 640080"/>
                    <a:gd name="connsiteX10" fmla="*/ 408341 w 615229"/>
                    <a:gd name="connsiteY10" fmla="*/ 433192 h 640080"/>
                    <a:gd name="connsiteX11" fmla="*/ 455209 w 615229"/>
                    <a:gd name="connsiteY11" fmla="*/ 320040 h 640080"/>
                    <a:gd name="connsiteX12" fmla="*/ 295189 w 615229"/>
                    <a:gd name="connsiteY12" fmla="*/ 160020 h 640080"/>
                    <a:gd name="connsiteX13" fmla="*/ 232902 w 615229"/>
                    <a:gd name="connsiteY13" fmla="*/ 172595 h 640080"/>
                    <a:gd name="connsiteX14" fmla="*/ 196782 w 615229"/>
                    <a:gd name="connsiteY14" fmla="*/ 196948 h 640080"/>
                    <a:gd name="connsiteX15" fmla="*/ 0 w 615229"/>
                    <a:gd name="connsiteY15" fmla="*/ 196948 h 640080"/>
                    <a:gd name="connsiteX16" fmla="*/ 300 w 615229"/>
                    <a:gd name="connsiteY16" fmla="*/ 195466 h 640080"/>
                    <a:gd name="connsiteX17" fmla="*/ 295189 w 615229"/>
                    <a:gd name="connsiteY17" fmla="*/ 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15229" h="640080">
                      <a:moveTo>
                        <a:pt x="295189" y="0"/>
                      </a:moveTo>
                      <a:cubicBezTo>
                        <a:pt x="471942" y="0"/>
                        <a:pt x="615229" y="143287"/>
                        <a:pt x="615229" y="320040"/>
                      </a:cubicBezTo>
                      <a:cubicBezTo>
                        <a:pt x="615229" y="496793"/>
                        <a:pt x="471942" y="640080"/>
                        <a:pt x="295189" y="640080"/>
                      </a:cubicBezTo>
                      <a:cubicBezTo>
                        <a:pt x="184719" y="640080"/>
                        <a:pt x="87321" y="584109"/>
                        <a:pt x="29807" y="498977"/>
                      </a:cubicBezTo>
                      <a:lnTo>
                        <a:pt x="14767" y="471268"/>
                      </a:lnTo>
                      <a:lnTo>
                        <a:pt x="251641" y="471268"/>
                      </a:lnTo>
                      <a:lnTo>
                        <a:pt x="295189" y="480060"/>
                      </a:lnTo>
                      <a:lnTo>
                        <a:pt x="338738" y="471268"/>
                      </a:lnTo>
                      <a:lnTo>
                        <a:pt x="365529" y="471268"/>
                      </a:lnTo>
                      <a:lnTo>
                        <a:pt x="365529" y="462056"/>
                      </a:lnTo>
                      <a:lnTo>
                        <a:pt x="408341" y="433192"/>
                      </a:lnTo>
                      <a:cubicBezTo>
                        <a:pt x="437299" y="404234"/>
                        <a:pt x="455209" y="364229"/>
                        <a:pt x="455209" y="320040"/>
                      </a:cubicBezTo>
                      <a:cubicBezTo>
                        <a:pt x="455209" y="231663"/>
                        <a:pt x="383566" y="160020"/>
                        <a:pt x="295189" y="160020"/>
                      </a:cubicBezTo>
                      <a:cubicBezTo>
                        <a:pt x="273095" y="160020"/>
                        <a:pt x="252047" y="164498"/>
                        <a:pt x="232902" y="172595"/>
                      </a:cubicBezTo>
                      <a:lnTo>
                        <a:pt x="196782" y="196948"/>
                      </a:lnTo>
                      <a:lnTo>
                        <a:pt x="0" y="196948"/>
                      </a:lnTo>
                      <a:lnTo>
                        <a:pt x="300" y="195466"/>
                      </a:lnTo>
                      <a:cubicBezTo>
                        <a:pt x="48884" y="80599"/>
                        <a:pt x="162624" y="0"/>
                        <a:pt x="295189" y="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8591009" y="4193799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 rot="19011865">
                  <a:off x="8253385" y="4494238"/>
                  <a:ext cx="998807" cy="13234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0" b="1" dirty="0"/>
                    <a:t>গ</a:t>
                  </a:r>
                </a:p>
              </p:txBody>
            </p:sp>
          </p:grpSp>
        </p:grpSp>
      </p:grpSp>
      <p:grpSp>
        <p:nvGrpSpPr>
          <p:cNvPr id="99" name="Group 98"/>
          <p:cNvGrpSpPr/>
          <p:nvPr/>
        </p:nvGrpSpPr>
        <p:grpSpPr>
          <a:xfrm>
            <a:off x="13579944" y="666169"/>
            <a:ext cx="1645920" cy="4823737"/>
            <a:chOff x="7897366" y="1167618"/>
            <a:chExt cx="1645920" cy="4823737"/>
          </a:xfrm>
          <a:solidFill>
            <a:srgbClr val="00B050"/>
          </a:solidFill>
        </p:grpSpPr>
        <p:grpSp>
          <p:nvGrpSpPr>
            <p:cNvPr id="100" name="Group 99"/>
            <p:cNvGrpSpPr/>
            <p:nvPr/>
          </p:nvGrpSpPr>
          <p:grpSpPr>
            <a:xfrm rot="2700000">
              <a:off x="7943085" y="2129641"/>
              <a:ext cx="1554481" cy="1554480"/>
              <a:chOff x="5444197" y="2461846"/>
              <a:chExt cx="1554481" cy="1554480"/>
            </a:xfrm>
            <a:grpFill/>
          </p:grpSpPr>
          <p:sp>
            <p:nvSpPr>
              <p:cNvPr id="107" name="Oval 106"/>
              <p:cNvSpPr/>
              <p:nvPr/>
            </p:nvSpPr>
            <p:spPr>
              <a:xfrm>
                <a:off x="5444197" y="2461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596597" y="2614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748997" y="2766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901397" y="2919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053797" y="3071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206197" y="32238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358597" y="33762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510997" y="35286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663397" y="36810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815798" y="3833446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897366" y="1167618"/>
              <a:ext cx="1645920" cy="4823737"/>
              <a:chOff x="7897366" y="1167618"/>
              <a:chExt cx="1645920" cy="4823737"/>
            </a:xfrm>
            <a:grpFill/>
          </p:grpSpPr>
          <p:sp>
            <p:nvSpPr>
              <p:cNvPr id="102" name="Rounded Rectangle 101"/>
              <p:cNvSpPr/>
              <p:nvPr/>
            </p:nvSpPr>
            <p:spPr>
              <a:xfrm rot="18900000">
                <a:off x="7897366" y="4345435"/>
                <a:ext cx="1645920" cy="164592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8126895" y="1167618"/>
                <a:ext cx="998807" cy="4804491"/>
                <a:chOff x="8126895" y="1167618"/>
                <a:chExt cx="998807" cy="4804491"/>
              </a:xfrm>
              <a:grpFill/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8412712" y="1167618"/>
                  <a:ext cx="615229" cy="640080"/>
                </a:xfrm>
                <a:custGeom>
                  <a:avLst/>
                  <a:gdLst>
                    <a:gd name="connsiteX0" fmla="*/ 295189 w 615229"/>
                    <a:gd name="connsiteY0" fmla="*/ 0 h 640080"/>
                    <a:gd name="connsiteX1" fmla="*/ 615229 w 615229"/>
                    <a:gd name="connsiteY1" fmla="*/ 320040 h 640080"/>
                    <a:gd name="connsiteX2" fmla="*/ 295189 w 615229"/>
                    <a:gd name="connsiteY2" fmla="*/ 640080 h 640080"/>
                    <a:gd name="connsiteX3" fmla="*/ 29807 w 615229"/>
                    <a:gd name="connsiteY3" fmla="*/ 498977 h 640080"/>
                    <a:gd name="connsiteX4" fmla="*/ 14767 w 615229"/>
                    <a:gd name="connsiteY4" fmla="*/ 471268 h 640080"/>
                    <a:gd name="connsiteX5" fmla="*/ 251641 w 615229"/>
                    <a:gd name="connsiteY5" fmla="*/ 471268 h 640080"/>
                    <a:gd name="connsiteX6" fmla="*/ 295189 w 615229"/>
                    <a:gd name="connsiteY6" fmla="*/ 480060 h 640080"/>
                    <a:gd name="connsiteX7" fmla="*/ 338738 w 615229"/>
                    <a:gd name="connsiteY7" fmla="*/ 471268 h 640080"/>
                    <a:gd name="connsiteX8" fmla="*/ 365529 w 615229"/>
                    <a:gd name="connsiteY8" fmla="*/ 471268 h 640080"/>
                    <a:gd name="connsiteX9" fmla="*/ 365529 w 615229"/>
                    <a:gd name="connsiteY9" fmla="*/ 462056 h 640080"/>
                    <a:gd name="connsiteX10" fmla="*/ 408341 w 615229"/>
                    <a:gd name="connsiteY10" fmla="*/ 433192 h 640080"/>
                    <a:gd name="connsiteX11" fmla="*/ 455209 w 615229"/>
                    <a:gd name="connsiteY11" fmla="*/ 320040 h 640080"/>
                    <a:gd name="connsiteX12" fmla="*/ 295189 w 615229"/>
                    <a:gd name="connsiteY12" fmla="*/ 160020 h 640080"/>
                    <a:gd name="connsiteX13" fmla="*/ 232902 w 615229"/>
                    <a:gd name="connsiteY13" fmla="*/ 172595 h 640080"/>
                    <a:gd name="connsiteX14" fmla="*/ 196782 w 615229"/>
                    <a:gd name="connsiteY14" fmla="*/ 196948 h 640080"/>
                    <a:gd name="connsiteX15" fmla="*/ 0 w 615229"/>
                    <a:gd name="connsiteY15" fmla="*/ 196948 h 640080"/>
                    <a:gd name="connsiteX16" fmla="*/ 300 w 615229"/>
                    <a:gd name="connsiteY16" fmla="*/ 195466 h 640080"/>
                    <a:gd name="connsiteX17" fmla="*/ 295189 w 615229"/>
                    <a:gd name="connsiteY17" fmla="*/ 0 h 64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15229" h="640080">
                      <a:moveTo>
                        <a:pt x="295189" y="0"/>
                      </a:moveTo>
                      <a:cubicBezTo>
                        <a:pt x="471942" y="0"/>
                        <a:pt x="615229" y="143287"/>
                        <a:pt x="615229" y="320040"/>
                      </a:cubicBezTo>
                      <a:cubicBezTo>
                        <a:pt x="615229" y="496793"/>
                        <a:pt x="471942" y="640080"/>
                        <a:pt x="295189" y="640080"/>
                      </a:cubicBezTo>
                      <a:cubicBezTo>
                        <a:pt x="184719" y="640080"/>
                        <a:pt x="87321" y="584109"/>
                        <a:pt x="29807" y="498977"/>
                      </a:cubicBezTo>
                      <a:lnTo>
                        <a:pt x="14767" y="471268"/>
                      </a:lnTo>
                      <a:lnTo>
                        <a:pt x="251641" y="471268"/>
                      </a:lnTo>
                      <a:lnTo>
                        <a:pt x="295189" y="480060"/>
                      </a:lnTo>
                      <a:lnTo>
                        <a:pt x="338738" y="471268"/>
                      </a:lnTo>
                      <a:lnTo>
                        <a:pt x="365529" y="471268"/>
                      </a:lnTo>
                      <a:lnTo>
                        <a:pt x="365529" y="462056"/>
                      </a:lnTo>
                      <a:lnTo>
                        <a:pt x="408341" y="433192"/>
                      </a:lnTo>
                      <a:cubicBezTo>
                        <a:pt x="437299" y="404234"/>
                        <a:pt x="455209" y="364229"/>
                        <a:pt x="455209" y="320040"/>
                      </a:cubicBezTo>
                      <a:cubicBezTo>
                        <a:pt x="455209" y="231663"/>
                        <a:pt x="383566" y="160020"/>
                        <a:pt x="295189" y="160020"/>
                      </a:cubicBezTo>
                      <a:cubicBezTo>
                        <a:pt x="273095" y="160020"/>
                        <a:pt x="252047" y="164498"/>
                        <a:pt x="232902" y="172595"/>
                      </a:cubicBezTo>
                      <a:lnTo>
                        <a:pt x="196782" y="196948"/>
                      </a:lnTo>
                      <a:lnTo>
                        <a:pt x="0" y="196948"/>
                      </a:lnTo>
                      <a:lnTo>
                        <a:pt x="300" y="195466"/>
                      </a:lnTo>
                      <a:cubicBezTo>
                        <a:pt x="48884" y="80599"/>
                        <a:pt x="162624" y="0"/>
                        <a:pt x="295189" y="0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8591009" y="4193799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 rot="19011865">
                  <a:off x="8126895" y="4648670"/>
                  <a:ext cx="998807" cy="13234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0" b="1" dirty="0" err="1"/>
                    <a:t>স্বা</a:t>
                  </a:r>
                  <a:endParaRPr lang="en-US" sz="8000" b="1" dirty="0"/>
                </a:p>
              </p:txBody>
            </p:sp>
          </p:grpSp>
        </p:grpSp>
      </p:grpSp>
      <p:grpSp>
        <p:nvGrpSpPr>
          <p:cNvPr id="139" name="Group 138"/>
          <p:cNvGrpSpPr/>
          <p:nvPr/>
        </p:nvGrpSpPr>
        <p:grpSpPr>
          <a:xfrm>
            <a:off x="13001403" y="699173"/>
            <a:ext cx="1645920" cy="4823737"/>
            <a:chOff x="1113165" y="713750"/>
            <a:chExt cx="1645920" cy="4823737"/>
          </a:xfrm>
        </p:grpSpPr>
        <p:grpSp>
          <p:nvGrpSpPr>
            <p:cNvPr id="117" name="Group 116"/>
            <p:cNvGrpSpPr/>
            <p:nvPr/>
          </p:nvGrpSpPr>
          <p:grpSpPr>
            <a:xfrm>
              <a:off x="1113165" y="713750"/>
              <a:ext cx="1645920" cy="4823737"/>
              <a:chOff x="7897366" y="1167618"/>
              <a:chExt cx="1645920" cy="4823737"/>
            </a:xfrm>
            <a:solidFill>
              <a:srgbClr val="FF0000"/>
            </a:solidFill>
          </p:grpSpPr>
          <p:grpSp>
            <p:nvGrpSpPr>
              <p:cNvPr id="118" name="Group 117"/>
              <p:cNvGrpSpPr/>
              <p:nvPr/>
            </p:nvGrpSpPr>
            <p:grpSpPr>
              <a:xfrm rot="2700000">
                <a:off x="7943085" y="2129641"/>
                <a:ext cx="1554481" cy="1554480"/>
                <a:chOff x="5444197" y="2461846"/>
                <a:chExt cx="1554481" cy="1554480"/>
              </a:xfrm>
              <a:grpFill/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5444197" y="24618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596597" y="26142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748997" y="27666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5901397" y="29190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053797" y="30714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206197" y="32238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6358597" y="33762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6510997" y="35286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6663397" y="36810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815798" y="3833446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7897366" y="1167618"/>
                <a:ext cx="1645920" cy="4823737"/>
                <a:chOff x="7897366" y="1167618"/>
                <a:chExt cx="1645920" cy="4823737"/>
              </a:xfrm>
              <a:grpFill/>
            </p:grpSpPr>
            <p:sp>
              <p:nvSpPr>
                <p:cNvPr id="120" name="Rounded Rectangle 119"/>
                <p:cNvSpPr/>
                <p:nvPr/>
              </p:nvSpPr>
              <p:spPr>
                <a:xfrm rot="18900000">
                  <a:off x="7897366" y="4345435"/>
                  <a:ext cx="1645920" cy="164592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1" name="Group 120"/>
                <p:cNvGrpSpPr/>
                <p:nvPr/>
              </p:nvGrpSpPr>
              <p:grpSpPr>
                <a:xfrm>
                  <a:off x="8253385" y="1167618"/>
                  <a:ext cx="998807" cy="4650059"/>
                  <a:chOff x="8253385" y="1167618"/>
                  <a:chExt cx="998807" cy="4650059"/>
                </a:xfrm>
                <a:grpFill/>
              </p:grpSpPr>
              <p:sp>
                <p:nvSpPr>
                  <p:cNvPr id="122" name="Freeform 121"/>
                  <p:cNvSpPr/>
                  <p:nvPr/>
                </p:nvSpPr>
                <p:spPr>
                  <a:xfrm>
                    <a:off x="8412712" y="1167618"/>
                    <a:ext cx="615229" cy="640080"/>
                  </a:xfrm>
                  <a:custGeom>
                    <a:avLst/>
                    <a:gdLst>
                      <a:gd name="connsiteX0" fmla="*/ 295189 w 615229"/>
                      <a:gd name="connsiteY0" fmla="*/ 0 h 640080"/>
                      <a:gd name="connsiteX1" fmla="*/ 615229 w 615229"/>
                      <a:gd name="connsiteY1" fmla="*/ 320040 h 640080"/>
                      <a:gd name="connsiteX2" fmla="*/ 295189 w 615229"/>
                      <a:gd name="connsiteY2" fmla="*/ 640080 h 640080"/>
                      <a:gd name="connsiteX3" fmla="*/ 29807 w 615229"/>
                      <a:gd name="connsiteY3" fmla="*/ 498977 h 640080"/>
                      <a:gd name="connsiteX4" fmla="*/ 14767 w 615229"/>
                      <a:gd name="connsiteY4" fmla="*/ 471268 h 640080"/>
                      <a:gd name="connsiteX5" fmla="*/ 251641 w 615229"/>
                      <a:gd name="connsiteY5" fmla="*/ 471268 h 640080"/>
                      <a:gd name="connsiteX6" fmla="*/ 295189 w 615229"/>
                      <a:gd name="connsiteY6" fmla="*/ 480060 h 640080"/>
                      <a:gd name="connsiteX7" fmla="*/ 338738 w 615229"/>
                      <a:gd name="connsiteY7" fmla="*/ 471268 h 640080"/>
                      <a:gd name="connsiteX8" fmla="*/ 365529 w 615229"/>
                      <a:gd name="connsiteY8" fmla="*/ 471268 h 640080"/>
                      <a:gd name="connsiteX9" fmla="*/ 365529 w 615229"/>
                      <a:gd name="connsiteY9" fmla="*/ 462056 h 640080"/>
                      <a:gd name="connsiteX10" fmla="*/ 408341 w 615229"/>
                      <a:gd name="connsiteY10" fmla="*/ 433192 h 640080"/>
                      <a:gd name="connsiteX11" fmla="*/ 455209 w 615229"/>
                      <a:gd name="connsiteY11" fmla="*/ 320040 h 640080"/>
                      <a:gd name="connsiteX12" fmla="*/ 295189 w 615229"/>
                      <a:gd name="connsiteY12" fmla="*/ 160020 h 640080"/>
                      <a:gd name="connsiteX13" fmla="*/ 232902 w 615229"/>
                      <a:gd name="connsiteY13" fmla="*/ 172595 h 640080"/>
                      <a:gd name="connsiteX14" fmla="*/ 196782 w 615229"/>
                      <a:gd name="connsiteY14" fmla="*/ 196948 h 640080"/>
                      <a:gd name="connsiteX15" fmla="*/ 0 w 615229"/>
                      <a:gd name="connsiteY15" fmla="*/ 196948 h 640080"/>
                      <a:gd name="connsiteX16" fmla="*/ 300 w 615229"/>
                      <a:gd name="connsiteY16" fmla="*/ 195466 h 640080"/>
                      <a:gd name="connsiteX17" fmla="*/ 295189 w 615229"/>
                      <a:gd name="connsiteY17" fmla="*/ 0 h 64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15229" h="640080">
                        <a:moveTo>
                          <a:pt x="295189" y="0"/>
                        </a:moveTo>
                        <a:cubicBezTo>
                          <a:pt x="471942" y="0"/>
                          <a:pt x="615229" y="143287"/>
                          <a:pt x="615229" y="320040"/>
                        </a:cubicBezTo>
                        <a:cubicBezTo>
                          <a:pt x="615229" y="496793"/>
                          <a:pt x="471942" y="640080"/>
                          <a:pt x="295189" y="640080"/>
                        </a:cubicBezTo>
                        <a:cubicBezTo>
                          <a:pt x="184719" y="640080"/>
                          <a:pt x="87321" y="584109"/>
                          <a:pt x="29807" y="498977"/>
                        </a:cubicBezTo>
                        <a:lnTo>
                          <a:pt x="14767" y="471268"/>
                        </a:lnTo>
                        <a:lnTo>
                          <a:pt x="251641" y="471268"/>
                        </a:lnTo>
                        <a:lnTo>
                          <a:pt x="295189" y="480060"/>
                        </a:lnTo>
                        <a:lnTo>
                          <a:pt x="338738" y="471268"/>
                        </a:lnTo>
                        <a:lnTo>
                          <a:pt x="365529" y="471268"/>
                        </a:lnTo>
                        <a:lnTo>
                          <a:pt x="365529" y="462056"/>
                        </a:lnTo>
                        <a:lnTo>
                          <a:pt x="408341" y="433192"/>
                        </a:lnTo>
                        <a:cubicBezTo>
                          <a:pt x="437299" y="404234"/>
                          <a:pt x="455209" y="364229"/>
                          <a:pt x="455209" y="320040"/>
                        </a:cubicBezTo>
                        <a:cubicBezTo>
                          <a:pt x="455209" y="231663"/>
                          <a:pt x="383566" y="160020"/>
                          <a:pt x="295189" y="160020"/>
                        </a:cubicBezTo>
                        <a:cubicBezTo>
                          <a:pt x="273095" y="160020"/>
                          <a:pt x="252047" y="164498"/>
                          <a:pt x="232902" y="172595"/>
                        </a:cubicBezTo>
                        <a:lnTo>
                          <a:pt x="196782" y="196948"/>
                        </a:lnTo>
                        <a:lnTo>
                          <a:pt x="0" y="196948"/>
                        </a:lnTo>
                        <a:lnTo>
                          <a:pt x="300" y="195466"/>
                        </a:lnTo>
                        <a:cubicBezTo>
                          <a:pt x="48884" y="80599"/>
                          <a:pt x="162624" y="0"/>
                          <a:pt x="295189" y="0"/>
                        </a:cubicBezTo>
                        <a:close/>
                      </a:path>
                    </a:pathLst>
                  </a:cu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8591009" y="4193799"/>
                    <a:ext cx="182880" cy="18288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 rot="19011865">
                    <a:off x="8253385" y="4494238"/>
                    <a:ext cx="998807" cy="132343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8000" b="1" dirty="0"/>
                  </a:p>
                </p:txBody>
              </p:sp>
            </p:grpSp>
          </p:grpSp>
        </p:grp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126" y="4069757"/>
              <a:ext cx="1403617" cy="1403617"/>
            </a:xfrm>
            <a:prstGeom prst="rect">
              <a:avLst/>
            </a:prstGeom>
          </p:spPr>
        </p:pic>
      </p:grpSp>
      <p:sp>
        <p:nvSpPr>
          <p:cNvPr id="142" name="TextBox 141"/>
          <p:cNvSpPr txBox="1"/>
          <p:nvPr/>
        </p:nvSpPr>
        <p:spPr>
          <a:xfrm>
            <a:off x="13233742" y="48017"/>
            <a:ext cx="6796481" cy="52322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Rounded MT Bold" panose="020F0704030504030204" pitchFamily="34" charset="0"/>
              </a:rPr>
              <a:t>আজকের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ক্লাসে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সবাইকে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স্বাগতম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2443018" y="5937159"/>
            <a:ext cx="5577280" cy="923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কাননপুর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বিদ‌্যালয়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দেওয়ানগঞ্জ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35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85924 0.016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69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463 L -0.98489 -0.00069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231 L -0.8612 0.0055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4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-0.00463 L -0.75677 -0.00208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7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1 -0.00694 L -0.64414 -0.0060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7 3.7037E-7 L -0.53294 -0.03287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74688 -0.00185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125" y="2542748"/>
            <a:ext cx="12192000" cy="1772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প্রিয়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বন্ধুরা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জ‌্যামিতিক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আকৃতি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চিনবো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শনাক্ত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করব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17308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590800" y="1066800"/>
            <a:ext cx="7162800" cy="4572000"/>
          </a:xfrm>
          <a:prstGeom prst="fram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বাস্তব উপকরণের সাহায্যে ধারণা দেবো</a:t>
            </a:r>
            <a:endParaRPr lang="en-US" sz="6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27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476BBEB-0AA8-C4E1-429A-E611766C76E3}"/>
              </a:ext>
            </a:extLst>
          </p:cNvPr>
          <p:cNvGrpSpPr/>
          <p:nvPr/>
        </p:nvGrpSpPr>
        <p:grpSpPr>
          <a:xfrm>
            <a:off x="2376940" y="3966842"/>
            <a:ext cx="2590800" cy="2590800"/>
            <a:chOff x="2376940" y="3966842"/>
            <a:chExt cx="2590800" cy="2590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794" y="4029074"/>
              <a:ext cx="2447926" cy="2447926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376940" y="3966842"/>
              <a:ext cx="2590800" cy="2590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A78CDDA-FF15-6B87-2021-D673F046F777}"/>
              </a:ext>
            </a:extLst>
          </p:cNvPr>
          <p:cNvGrpSpPr/>
          <p:nvPr/>
        </p:nvGrpSpPr>
        <p:grpSpPr>
          <a:xfrm>
            <a:off x="7272017" y="1084569"/>
            <a:ext cx="2590800" cy="2590800"/>
            <a:chOff x="7272017" y="1084569"/>
            <a:chExt cx="2590800" cy="2590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" b="65"/>
            <a:stretch/>
          </p:blipFill>
          <p:spPr>
            <a:xfrm>
              <a:off x="7386317" y="1198324"/>
              <a:ext cx="2362200" cy="236329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7272017" y="1084569"/>
              <a:ext cx="2590800" cy="2590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9187BC5-187E-63C9-C404-32B425BE99A3}"/>
              </a:ext>
            </a:extLst>
          </p:cNvPr>
          <p:cNvGrpSpPr/>
          <p:nvPr/>
        </p:nvGrpSpPr>
        <p:grpSpPr>
          <a:xfrm>
            <a:off x="7272017" y="4035897"/>
            <a:ext cx="2590800" cy="2588740"/>
            <a:chOff x="7272017" y="4035897"/>
            <a:chExt cx="2590800" cy="25887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856" y="4257675"/>
              <a:ext cx="2143125" cy="2143125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272017" y="4035897"/>
              <a:ext cx="2590800" cy="25887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09800" y="228600"/>
            <a:ext cx="777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নিচের ছবিগুলো কোন আকৃতির</a:t>
            </a:r>
            <a:endParaRPr lang="en-US" sz="4000" b="1" spc="50" dirty="0">
              <a:ln w="31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76CE138-5A6E-7704-635C-C45107BBA805}"/>
              </a:ext>
            </a:extLst>
          </p:cNvPr>
          <p:cNvSpPr/>
          <p:nvPr/>
        </p:nvSpPr>
        <p:spPr>
          <a:xfrm>
            <a:off x="4868632" y="2822104"/>
            <a:ext cx="2627224" cy="1829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গোল আকৃতি</a:t>
            </a:r>
            <a:endParaRPr lang="en-US" sz="4400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CCA1502-6516-0184-1743-9B49E1877E0C}"/>
              </a:ext>
            </a:extLst>
          </p:cNvPr>
          <p:cNvGrpSpPr/>
          <p:nvPr/>
        </p:nvGrpSpPr>
        <p:grpSpPr>
          <a:xfrm>
            <a:off x="2146368" y="1089333"/>
            <a:ext cx="3062734" cy="2590800"/>
            <a:chOff x="2146368" y="1089333"/>
            <a:chExt cx="3062734" cy="2590800"/>
          </a:xfrm>
        </p:grpSpPr>
        <p:sp>
          <p:nvSpPr>
            <p:cNvPr id="6" name="Oval 5"/>
            <p:cNvSpPr/>
            <p:nvPr/>
          </p:nvSpPr>
          <p:spPr>
            <a:xfrm>
              <a:off x="2373786" y="1089333"/>
              <a:ext cx="2590800" cy="2590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88160A2-34E2-C07A-D831-206A8CDAD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68" y="1330346"/>
              <a:ext cx="3062734" cy="2038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11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92D48F-F753-D818-F9A8-6BE5C4908BF3}"/>
              </a:ext>
            </a:extLst>
          </p:cNvPr>
          <p:cNvSpPr/>
          <p:nvPr/>
        </p:nvSpPr>
        <p:spPr>
          <a:xfrm>
            <a:off x="2209800" y="228600"/>
            <a:ext cx="777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নিচের ছবিগুলো কোন আকৃতির</a:t>
            </a:r>
            <a:endParaRPr lang="en-US" sz="4000" b="1" spc="50" dirty="0">
              <a:ln w="31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CE6D7AF-06BB-D333-E28F-5FC2AA94E93E}"/>
              </a:ext>
            </a:extLst>
          </p:cNvPr>
          <p:cNvSpPr/>
          <p:nvPr/>
        </p:nvSpPr>
        <p:spPr>
          <a:xfrm>
            <a:off x="4868632" y="2822104"/>
            <a:ext cx="2627224" cy="1829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তিনকোনা</a:t>
            </a:r>
            <a:r>
              <a:rPr lang="bn-BD" sz="400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আকৃতি</a:t>
            </a:r>
            <a:endParaRPr lang="en-US" sz="4000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9331DB4-2B46-7AA1-B208-32EDC4C2B3A6}"/>
              </a:ext>
            </a:extLst>
          </p:cNvPr>
          <p:cNvGrpSpPr/>
          <p:nvPr/>
        </p:nvGrpSpPr>
        <p:grpSpPr>
          <a:xfrm>
            <a:off x="1636295" y="1205873"/>
            <a:ext cx="2823410" cy="2223127"/>
            <a:chOff x="1636295" y="1205873"/>
            <a:chExt cx="2823410" cy="2223127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368CFE4-F1C5-49C7-2002-8087E514DB69}"/>
                </a:ext>
              </a:extLst>
            </p:cNvPr>
            <p:cNvSpPr/>
            <p:nvPr/>
          </p:nvSpPr>
          <p:spPr>
            <a:xfrm>
              <a:off x="1636295" y="1205873"/>
              <a:ext cx="2823410" cy="2223127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532CE08-9B14-5850-C0FA-17F4326A1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428" l="0" r="98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774312"/>
              <a:ext cx="1456780" cy="154479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DBE4E93-A105-EAEF-AC15-64D391563A61}"/>
              </a:ext>
            </a:extLst>
          </p:cNvPr>
          <p:cNvGrpSpPr/>
          <p:nvPr/>
        </p:nvGrpSpPr>
        <p:grpSpPr>
          <a:xfrm>
            <a:off x="7732297" y="1095979"/>
            <a:ext cx="2823410" cy="2223127"/>
            <a:chOff x="7732297" y="1095979"/>
            <a:chExt cx="2823410" cy="2223127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10F06A62-D767-A2DE-8807-C366B6A27B17}"/>
                </a:ext>
              </a:extLst>
            </p:cNvPr>
            <p:cNvSpPr/>
            <p:nvPr/>
          </p:nvSpPr>
          <p:spPr>
            <a:xfrm>
              <a:off x="7732297" y="1095979"/>
              <a:ext cx="2823410" cy="2223127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1D9D27CE-99DC-8B5D-2F66-3F000B4C1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837" y="2006954"/>
              <a:ext cx="944571" cy="107951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CB465D-C36F-0757-52B3-0472FBBA840A}"/>
              </a:ext>
            </a:extLst>
          </p:cNvPr>
          <p:cNvGrpSpPr/>
          <p:nvPr/>
        </p:nvGrpSpPr>
        <p:grpSpPr>
          <a:xfrm>
            <a:off x="1313801" y="3720474"/>
            <a:ext cx="3145903" cy="2325544"/>
            <a:chOff x="1313801" y="3720474"/>
            <a:chExt cx="3145903" cy="2325544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967682D0-BEA0-5396-1362-A43352462802}"/>
                </a:ext>
              </a:extLst>
            </p:cNvPr>
            <p:cNvSpPr/>
            <p:nvPr/>
          </p:nvSpPr>
          <p:spPr>
            <a:xfrm>
              <a:off x="1313801" y="3720474"/>
              <a:ext cx="3145903" cy="2325544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0B48945-CDE6-A868-2145-196DF8EF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19577">
              <a:off x="2010233" y="4572554"/>
              <a:ext cx="1471672" cy="112236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282CAD9-5493-6F39-FEA9-47F8766B7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25" y="366638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2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A7216F-DDFA-53E9-BF0A-EC26149D8BE8}"/>
              </a:ext>
            </a:extLst>
          </p:cNvPr>
          <p:cNvSpPr/>
          <p:nvPr/>
        </p:nvSpPr>
        <p:spPr>
          <a:xfrm>
            <a:off x="2209800" y="228600"/>
            <a:ext cx="777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নিচের ছবিগুলো কোন আকৃতির</a:t>
            </a:r>
            <a:endParaRPr lang="en-US" sz="4000" b="1" spc="50" dirty="0">
              <a:ln w="31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6408408-8EF4-4C01-FDA3-C330EF4F9DE1}"/>
              </a:ext>
            </a:extLst>
          </p:cNvPr>
          <p:cNvSpPr/>
          <p:nvPr/>
        </p:nvSpPr>
        <p:spPr>
          <a:xfrm>
            <a:off x="4868632" y="2822104"/>
            <a:ext cx="2627224" cy="1829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গোল</a:t>
            </a:r>
            <a:r>
              <a:rPr lang="bn-BD" sz="400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আকৃতি</a:t>
            </a:r>
            <a:endParaRPr lang="en-US" sz="4000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352995-FB1C-2DE6-324A-ABE3F77F1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77">
            <a:off x="2010233" y="4572554"/>
            <a:ext cx="1471672" cy="112236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00CB3A-8825-D1B8-1B03-07819FF235A8}"/>
              </a:ext>
            </a:extLst>
          </p:cNvPr>
          <p:cNvGrpSpPr/>
          <p:nvPr/>
        </p:nvGrpSpPr>
        <p:grpSpPr>
          <a:xfrm>
            <a:off x="1063266" y="905732"/>
            <a:ext cx="2823411" cy="2823411"/>
            <a:chOff x="1063266" y="905732"/>
            <a:chExt cx="2823411" cy="282341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A93B622-4D61-84D3-A88C-896D4963553C}"/>
                </a:ext>
              </a:extLst>
            </p:cNvPr>
            <p:cNvSpPr/>
            <p:nvPr/>
          </p:nvSpPr>
          <p:spPr>
            <a:xfrm>
              <a:off x="1063266" y="905732"/>
              <a:ext cx="2823411" cy="282341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442864B-50C5-4B61-095E-E4FD56D49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154" y="1024731"/>
              <a:ext cx="2297221" cy="229722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A0E369A-597F-CBE3-54E6-A1E8B3A964C3}"/>
              </a:ext>
            </a:extLst>
          </p:cNvPr>
          <p:cNvGrpSpPr/>
          <p:nvPr/>
        </p:nvGrpSpPr>
        <p:grpSpPr>
          <a:xfrm>
            <a:off x="998219" y="3891972"/>
            <a:ext cx="2823411" cy="2823411"/>
            <a:chOff x="789673" y="3891972"/>
            <a:chExt cx="2823411" cy="282341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B15A845-C79C-51AC-0510-001080570CAE}"/>
                </a:ext>
              </a:extLst>
            </p:cNvPr>
            <p:cNvSpPr/>
            <p:nvPr/>
          </p:nvSpPr>
          <p:spPr>
            <a:xfrm>
              <a:off x="789673" y="3891972"/>
              <a:ext cx="2823411" cy="282341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AED7987-36EA-F672-7136-A68345316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18" y="4126138"/>
              <a:ext cx="2352120" cy="235212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DA53217-60EE-A13D-401B-4B8B3942A570}"/>
              </a:ext>
            </a:extLst>
          </p:cNvPr>
          <p:cNvGrpSpPr/>
          <p:nvPr/>
        </p:nvGrpSpPr>
        <p:grpSpPr>
          <a:xfrm>
            <a:off x="7585451" y="894568"/>
            <a:ext cx="2823411" cy="2823411"/>
            <a:chOff x="7585451" y="894568"/>
            <a:chExt cx="2823411" cy="282341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819E613-D990-7CEC-9C52-439936D1472C}"/>
                </a:ext>
              </a:extLst>
            </p:cNvPr>
            <p:cNvSpPr/>
            <p:nvPr/>
          </p:nvSpPr>
          <p:spPr>
            <a:xfrm>
              <a:off x="7585451" y="894568"/>
              <a:ext cx="2823411" cy="282341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B73532B7-4867-38EC-FFE2-3D5A49C52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724" y="1031005"/>
              <a:ext cx="2572864" cy="257286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98CAF55-1F8C-8CD1-5F7A-44B56272833C}"/>
              </a:ext>
            </a:extLst>
          </p:cNvPr>
          <p:cNvGrpSpPr/>
          <p:nvPr/>
        </p:nvGrpSpPr>
        <p:grpSpPr>
          <a:xfrm>
            <a:off x="7754339" y="4034589"/>
            <a:ext cx="2823411" cy="2823411"/>
            <a:chOff x="7754339" y="4034589"/>
            <a:chExt cx="2823411" cy="28234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C678E6-C25B-D641-590E-BF139D4D1D92}"/>
                </a:ext>
              </a:extLst>
            </p:cNvPr>
            <p:cNvSpPr/>
            <p:nvPr/>
          </p:nvSpPr>
          <p:spPr>
            <a:xfrm>
              <a:off x="7754339" y="4034589"/>
              <a:ext cx="2823411" cy="2823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00AB7CD-3EDC-B36D-DE7F-D027B3FDB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43" l="9770" r="899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" t="-6368" r="-1322" b="50285"/>
            <a:stretch/>
          </p:blipFill>
          <p:spPr>
            <a:xfrm>
              <a:off x="7879612" y="4126138"/>
              <a:ext cx="2572864" cy="2474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87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07166E-6BE1-D0E8-254C-EA9E1F652DE6}"/>
              </a:ext>
            </a:extLst>
          </p:cNvPr>
          <p:cNvSpPr/>
          <p:nvPr/>
        </p:nvSpPr>
        <p:spPr>
          <a:xfrm>
            <a:off x="2209800" y="228600"/>
            <a:ext cx="777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5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নিচের ছবিগুলো কোন আকৃতির</a:t>
            </a:r>
            <a:endParaRPr lang="en-US" sz="4000" b="1" spc="50" dirty="0">
              <a:ln w="31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3F13A6A-599F-67FB-8BAC-BA08D7041C5D}"/>
              </a:ext>
            </a:extLst>
          </p:cNvPr>
          <p:cNvSpPr/>
          <p:nvPr/>
        </p:nvSpPr>
        <p:spPr>
          <a:xfrm>
            <a:off x="4868632" y="2822104"/>
            <a:ext cx="2627224" cy="1829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চারকোনা</a:t>
            </a:r>
            <a:r>
              <a:rPr lang="bn-BD" sz="400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আকৃতি</a:t>
            </a:r>
            <a:endParaRPr lang="en-US" sz="4000" dirty="0">
              <a:ln>
                <a:solidFill>
                  <a:srgbClr val="92D05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7C29A5A-1349-D454-B21B-8A5238189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60" l="349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6" y="976645"/>
            <a:ext cx="2627224" cy="2627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11368A-779D-4B6F-3549-1EFB58969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0" l="0" r="982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62" y="1247269"/>
            <a:ext cx="2190750" cy="2085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736B0CA-A861-7B9B-E23E-2A00FFB99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361" l="0" r="98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5" y="4443927"/>
            <a:ext cx="2619375" cy="1743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A722FCB-58E3-539C-5975-542411B68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8" y="33332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32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52400"/>
            <a:ext cx="838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 ছবিগুলো কোন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আকৃতির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414" y="5233648"/>
            <a:ext cx="3124200" cy="8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তিনকোনা আকৃতি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B87B77-01A2-623F-2BC9-350E818C9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1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620"/>
            <a:ext cx="3657029" cy="44850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2C0188C-6943-4796-CF86-49D2B33615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58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47" y="1080568"/>
            <a:ext cx="3796230" cy="3796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BD92E3B-79DF-DC2C-9586-78BE9A429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44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01" y="1371598"/>
            <a:ext cx="3505200" cy="35052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5E4F3CF-6F0E-2963-6AA9-38306DBF8BA5}"/>
              </a:ext>
            </a:extLst>
          </p:cNvPr>
          <p:cNvSpPr/>
          <p:nvPr/>
        </p:nvSpPr>
        <p:spPr>
          <a:xfrm>
            <a:off x="4092460" y="5241673"/>
            <a:ext cx="3124200" cy="8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কোনা আকৃতি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FEE775B-47A3-AFAB-5B79-7E9AF07C06D1}"/>
              </a:ext>
            </a:extLst>
          </p:cNvPr>
          <p:cNvSpPr/>
          <p:nvPr/>
        </p:nvSpPr>
        <p:spPr>
          <a:xfrm>
            <a:off x="7509977" y="5277683"/>
            <a:ext cx="3124200" cy="87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গোল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আকৃতি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48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E3899B-8E1E-F3E5-A7CC-8398834B481A}"/>
              </a:ext>
            </a:extLst>
          </p:cNvPr>
          <p:cNvSpPr/>
          <p:nvPr/>
        </p:nvSpPr>
        <p:spPr>
          <a:xfrm>
            <a:off x="4087761" y="347280"/>
            <a:ext cx="4274574" cy="6858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আকারের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বস্তু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চিনি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B85CF2-B991-CDA7-B3C8-4FF7A429BE81}"/>
              </a:ext>
            </a:extLst>
          </p:cNvPr>
          <p:cNvSpPr/>
          <p:nvPr/>
        </p:nvSpPr>
        <p:spPr>
          <a:xfrm>
            <a:off x="741948" y="2065422"/>
            <a:ext cx="2514600" cy="622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তিনকোনা আকৃতির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97AD30-CB56-DE46-71BF-60A98CBDC268}"/>
              </a:ext>
            </a:extLst>
          </p:cNvPr>
          <p:cNvSpPr/>
          <p:nvPr/>
        </p:nvSpPr>
        <p:spPr>
          <a:xfrm>
            <a:off x="741948" y="3253972"/>
            <a:ext cx="2514600" cy="68863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গোল আকৃতির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D5E444-4C93-DCA9-04B8-FAE9E14FBB89}"/>
              </a:ext>
            </a:extLst>
          </p:cNvPr>
          <p:cNvSpPr/>
          <p:nvPr/>
        </p:nvSpPr>
        <p:spPr>
          <a:xfrm>
            <a:off x="675774" y="4286020"/>
            <a:ext cx="2514600" cy="622419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চারকোনা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আকৃতির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649262-600C-3DA0-3261-8DFD9AB89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11" y="1823570"/>
            <a:ext cx="1885905" cy="1774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890EE0-4523-FDB5-3125-0EA352E16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2" y="1669998"/>
            <a:ext cx="1919703" cy="2035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AF7D9C-340A-E1FF-4BD4-16E70D98A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16" y="1819778"/>
            <a:ext cx="1885905" cy="18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36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CD6195-24E9-7D8D-53D5-FC4BDA8968F2}"/>
              </a:ext>
            </a:extLst>
          </p:cNvPr>
          <p:cNvSpPr txBox="1"/>
          <p:nvPr/>
        </p:nvSpPr>
        <p:spPr>
          <a:xfrm rot="17160493">
            <a:off x="1506372" y="2505769"/>
            <a:ext cx="1705372" cy="4862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56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501437-AB52-6ED8-4F83-F0BB2C71836B}"/>
              </a:ext>
            </a:extLst>
          </p:cNvPr>
          <p:cNvSpPr/>
          <p:nvPr/>
        </p:nvSpPr>
        <p:spPr>
          <a:xfrm>
            <a:off x="7042267" y="4628271"/>
            <a:ext cx="1656258" cy="56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8B379B-4EE3-A567-1B0B-2B59ABE01D01}"/>
              </a:ext>
            </a:extLst>
          </p:cNvPr>
          <p:cNvSpPr/>
          <p:nvPr/>
        </p:nvSpPr>
        <p:spPr>
          <a:xfrm>
            <a:off x="9008526" y="2027312"/>
            <a:ext cx="828689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560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556425-196B-B221-E0F7-F69728EA0B35}"/>
              </a:ext>
            </a:extLst>
          </p:cNvPr>
          <p:cNvSpPr txBox="1"/>
          <p:nvPr/>
        </p:nvSpPr>
        <p:spPr>
          <a:xfrm>
            <a:off x="4239447" y="3520714"/>
            <a:ext cx="697875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840" b="1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840" b="1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84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840" b="1" dirty="0" err="1"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384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840" b="1" dirty="0" err="1"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384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840" b="1" dirty="0" err="1"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384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840" b="1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84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840" b="1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84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840" b="1" dirty="0" err="1">
                <a:latin typeface="Nikosh" pitchFamily="2" charset="0"/>
                <a:cs typeface="Nikosh" pitchFamily="2" charset="0"/>
              </a:rPr>
              <a:t>লেখ</a:t>
            </a:r>
            <a:r>
              <a:rPr lang="en-US" sz="3840" b="1" dirty="0">
                <a:latin typeface="Nikosh" pitchFamily="2" charset="0"/>
                <a:cs typeface="Nikosh" pitchFamily="2" charset="0"/>
              </a:rPr>
              <a:t>।</a:t>
            </a:r>
            <a:r>
              <a:rPr lang="bn-IN" sz="3840" b="1" dirty="0">
                <a:latin typeface="Nikosh" pitchFamily="2" charset="0"/>
                <a:cs typeface="Nikosh" pitchFamily="2" charset="0"/>
              </a:rPr>
              <a:t> </a:t>
            </a:r>
            <a:endParaRPr lang="en-US" sz="384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 descr="D:\CITRO\6_74.jpg">
            <a:extLst>
              <a:ext uri="{FF2B5EF4-FFF2-40B4-BE49-F238E27FC236}">
                <a16:creationId xmlns:a16="http://schemas.microsoft.com/office/drawing/2014/main" xmlns="" id="{DFD9525A-C86C-A3D0-F796-EB2806019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236" y="2948114"/>
            <a:ext cx="2349254" cy="22758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Horizontal Scroll 1">
            <a:extLst>
              <a:ext uri="{FF2B5EF4-FFF2-40B4-BE49-F238E27FC236}">
                <a16:creationId xmlns:a16="http://schemas.microsoft.com/office/drawing/2014/main" xmlns="" id="{0C75B3D7-5701-1FE4-8C28-C9D0F73E6266}"/>
              </a:ext>
            </a:extLst>
          </p:cNvPr>
          <p:cNvSpPr/>
          <p:nvPr/>
        </p:nvSpPr>
        <p:spPr>
          <a:xfrm>
            <a:off x="4103293" y="546251"/>
            <a:ext cx="4905233" cy="1223251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760" dirty="0">
                <a:latin typeface="Nikosh" pitchFamily="2" charset="0"/>
                <a:cs typeface="Nikosh" pitchFamily="2" charset="0"/>
              </a:rPr>
              <a:t>একক কাজ</a:t>
            </a:r>
            <a:endParaRPr lang="en-US" sz="576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6545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72185" y="1884944"/>
            <a:ext cx="2971800" cy="2895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382753" y="1034716"/>
            <a:ext cx="3996487" cy="29718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2605" y="2871533"/>
            <a:ext cx="2644194" cy="990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গোল আকৃতি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8017" y="2971800"/>
            <a:ext cx="2504574" cy="914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তিনকোনা আকৃতি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152400"/>
            <a:ext cx="7848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কোনটি কোন আকৃতির</a:t>
            </a:r>
            <a:endParaRPr lang="en-US" sz="4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CA19D1-743A-CF05-7B2C-0DA0CFC18D4A}"/>
              </a:ext>
            </a:extLst>
          </p:cNvPr>
          <p:cNvSpPr/>
          <p:nvPr/>
        </p:nvSpPr>
        <p:spPr>
          <a:xfrm>
            <a:off x="4655592" y="4541912"/>
            <a:ext cx="3996487" cy="2113551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B11928-AEC2-7DDC-D6B8-D2463E537D98}"/>
              </a:ext>
            </a:extLst>
          </p:cNvPr>
          <p:cNvSpPr txBox="1"/>
          <p:nvPr/>
        </p:nvSpPr>
        <p:spPr>
          <a:xfrm>
            <a:off x="5390147" y="5229728"/>
            <a:ext cx="22779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চারকোনা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91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457200"/>
            <a:ext cx="7696201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 কোনটি তিনকোনা আকৃতির 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2994" y="2598570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9185" y="2598570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1316" y="2598570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32" y="2005012"/>
            <a:ext cx="1821030" cy="1821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3A2BF8-69F8-B1D9-DABF-5F5744EB8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1" b="96464" l="1000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74" y="1611378"/>
            <a:ext cx="2285715" cy="2423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53AAD73-3F45-9619-49D7-701CA102C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00" r="96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77" y="1839381"/>
            <a:ext cx="2582872" cy="204963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B7ABF62-3C09-D264-50DD-1AC32111CCC8}"/>
              </a:ext>
            </a:extLst>
          </p:cNvPr>
          <p:cNvGrpSpPr/>
          <p:nvPr/>
        </p:nvGrpSpPr>
        <p:grpSpPr>
          <a:xfrm>
            <a:off x="2680289" y="2281736"/>
            <a:ext cx="1556084" cy="1267581"/>
            <a:chOff x="1941095" y="4074096"/>
            <a:chExt cx="1620252" cy="162085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AC2104A6-FA52-59AF-A083-419C434B999A}"/>
                </a:ext>
              </a:extLst>
            </p:cNvPr>
            <p:cNvCxnSpPr>
              <a:cxnSpLocks/>
            </p:cNvCxnSpPr>
            <p:nvPr/>
          </p:nvCxnSpPr>
          <p:spPr>
            <a:xfrm>
              <a:off x="1941095" y="4908884"/>
              <a:ext cx="657726" cy="78606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BAD8EB8-7EFA-7B0A-2C9A-11E6AA155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8821" y="4074096"/>
              <a:ext cx="962526" cy="16208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022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68315" y="553452"/>
            <a:ext cx="5364266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 কোনটি গোল আকৃতির 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375B89-972D-79C3-C410-A94889C1CCA2}"/>
              </a:ext>
            </a:extLst>
          </p:cNvPr>
          <p:cNvSpPr/>
          <p:nvPr/>
        </p:nvSpPr>
        <p:spPr>
          <a:xfrm>
            <a:off x="1201944" y="3849854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002AFD-CB7E-C7D1-AD8D-7645FAC31A48}"/>
              </a:ext>
            </a:extLst>
          </p:cNvPr>
          <p:cNvSpPr/>
          <p:nvPr/>
        </p:nvSpPr>
        <p:spPr>
          <a:xfrm>
            <a:off x="4288135" y="3849854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296A649-519B-A84F-7444-4FDFD8F11251}"/>
              </a:ext>
            </a:extLst>
          </p:cNvPr>
          <p:cNvSpPr/>
          <p:nvPr/>
        </p:nvSpPr>
        <p:spPr>
          <a:xfrm>
            <a:off x="7650266" y="3849854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1016BB-25A3-5757-7CAF-A788722A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82" y="3256296"/>
            <a:ext cx="1821030" cy="1821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461049-B32A-AA02-2264-3ECA6AAC6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1" b="96464" l="1000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24" y="2862662"/>
            <a:ext cx="2285715" cy="24238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A4FCF05-77A1-B073-862D-39B02416E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00" r="96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27" y="3090665"/>
            <a:ext cx="2582872" cy="20496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E90C016-5DA8-B5F3-7818-AA8204BDE804}"/>
              </a:ext>
            </a:extLst>
          </p:cNvPr>
          <p:cNvGrpSpPr/>
          <p:nvPr/>
        </p:nvGrpSpPr>
        <p:grpSpPr>
          <a:xfrm>
            <a:off x="5527671" y="3336255"/>
            <a:ext cx="1556084" cy="1267581"/>
            <a:chOff x="1941095" y="4074096"/>
            <a:chExt cx="1620252" cy="162085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901FB4F-8FAD-533B-9DA2-B962E25532BC}"/>
                </a:ext>
              </a:extLst>
            </p:cNvPr>
            <p:cNvCxnSpPr>
              <a:cxnSpLocks/>
            </p:cNvCxnSpPr>
            <p:nvPr/>
          </p:nvCxnSpPr>
          <p:spPr>
            <a:xfrm>
              <a:off x="1941095" y="4908884"/>
              <a:ext cx="657726" cy="78606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FC23783-6DE9-9574-13BE-28643F2A2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8821" y="4074096"/>
              <a:ext cx="962526" cy="16208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023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60D5C5C-CA6C-4C12-9004-2AB3F2BF21E0}"/>
              </a:ext>
            </a:extLst>
          </p:cNvPr>
          <p:cNvSpPr/>
          <p:nvPr/>
        </p:nvSpPr>
        <p:spPr>
          <a:xfrm>
            <a:off x="3168315" y="553452"/>
            <a:ext cx="5879432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নিচের কোনটি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চারকোনা</a:t>
            </a:r>
            <a:r>
              <a:rPr lang="bn-BD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আকৃতির 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FC15B50-3FC2-70E8-52D8-78FE58BA2453}"/>
              </a:ext>
            </a:extLst>
          </p:cNvPr>
          <p:cNvSpPr/>
          <p:nvPr/>
        </p:nvSpPr>
        <p:spPr>
          <a:xfrm>
            <a:off x="1201944" y="3849854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0F9F3B6-55EC-2853-5234-D2106C8280D9}"/>
              </a:ext>
            </a:extLst>
          </p:cNvPr>
          <p:cNvSpPr/>
          <p:nvPr/>
        </p:nvSpPr>
        <p:spPr>
          <a:xfrm>
            <a:off x="4288135" y="3849854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294662D-8E8E-1805-1188-A43EFE08314B}"/>
              </a:ext>
            </a:extLst>
          </p:cNvPr>
          <p:cNvSpPr/>
          <p:nvPr/>
        </p:nvSpPr>
        <p:spPr>
          <a:xfrm>
            <a:off x="7650266" y="3849854"/>
            <a:ext cx="624484" cy="6018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3E3026A-7953-4A9A-F77C-35F3C81A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82" y="3256296"/>
            <a:ext cx="1821030" cy="1821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E726DDE-8E72-EC82-6E32-AC1CCAE3E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1" b="96464" l="1000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24" y="2862662"/>
            <a:ext cx="2285715" cy="24238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81A9244-BD1F-136F-7DB0-9893BD5D5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00" r="96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27" y="3090665"/>
            <a:ext cx="2582872" cy="204963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50FD386-1A82-F738-39BA-3AE20B1FF5B1}"/>
              </a:ext>
            </a:extLst>
          </p:cNvPr>
          <p:cNvGrpSpPr/>
          <p:nvPr/>
        </p:nvGrpSpPr>
        <p:grpSpPr>
          <a:xfrm>
            <a:off x="8721492" y="3533020"/>
            <a:ext cx="1556084" cy="1267581"/>
            <a:chOff x="1941095" y="4074096"/>
            <a:chExt cx="1620252" cy="162085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E8D5030-12BD-8473-7BDB-478BCCF11965}"/>
                </a:ext>
              </a:extLst>
            </p:cNvPr>
            <p:cNvCxnSpPr>
              <a:cxnSpLocks/>
            </p:cNvCxnSpPr>
            <p:nvPr/>
          </p:nvCxnSpPr>
          <p:spPr>
            <a:xfrm>
              <a:off x="1941095" y="4908884"/>
              <a:ext cx="657726" cy="78606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9FC7F86-9251-09E7-DDC0-E0EA7DD731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8821" y="4074096"/>
              <a:ext cx="962526" cy="162085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636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rizontal Scroll 1">
            <a:extLst>
              <a:ext uri="{FF2B5EF4-FFF2-40B4-BE49-F238E27FC236}">
                <a16:creationId xmlns:a16="http://schemas.microsoft.com/office/drawing/2014/main" xmlns="" id="{09E23412-0B53-6D2F-1AA5-B779A8657059}"/>
              </a:ext>
            </a:extLst>
          </p:cNvPr>
          <p:cNvSpPr/>
          <p:nvPr/>
        </p:nvSpPr>
        <p:spPr>
          <a:xfrm>
            <a:off x="4103293" y="546251"/>
            <a:ext cx="4905233" cy="1223251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760" dirty="0" err="1">
                <a:latin typeface="Nikosh" pitchFamily="2" charset="0"/>
                <a:cs typeface="Nikosh" pitchFamily="2" charset="0"/>
              </a:rPr>
              <a:t>জোড়ায়</a:t>
            </a:r>
            <a:r>
              <a:rPr lang="bn-IN" sz="5760" dirty="0">
                <a:latin typeface="Nikosh" pitchFamily="2" charset="0"/>
                <a:cs typeface="Nikosh" pitchFamily="2" charset="0"/>
              </a:rPr>
              <a:t> কাজ</a:t>
            </a:r>
            <a:endParaRPr lang="en-US" sz="576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A2EE27C-BF66-5EAC-9D69-D9D4CAA00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4" b="100000" l="51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4" y="1997930"/>
            <a:ext cx="4571331" cy="383247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07B0B0-BEA8-BA1C-FE55-9FC230EEAFF4}"/>
              </a:ext>
            </a:extLst>
          </p:cNvPr>
          <p:cNvSpPr txBox="1"/>
          <p:nvPr/>
        </p:nvSpPr>
        <p:spPr>
          <a:xfrm>
            <a:off x="4267198" y="3621780"/>
            <a:ext cx="811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শ্রেনীকক্ষের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গোল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চারকোনা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বস্তুগুলো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শনাক্ত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7770462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0775" y="1624701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877926" y="1319902"/>
            <a:ext cx="123683" cy="37161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77975" y="1167501"/>
            <a:ext cx="29126" cy="41967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97193" y="1377337"/>
            <a:ext cx="201305" cy="2473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39925" y="1691518"/>
            <a:ext cx="323850" cy="10435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98497" y="2043801"/>
            <a:ext cx="341478" cy="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515975" y="1624700"/>
            <a:ext cx="342900" cy="23798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7845" y="2310503"/>
            <a:ext cx="365931" cy="18992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4878" y="2462899"/>
            <a:ext cx="213532" cy="4191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001608" y="2462901"/>
            <a:ext cx="100936" cy="41909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654089" y="2290883"/>
            <a:ext cx="255254" cy="23883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561825" y="2043801"/>
            <a:ext cx="258951" cy="8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Isosceles Triangle 39"/>
          <p:cNvSpPr/>
          <p:nvPr/>
        </p:nvSpPr>
        <p:spPr>
          <a:xfrm rot="8817132">
            <a:off x="5947436" y="2727450"/>
            <a:ext cx="451369" cy="72447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rot="12327495">
            <a:off x="6722446" y="2641125"/>
            <a:ext cx="458667" cy="75635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50439" y="4233812"/>
            <a:ext cx="68579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102373">
            <a:off x="9971723" y="1630867"/>
            <a:ext cx="680846" cy="282565"/>
          </a:xfrm>
          <a:prstGeom prst="triangl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 rot="1102373">
            <a:off x="8973139" y="1248934"/>
            <a:ext cx="680846" cy="282565"/>
          </a:xfrm>
          <a:prstGeom prst="triangl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563946" y="1474657"/>
            <a:ext cx="385472" cy="4591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1986171" y="3459341"/>
            <a:ext cx="1094254" cy="407519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1820775" y="3885235"/>
            <a:ext cx="1448380" cy="60050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1668955" y="4485736"/>
            <a:ext cx="1752600" cy="60050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42798" y="5086236"/>
            <a:ext cx="3810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3622020" y="2586185"/>
            <a:ext cx="1448380" cy="60050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85094" y="3186686"/>
            <a:ext cx="1141833" cy="1019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61524" y="5183109"/>
            <a:ext cx="2220404" cy="1019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58724" y="5354666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277023" y="5354666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12039" y="5347827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626917" y="6202710"/>
            <a:ext cx="441950" cy="49657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768033" y="6188750"/>
            <a:ext cx="441950" cy="49657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928037" y="3337886"/>
            <a:ext cx="551106" cy="5903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 rot="15730628">
            <a:off x="9147349" y="2825748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 rot="15730628">
            <a:off x="9496239" y="3255097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 rot="15730628">
            <a:off x="9275810" y="3761773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2" name="Oval 61"/>
          <p:cNvSpPr/>
          <p:nvPr/>
        </p:nvSpPr>
        <p:spPr>
          <a:xfrm rot="15730628">
            <a:off x="8648591" y="3796084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 rot="15730628">
            <a:off x="8378785" y="3373838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4" name="Oval 63"/>
          <p:cNvSpPr/>
          <p:nvPr/>
        </p:nvSpPr>
        <p:spPr>
          <a:xfrm rot="15730628">
            <a:off x="8598096" y="2879687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8" name="Straight Connector 67"/>
          <p:cNvCxnSpPr>
            <a:stCxn id="61" idx="0"/>
          </p:cNvCxnSpPr>
          <p:nvPr/>
        </p:nvCxnSpPr>
        <p:spPr>
          <a:xfrm flipH="1">
            <a:off x="9254087" y="4097134"/>
            <a:ext cx="4841" cy="1199838"/>
          </a:xfrm>
          <a:prstGeom prst="line">
            <a:avLst/>
          </a:prstGeom>
          <a:ln w="28575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Isosceles Triangle 68"/>
          <p:cNvSpPr/>
          <p:nvPr/>
        </p:nvSpPr>
        <p:spPr>
          <a:xfrm rot="16200000">
            <a:off x="9305884" y="4672683"/>
            <a:ext cx="490958" cy="659884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70" name="Isosceles Triangle 69"/>
          <p:cNvSpPr/>
          <p:nvPr/>
        </p:nvSpPr>
        <p:spPr>
          <a:xfrm rot="5400000">
            <a:off x="8655231" y="4672683"/>
            <a:ext cx="490958" cy="659884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 rot="1525178">
            <a:off x="5109147" y="1506220"/>
            <a:ext cx="802214" cy="55621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5" name="Cloud 64"/>
          <p:cNvSpPr/>
          <p:nvPr/>
        </p:nvSpPr>
        <p:spPr>
          <a:xfrm rot="1525178">
            <a:off x="3726854" y="1618600"/>
            <a:ext cx="914400" cy="556219"/>
          </a:xfrm>
          <a:prstGeom prst="cloud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193683" y="1479671"/>
            <a:ext cx="550500" cy="52804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6" name="5-Point Star 65"/>
          <p:cNvSpPr/>
          <p:nvPr/>
        </p:nvSpPr>
        <p:spPr>
          <a:xfrm>
            <a:off x="8350210" y="1738233"/>
            <a:ext cx="550500" cy="52804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6124650" y="3295743"/>
            <a:ext cx="937374" cy="904283"/>
          </a:xfrm>
          <a:prstGeom prst="smileyFac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85510" y="3560734"/>
            <a:ext cx="390394" cy="42190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7193683" y="5178241"/>
            <a:ext cx="1448380" cy="70601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7574027" y="5844346"/>
            <a:ext cx="787895" cy="42876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50438" y="411481"/>
            <a:ext cx="811587" cy="7560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347807E-16F8-6E05-3F00-DDDC13BEA14C}"/>
              </a:ext>
            </a:extLst>
          </p:cNvPr>
          <p:cNvSpPr/>
          <p:nvPr/>
        </p:nvSpPr>
        <p:spPr>
          <a:xfrm>
            <a:off x="143372" y="-5583"/>
            <a:ext cx="2497193" cy="1958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" pitchFamily="2" charset="0"/>
                <a:cs typeface="Nikosh" pitchFamily="2" charset="0"/>
              </a:rPr>
              <a:t>গোল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আকৃতি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খুজে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37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24557 0.3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58 0.36921 L 0.00404 0.429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42824 L -0.13971 0.829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71 0.82939 L -0.22721 0.829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21 0.82939 L -0.18346 0.429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46 0.42939 L -0.37096 0.184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2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68 0.1824 L 0.26029 0.129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48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0775" y="1624701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877926" y="1319902"/>
            <a:ext cx="123683" cy="37161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77975" y="1167501"/>
            <a:ext cx="29126" cy="41967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97193" y="1377337"/>
            <a:ext cx="201305" cy="2473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639925" y="1691518"/>
            <a:ext cx="323850" cy="10435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98497" y="2043801"/>
            <a:ext cx="341478" cy="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515975" y="1624700"/>
            <a:ext cx="342900" cy="23798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7845" y="2310503"/>
            <a:ext cx="365931" cy="18992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14878" y="2462899"/>
            <a:ext cx="213532" cy="4191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01608" y="2462901"/>
            <a:ext cx="100936" cy="41909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54089" y="2290883"/>
            <a:ext cx="255254" cy="23883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561825" y="2043801"/>
            <a:ext cx="258951" cy="8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 rot="8817132">
            <a:off x="5947436" y="2727450"/>
            <a:ext cx="451369" cy="72447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 rot="12327495">
            <a:off x="6722446" y="2641125"/>
            <a:ext cx="458667" cy="75635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0439" y="4233812"/>
            <a:ext cx="68579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Isosceles Triangle 17"/>
          <p:cNvSpPr/>
          <p:nvPr/>
        </p:nvSpPr>
        <p:spPr>
          <a:xfrm rot="1102373">
            <a:off x="9971723" y="1630867"/>
            <a:ext cx="680846" cy="282565"/>
          </a:xfrm>
          <a:prstGeom prst="triangl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 rot="1102373">
            <a:off x="8973139" y="1248934"/>
            <a:ext cx="680846" cy="282565"/>
          </a:xfrm>
          <a:prstGeom prst="triangl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63946" y="1474657"/>
            <a:ext cx="385472" cy="4591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1986171" y="3459341"/>
            <a:ext cx="1094254" cy="407519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820775" y="3885235"/>
            <a:ext cx="1448380" cy="60050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668955" y="4485736"/>
            <a:ext cx="1752600" cy="60050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42798" y="5086236"/>
            <a:ext cx="3810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622020" y="2586185"/>
            <a:ext cx="1448380" cy="60050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85094" y="3186686"/>
            <a:ext cx="1141833" cy="1019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61524" y="5183109"/>
            <a:ext cx="2220404" cy="10196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58724" y="5354666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7023" y="5354666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12039" y="5347827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26917" y="6202710"/>
            <a:ext cx="441950" cy="49657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68033" y="6188750"/>
            <a:ext cx="441950" cy="49657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928037" y="3337886"/>
            <a:ext cx="551106" cy="5903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 rot="15730628">
            <a:off x="9147349" y="2825748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 rot="15730628">
            <a:off x="9496239" y="3255097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 rot="15730628">
            <a:off x="9275810" y="3761773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 rot="15730628">
            <a:off x="8648591" y="3796084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 rot="15730628">
            <a:off x="8378785" y="3373838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 rot="15730628">
            <a:off x="8598096" y="2879687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0" name="Straight Connector 39"/>
          <p:cNvCxnSpPr>
            <a:stCxn id="36" idx="0"/>
          </p:cNvCxnSpPr>
          <p:nvPr/>
        </p:nvCxnSpPr>
        <p:spPr>
          <a:xfrm flipH="1">
            <a:off x="9254087" y="4097134"/>
            <a:ext cx="4841" cy="1199838"/>
          </a:xfrm>
          <a:prstGeom prst="line">
            <a:avLst/>
          </a:prstGeom>
          <a:ln w="28575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 rot="16200000">
            <a:off x="9305884" y="4672683"/>
            <a:ext cx="490958" cy="659884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5400000">
            <a:off x="8655231" y="4672683"/>
            <a:ext cx="490958" cy="659884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3" name="Cloud 42"/>
          <p:cNvSpPr/>
          <p:nvPr/>
        </p:nvSpPr>
        <p:spPr>
          <a:xfrm rot="1525178">
            <a:off x="5109147" y="1506220"/>
            <a:ext cx="802214" cy="55621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Cloud 43"/>
          <p:cNvSpPr/>
          <p:nvPr/>
        </p:nvSpPr>
        <p:spPr>
          <a:xfrm rot="1525178">
            <a:off x="3726854" y="1618600"/>
            <a:ext cx="914400" cy="556219"/>
          </a:xfrm>
          <a:prstGeom prst="cloud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5-Point Star 44"/>
          <p:cNvSpPr/>
          <p:nvPr/>
        </p:nvSpPr>
        <p:spPr>
          <a:xfrm>
            <a:off x="7193683" y="1479671"/>
            <a:ext cx="550500" cy="52804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6" name="5-Point Star 45"/>
          <p:cNvSpPr/>
          <p:nvPr/>
        </p:nvSpPr>
        <p:spPr>
          <a:xfrm>
            <a:off x="8350210" y="1738233"/>
            <a:ext cx="550500" cy="52804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Smiley Face 46"/>
          <p:cNvSpPr/>
          <p:nvPr/>
        </p:nvSpPr>
        <p:spPr>
          <a:xfrm>
            <a:off x="6124650" y="3295743"/>
            <a:ext cx="937374" cy="904283"/>
          </a:xfrm>
          <a:prstGeom prst="smileyFace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185510" y="3560734"/>
            <a:ext cx="390394" cy="42190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>
            <a:off x="7193683" y="5178241"/>
            <a:ext cx="1448380" cy="70601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7545472" y="5917415"/>
            <a:ext cx="787895" cy="42876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2" name="Flowchart: Sequential Access Storage 51"/>
          <p:cNvSpPr/>
          <p:nvPr/>
        </p:nvSpPr>
        <p:spPr>
          <a:xfrm>
            <a:off x="1427322" y="43962"/>
            <a:ext cx="2756733" cy="1012788"/>
          </a:xfrm>
          <a:prstGeom prst="flowChartMagneticTap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তিনকোনা আকৃতি খুঁজে বের করি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6015098" y="665263"/>
            <a:ext cx="731308" cy="75325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" pitchFamily="2" charset="0"/>
                <a:cs typeface="Nikosh" pitchFamily="2" charset="0"/>
              </a:rPr>
              <a:t>তিন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dirty="0">
                <a:latin typeface="Nikosh" pitchFamily="2" charset="0"/>
                <a:cs typeface="Nikosh" pitchFamily="2" charset="0"/>
              </a:rPr>
              <a:t>ক</a:t>
            </a:r>
          </a:p>
        </p:txBody>
      </p:sp>
    </p:spTree>
    <p:extLst>
      <p:ext uri="{BB962C8B-B14F-4D97-AF65-F5344CB8AC3E}">
        <p14:creationId xmlns:p14="http://schemas.microsoft.com/office/powerpoint/2010/main" val="590326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23294 0.0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4 0.05926 L 0.32044 0.1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44 0.11482 L 0.27044 0.5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44 0.57037 L 0.20169 0.5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69 0.58148 L 0.12044 0.67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4 0.67037 L 0.05794 0.27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4 0.27037 L -0.02331 0.2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0.27037 L -0.16706 0.2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06 0.27037 L -0.31081 0.548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51" grpId="5" animBg="1"/>
      <p:bldP spid="51" grpId="6" animBg="1"/>
      <p:bldP spid="51" grpId="7" animBg="1"/>
      <p:bldP spid="51" grpId="8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3984979-1AF7-C1D5-B17F-C0C325ED2614}"/>
              </a:ext>
            </a:extLst>
          </p:cNvPr>
          <p:cNvSpPr/>
          <p:nvPr/>
        </p:nvSpPr>
        <p:spPr>
          <a:xfrm>
            <a:off x="1820775" y="1624701"/>
            <a:ext cx="838200" cy="838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45EEA37-707C-1152-1D73-864FFA7DB3A2}"/>
              </a:ext>
            </a:extLst>
          </p:cNvPr>
          <p:cNvCxnSpPr/>
          <p:nvPr/>
        </p:nvCxnSpPr>
        <p:spPr>
          <a:xfrm flipH="1" flipV="1">
            <a:off x="1877926" y="1319902"/>
            <a:ext cx="123683" cy="37161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E4E7F1F-3D0D-D65A-9DAF-21DABAFEB79B}"/>
              </a:ext>
            </a:extLst>
          </p:cNvPr>
          <p:cNvCxnSpPr/>
          <p:nvPr/>
        </p:nvCxnSpPr>
        <p:spPr>
          <a:xfrm flipV="1">
            <a:off x="2277975" y="1167501"/>
            <a:ext cx="29126" cy="41967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CE58EF-9380-15AC-1F24-9E44B1A1898B}"/>
              </a:ext>
            </a:extLst>
          </p:cNvPr>
          <p:cNvCxnSpPr/>
          <p:nvPr/>
        </p:nvCxnSpPr>
        <p:spPr>
          <a:xfrm flipV="1">
            <a:off x="2497193" y="1377337"/>
            <a:ext cx="201305" cy="24736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F58EDAB-0EBA-0532-9E4D-DA4641F47E95}"/>
              </a:ext>
            </a:extLst>
          </p:cNvPr>
          <p:cNvCxnSpPr/>
          <p:nvPr/>
        </p:nvCxnSpPr>
        <p:spPr>
          <a:xfrm flipV="1">
            <a:off x="2639925" y="1691518"/>
            <a:ext cx="323850" cy="10435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35B469D-3080-81BA-F476-9E099F85BFFC}"/>
              </a:ext>
            </a:extLst>
          </p:cNvPr>
          <p:cNvCxnSpPr/>
          <p:nvPr/>
        </p:nvCxnSpPr>
        <p:spPr>
          <a:xfrm flipV="1">
            <a:off x="2698497" y="2043801"/>
            <a:ext cx="341478" cy="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69B0CCE-EE28-681A-07A9-A9FC95B5C12C}"/>
              </a:ext>
            </a:extLst>
          </p:cNvPr>
          <p:cNvCxnSpPr/>
          <p:nvPr/>
        </p:nvCxnSpPr>
        <p:spPr>
          <a:xfrm flipH="1" flipV="1">
            <a:off x="1515975" y="1624700"/>
            <a:ext cx="342900" cy="23798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BDBEA81-1D74-D9E8-C0FE-15D4479F17C3}"/>
              </a:ext>
            </a:extLst>
          </p:cNvPr>
          <p:cNvCxnSpPr/>
          <p:nvPr/>
        </p:nvCxnSpPr>
        <p:spPr>
          <a:xfrm>
            <a:off x="2597845" y="2310503"/>
            <a:ext cx="365931" cy="18992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E965A69-A6F3-B232-7B19-87FB1D2FA002}"/>
              </a:ext>
            </a:extLst>
          </p:cNvPr>
          <p:cNvCxnSpPr/>
          <p:nvPr/>
        </p:nvCxnSpPr>
        <p:spPr>
          <a:xfrm>
            <a:off x="2414878" y="2462899"/>
            <a:ext cx="213532" cy="41910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9820D2F-551A-3D2B-67CC-515D2C1043F6}"/>
              </a:ext>
            </a:extLst>
          </p:cNvPr>
          <p:cNvCxnSpPr/>
          <p:nvPr/>
        </p:nvCxnSpPr>
        <p:spPr>
          <a:xfrm flipH="1">
            <a:off x="2001608" y="2462901"/>
            <a:ext cx="100936" cy="41909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E3AC665-FBFE-D910-8B7C-4B053CB4E630}"/>
              </a:ext>
            </a:extLst>
          </p:cNvPr>
          <p:cNvCxnSpPr/>
          <p:nvPr/>
        </p:nvCxnSpPr>
        <p:spPr>
          <a:xfrm flipH="1">
            <a:off x="1654089" y="2290883"/>
            <a:ext cx="255254" cy="23883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9657823-6933-F90E-2FC4-850E5861057F}"/>
              </a:ext>
            </a:extLst>
          </p:cNvPr>
          <p:cNvCxnSpPr/>
          <p:nvPr/>
        </p:nvCxnSpPr>
        <p:spPr>
          <a:xfrm flipH="1" flipV="1">
            <a:off x="1561825" y="2043801"/>
            <a:ext cx="258951" cy="81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E8F18F30-2914-2A34-D022-AE85E508DC70}"/>
              </a:ext>
            </a:extLst>
          </p:cNvPr>
          <p:cNvSpPr/>
          <p:nvPr/>
        </p:nvSpPr>
        <p:spPr>
          <a:xfrm rot="8817132">
            <a:off x="5947436" y="2727450"/>
            <a:ext cx="451369" cy="72447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7C32DE26-3E69-84F1-902E-466A8B63152B}"/>
              </a:ext>
            </a:extLst>
          </p:cNvPr>
          <p:cNvSpPr/>
          <p:nvPr/>
        </p:nvSpPr>
        <p:spPr>
          <a:xfrm rot="12327495">
            <a:off x="6722446" y="2641125"/>
            <a:ext cx="458667" cy="75635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AF1508-4F2A-27A1-E867-0BF048385A83}"/>
              </a:ext>
            </a:extLst>
          </p:cNvPr>
          <p:cNvSpPr/>
          <p:nvPr/>
        </p:nvSpPr>
        <p:spPr>
          <a:xfrm>
            <a:off x="5822008" y="4440266"/>
            <a:ext cx="140248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84712B94-F446-7E3B-6C94-E40FCF9428AE}"/>
              </a:ext>
            </a:extLst>
          </p:cNvPr>
          <p:cNvSpPr/>
          <p:nvPr/>
        </p:nvSpPr>
        <p:spPr>
          <a:xfrm rot="1102373">
            <a:off x="9971723" y="1630867"/>
            <a:ext cx="680846" cy="282565"/>
          </a:xfrm>
          <a:prstGeom prst="triangl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888354AC-261E-A6B6-54C3-5F41F3F8DCFB}"/>
              </a:ext>
            </a:extLst>
          </p:cNvPr>
          <p:cNvSpPr/>
          <p:nvPr/>
        </p:nvSpPr>
        <p:spPr>
          <a:xfrm rot="1102373">
            <a:off x="8973139" y="1248934"/>
            <a:ext cx="680846" cy="282565"/>
          </a:xfrm>
          <a:prstGeom prst="triangl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1A79E4F-EA03-6A86-632F-F3DF5CC8DCC6}"/>
              </a:ext>
            </a:extLst>
          </p:cNvPr>
          <p:cNvSpPr/>
          <p:nvPr/>
        </p:nvSpPr>
        <p:spPr>
          <a:xfrm>
            <a:off x="9563946" y="1474657"/>
            <a:ext cx="385472" cy="4591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266D1816-2802-A58E-281B-1A4AB48F2588}"/>
              </a:ext>
            </a:extLst>
          </p:cNvPr>
          <p:cNvSpPr/>
          <p:nvPr/>
        </p:nvSpPr>
        <p:spPr>
          <a:xfrm>
            <a:off x="1986171" y="3459341"/>
            <a:ext cx="1094254" cy="407519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1DBB970F-8756-AA81-D13F-BC0B948844F8}"/>
              </a:ext>
            </a:extLst>
          </p:cNvPr>
          <p:cNvSpPr/>
          <p:nvPr/>
        </p:nvSpPr>
        <p:spPr>
          <a:xfrm>
            <a:off x="1820775" y="3885235"/>
            <a:ext cx="1448380" cy="60050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D6B7AC9C-E446-AC49-872E-8830D767361E}"/>
              </a:ext>
            </a:extLst>
          </p:cNvPr>
          <p:cNvSpPr/>
          <p:nvPr/>
        </p:nvSpPr>
        <p:spPr>
          <a:xfrm>
            <a:off x="1668955" y="4485736"/>
            <a:ext cx="1752600" cy="600501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60515CE-4E49-15BF-7899-0BD157CC9B3A}"/>
              </a:ext>
            </a:extLst>
          </p:cNvPr>
          <p:cNvSpPr/>
          <p:nvPr/>
        </p:nvSpPr>
        <p:spPr>
          <a:xfrm>
            <a:off x="1026035" y="5455202"/>
            <a:ext cx="1665679" cy="8382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C1BCED63-60B3-2BB1-C923-DBA79287763F}"/>
              </a:ext>
            </a:extLst>
          </p:cNvPr>
          <p:cNvSpPr/>
          <p:nvPr/>
        </p:nvSpPr>
        <p:spPr>
          <a:xfrm>
            <a:off x="3622020" y="2441807"/>
            <a:ext cx="1448380" cy="60050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ADA665A-4FF5-7E32-ED8B-5D4BE362F2BE}"/>
              </a:ext>
            </a:extLst>
          </p:cNvPr>
          <p:cNvSpPr/>
          <p:nvPr/>
        </p:nvSpPr>
        <p:spPr>
          <a:xfrm>
            <a:off x="3785094" y="3186686"/>
            <a:ext cx="1543743" cy="12406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18C9E52-3F2E-2AFB-294A-EB935D0E4401}"/>
              </a:ext>
            </a:extLst>
          </p:cNvPr>
          <p:cNvSpPr/>
          <p:nvPr/>
        </p:nvSpPr>
        <p:spPr>
          <a:xfrm>
            <a:off x="3361524" y="5183109"/>
            <a:ext cx="2220404" cy="12881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31144F-0465-0536-3DA2-EE9DF565EE48}"/>
              </a:ext>
            </a:extLst>
          </p:cNvPr>
          <p:cNvSpPr/>
          <p:nvPr/>
        </p:nvSpPr>
        <p:spPr>
          <a:xfrm>
            <a:off x="3758724" y="5354666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FDB7D24-4BCA-5B50-5B54-49517966B339}"/>
              </a:ext>
            </a:extLst>
          </p:cNvPr>
          <p:cNvSpPr/>
          <p:nvPr/>
        </p:nvSpPr>
        <p:spPr>
          <a:xfrm>
            <a:off x="4277023" y="5354666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75E6D49-7F64-244B-79B5-5624984AB3AB}"/>
              </a:ext>
            </a:extLst>
          </p:cNvPr>
          <p:cNvSpPr/>
          <p:nvPr/>
        </p:nvSpPr>
        <p:spPr>
          <a:xfrm>
            <a:off x="4812039" y="5347827"/>
            <a:ext cx="397945" cy="4110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06BC845-BBBA-4C6A-B967-634FA23E8E21}"/>
              </a:ext>
            </a:extLst>
          </p:cNvPr>
          <p:cNvSpPr/>
          <p:nvPr/>
        </p:nvSpPr>
        <p:spPr>
          <a:xfrm>
            <a:off x="3626917" y="6202710"/>
            <a:ext cx="441950" cy="49657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CD5A52B-D040-5E2A-0E2E-7A4D978FFC64}"/>
              </a:ext>
            </a:extLst>
          </p:cNvPr>
          <p:cNvSpPr/>
          <p:nvPr/>
        </p:nvSpPr>
        <p:spPr>
          <a:xfrm>
            <a:off x="4768033" y="6188750"/>
            <a:ext cx="441950" cy="49657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39B07E3-854B-DA74-D46D-0A5DFFB27885}"/>
              </a:ext>
            </a:extLst>
          </p:cNvPr>
          <p:cNvSpPr/>
          <p:nvPr/>
        </p:nvSpPr>
        <p:spPr>
          <a:xfrm>
            <a:off x="8928037" y="3337886"/>
            <a:ext cx="551106" cy="5903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6470F18-F38D-087F-6EFE-02AC3531073C}"/>
              </a:ext>
            </a:extLst>
          </p:cNvPr>
          <p:cNvSpPr/>
          <p:nvPr/>
        </p:nvSpPr>
        <p:spPr>
          <a:xfrm rot="15730628">
            <a:off x="9147349" y="2825748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A33F7A1-6FEF-BF16-D81F-4CCD12E409E7}"/>
              </a:ext>
            </a:extLst>
          </p:cNvPr>
          <p:cNvSpPr/>
          <p:nvPr/>
        </p:nvSpPr>
        <p:spPr>
          <a:xfrm rot="15730628">
            <a:off x="9496239" y="3255097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890EB2CA-5DD6-AA8F-F48F-6298727CA154}"/>
              </a:ext>
            </a:extLst>
          </p:cNvPr>
          <p:cNvSpPr/>
          <p:nvPr/>
        </p:nvSpPr>
        <p:spPr>
          <a:xfrm rot="15730628">
            <a:off x="9275810" y="3761773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067AE02-F212-8562-BE63-A32F032A541D}"/>
              </a:ext>
            </a:extLst>
          </p:cNvPr>
          <p:cNvSpPr/>
          <p:nvPr/>
        </p:nvSpPr>
        <p:spPr>
          <a:xfrm rot="15730628">
            <a:off x="8648591" y="3796084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FC9A6E6-A3A2-1B51-1C97-60AF676BD271}"/>
              </a:ext>
            </a:extLst>
          </p:cNvPr>
          <p:cNvSpPr/>
          <p:nvPr/>
        </p:nvSpPr>
        <p:spPr>
          <a:xfrm rot="15730628">
            <a:off x="8378785" y="3373838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93D53E2-327E-C01C-976F-48972DE4D5F5}"/>
              </a:ext>
            </a:extLst>
          </p:cNvPr>
          <p:cNvSpPr/>
          <p:nvPr/>
        </p:nvSpPr>
        <p:spPr>
          <a:xfrm rot="15730628">
            <a:off x="8598096" y="2879687"/>
            <a:ext cx="551106" cy="5903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0DC5922-6157-7023-38BC-DFB30F7FFEE9}"/>
              </a:ext>
            </a:extLst>
          </p:cNvPr>
          <p:cNvCxnSpPr>
            <a:stCxn id="35" idx="0"/>
          </p:cNvCxnSpPr>
          <p:nvPr/>
        </p:nvCxnSpPr>
        <p:spPr>
          <a:xfrm flipH="1">
            <a:off x="9254087" y="4097134"/>
            <a:ext cx="4841" cy="1199838"/>
          </a:xfrm>
          <a:prstGeom prst="line">
            <a:avLst/>
          </a:prstGeom>
          <a:ln w="28575">
            <a:solidFill>
              <a:srgbClr val="92D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19CF89A5-0354-25F2-75F5-E0174EF7AFB0}"/>
              </a:ext>
            </a:extLst>
          </p:cNvPr>
          <p:cNvSpPr/>
          <p:nvPr/>
        </p:nvSpPr>
        <p:spPr>
          <a:xfrm rot="16200000">
            <a:off x="9305884" y="4672683"/>
            <a:ext cx="490958" cy="659884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xmlns="" id="{F500BBA7-FAF8-4878-AA78-725F8EF899FC}"/>
              </a:ext>
            </a:extLst>
          </p:cNvPr>
          <p:cNvSpPr/>
          <p:nvPr/>
        </p:nvSpPr>
        <p:spPr>
          <a:xfrm rot="5400000">
            <a:off x="8655231" y="4672683"/>
            <a:ext cx="490958" cy="659884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xmlns="" id="{B5AD6B2F-A439-67A9-4D88-B8C2D735B956}"/>
              </a:ext>
            </a:extLst>
          </p:cNvPr>
          <p:cNvSpPr/>
          <p:nvPr/>
        </p:nvSpPr>
        <p:spPr>
          <a:xfrm rot="1525178">
            <a:off x="5109147" y="1506220"/>
            <a:ext cx="802214" cy="55621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xmlns="" id="{755FF61B-133D-1CAE-8537-E102073408CA}"/>
              </a:ext>
            </a:extLst>
          </p:cNvPr>
          <p:cNvSpPr/>
          <p:nvPr/>
        </p:nvSpPr>
        <p:spPr>
          <a:xfrm rot="1525178">
            <a:off x="3726854" y="1618600"/>
            <a:ext cx="914400" cy="556219"/>
          </a:xfrm>
          <a:prstGeom prst="cloud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4" name="5-Point Star 44">
            <a:extLst>
              <a:ext uri="{FF2B5EF4-FFF2-40B4-BE49-F238E27FC236}">
                <a16:creationId xmlns:a16="http://schemas.microsoft.com/office/drawing/2014/main" xmlns="" id="{F5B8A291-AC83-DE1C-8EFC-5C0073EC512F}"/>
              </a:ext>
            </a:extLst>
          </p:cNvPr>
          <p:cNvSpPr/>
          <p:nvPr/>
        </p:nvSpPr>
        <p:spPr>
          <a:xfrm>
            <a:off x="7193683" y="1479671"/>
            <a:ext cx="550500" cy="52804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5" name="5-Point Star 45">
            <a:extLst>
              <a:ext uri="{FF2B5EF4-FFF2-40B4-BE49-F238E27FC236}">
                <a16:creationId xmlns:a16="http://schemas.microsoft.com/office/drawing/2014/main" xmlns="" id="{FF0664DE-DBD9-BB42-C7BA-17D0E7EA4F5C}"/>
              </a:ext>
            </a:extLst>
          </p:cNvPr>
          <p:cNvSpPr/>
          <p:nvPr/>
        </p:nvSpPr>
        <p:spPr>
          <a:xfrm>
            <a:off x="8350210" y="1738233"/>
            <a:ext cx="550500" cy="52804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xmlns="" id="{95A30820-96D3-3D9B-F5AB-DB05167B959A}"/>
              </a:ext>
            </a:extLst>
          </p:cNvPr>
          <p:cNvSpPr/>
          <p:nvPr/>
        </p:nvSpPr>
        <p:spPr>
          <a:xfrm>
            <a:off x="6124650" y="3295743"/>
            <a:ext cx="937374" cy="904283"/>
          </a:xfrm>
          <a:prstGeom prst="smileyFace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8E468BC2-A459-47EB-9001-43F934636FA3}"/>
              </a:ext>
            </a:extLst>
          </p:cNvPr>
          <p:cNvSpPr/>
          <p:nvPr/>
        </p:nvSpPr>
        <p:spPr>
          <a:xfrm>
            <a:off x="4185510" y="3560734"/>
            <a:ext cx="390394" cy="421906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xmlns="" id="{7D43187E-9DE9-B3C2-6B58-D1E41D8CAEB9}"/>
              </a:ext>
            </a:extLst>
          </p:cNvPr>
          <p:cNvSpPr/>
          <p:nvPr/>
        </p:nvSpPr>
        <p:spPr>
          <a:xfrm>
            <a:off x="7193683" y="5178241"/>
            <a:ext cx="1448380" cy="70601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xmlns="" id="{9852FDF3-FBCF-C3A1-46EB-C41D81CA7D14}"/>
              </a:ext>
            </a:extLst>
          </p:cNvPr>
          <p:cNvSpPr/>
          <p:nvPr/>
        </p:nvSpPr>
        <p:spPr>
          <a:xfrm>
            <a:off x="7545472" y="5917415"/>
            <a:ext cx="787895" cy="42876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44BD683-03DD-3493-36DC-D27076D5AFED}"/>
              </a:ext>
            </a:extLst>
          </p:cNvPr>
          <p:cNvSpPr/>
          <p:nvPr/>
        </p:nvSpPr>
        <p:spPr>
          <a:xfrm>
            <a:off x="6753510" y="-1605087"/>
            <a:ext cx="880346" cy="59800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bn-BD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কোনা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AECFC2B-33A1-C456-9982-5EB5691025AA}"/>
              </a:ext>
            </a:extLst>
          </p:cNvPr>
          <p:cNvSpPr/>
          <p:nvPr/>
        </p:nvSpPr>
        <p:spPr>
          <a:xfrm>
            <a:off x="4980808" y="-1552950"/>
            <a:ext cx="880346" cy="59800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bn-BD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কোনা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DD8767F-9969-40F4-2F86-376CFA9A49E0}"/>
              </a:ext>
            </a:extLst>
          </p:cNvPr>
          <p:cNvSpPr/>
          <p:nvPr/>
        </p:nvSpPr>
        <p:spPr>
          <a:xfrm>
            <a:off x="4812039" y="7283220"/>
            <a:ext cx="880346" cy="59800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bn-BD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কোনা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84B27C3-C97B-9109-C7FA-16068A459208}"/>
              </a:ext>
            </a:extLst>
          </p:cNvPr>
          <p:cNvSpPr/>
          <p:nvPr/>
        </p:nvSpPr>
        <p:spPr>
          <a:xfrm>
            <a:off x="4812039" y="7267178"/>
            <a:ext cx="880346" cy="59800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bn-BD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কোনা</a:t>
            </a:r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92FF260-58FB-B6AE-C6B7-8D2B070D2A9D}"/>
              </a:ext>
            </a:extLst>
          </p:cNvPr>
          <p:cNvSpPr/>
          <p:nvPr/>
        </p:nvSpPr>
        <p:spPr>
          <a:xfrm>
            <a:off x="1820775" y="176463"/>
            <a:ext cx="2991264" cy="78177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</a:t>
            </a:r>
            <a:r>
              <a:rPr lang="bn-BD" sz="2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কোনা আকৃতি খুঁজে বের করি</a:t>
            </a:r>
            <a:endParaRPr lang="en-US" sz="2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29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6628 -0.5523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-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138 -0.25024 " pathEditMode="relative" rAng="0" ptsTypes="AA">
                                      <p:cBhvr>
                                        <p:cTn id="10" dur="8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0776 1.04583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5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05898 0.90417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4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FF2F3F-5955-25E0-E182-584F1B2560CB}"/>
              </a:ext>
            </a:extLst>
          </p:cNvPr>
          <p:cNvSpPr txBox="1"/>
          <p:nvPr/>
        </p:nvSpPr>
        <p:spPr>
          <a:xfrm>
            <a:off x="4060657" y="0"/>
            <a:ext cx="4070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88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8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8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72CE0B-7310-B975-6F48-B90042416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3" l="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6" y="1949116"/>
            <a:ext cx="4288003" cy="2959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2A35AB-9DA0-18A1-8744-AFBCF0832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3" l="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02" y="1949116"/>
            <a:ext cx="4288003" cy="2959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F18FE6-15E6-D749-0769-DCDEB7DFB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23" l="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74" y="1864895"/>
            <a:ext cx="4288003" cy="2959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D556E2-484E-01F3-08FC-D8BE3017A6AE}"/>
              </a:ext>
            </a:extLst>
          </p:cNvPr>
          <p:cNvSpPr txBox="1"/>
          <p:nvPr/>
        </p:nvSpPr>
        <p:spPr>
          <a:xfrm>
            <a:off x="1107906" y="5226784"/>
            <a:ext cx="2188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গোল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দল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04127C-42C9-F740-C683-AE3240555119}"/>
              </a:ext>
            </a:extLst>
          </p:cNvPr>
          <p:cNvSpPr txBox="1"/>
          <p:nvPr/>
        </p:nvSpPr>
        <p:spPr>
          <a:xfrm>
            <a:off x="4593063" y="5268140"/>
            <a:ext cx="325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তিনকোনা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দল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D7FE33-88B0-87B4-031C-F11586FD8803}"/>
              </a:ext>
            </a:extLst>
          </p:cNvPr>
          <p:cNvSpPr txBox="1"/>
          <p:nvPr/>
        </p:nvSpPr>
        <p:spPr>
          <a:xfrm>
            <a:off x="8202153" y="5226784"/>
            <a:ext cx="3253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চারকোনা</a:t>
            </a:r>
            <a:r>
              <a:rPr lang="en-US" sz="5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>
                <a:latin typeface="Nikosh" pitchFamily="2" charset="0"/>
                <a:cs typeface="Nikosh" pitchFamily="2" charset="0"/>
              </a:rPr>
              <a:t>দল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7422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00BD7E-8422-1483-EE30-98EA676C8D3C}"/>
              </a:ext>
            </a:extLst>
          </p:cNvPr>
          <p:cNvSpPr txBox="1"/>
          <p:nvPr/>
        </p:nvSpPr>
        <p:spPr>
          <a:xfrm>
            <a:off x="181897" y="872482"/>
            <a:ext cx="118282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গোল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দল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গোল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</a:t>
            </a:r>
          </a:p>
          <a:p>
            <a:pPr algn="ctr"/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তিনকোনা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দল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তিনকোনা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</a:t>
            </a:r>
          </a:p>
          <a:p>
            <a:pPr algn="ctr"/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চারকোনা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দল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চারকোনা</a:t>
            </a:r>
            <a:r>
              <a:rPr lang="en-US" sz="66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, </a:t>
            </a:r>
          </a:p>
          <a:p>
            <a:pPr algn="ctr"/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ডান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বাম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দাগ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টেনে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মিল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করো</a:t>
            </a:r>
            <a:r>
              <a:rPr lang="en-US" sz="7200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4800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17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05CF09-FFF3-EF78-7255-52BE9AAEC2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67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7762" y="373998"/>
            <a:ext cx="999203" cy="999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265D10-D5D8-B71D-01B1-1A765A62A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61" y="2542254"/>
            <a:ext cx="12192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05E50A-09E9-5346-5E00-DC41B2FB3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1" b="956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5" y="4535069"/>
            <a:ext cx="1351793" cy="1433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F327B8D-A920-1097-F538-E810E701F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17" y="4778985"/>
            <a:ext cx="1071563" cy="1071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71E0A81-44A6-F8D6-6374-4B1C9BD76E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46" y="373998"/>
            <a:ext cx="1351794" cy="1030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1DC54C5-9DFA-23AB-334E-56FE51BAC8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5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44" y="2090773"/>
            <a:ext cx="1691208" cy="169120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936AA09-77BC-ECE1-B09C-8A068B7E924F}"/>
              </a:ext>
            </a:extLst>
          </p:cNvPr>
          <p:cNvCxnSpPr/>
          <p:nvPr/>
        </p:nvCxnSpPr>
        <p:spPr>
          <a:xfrm>
            <a:off x="3760839" y="3303639"/>
            <a:ext cx="4055806" cy="19481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20952E5-949F-71C2-C6E0-97CEBC35B263}"/>
              </a:ext>
            </a:extLst>
          </p:cNvPr>
          <p:cNvCxnSpPr>
            <a:cxnSpLocks/>
          </p:cNvCxnSpPr>
          <p:nvPr/>
        </p:nvCxnSpPr>
        <p:spPr>
          <a:xfrm flipV="1">
            <a:off x="3613355" y="1317158"/>
            <a:ext cx="3844562" cy="35822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9779DAE-EF7E-6230-3C23-126A05BADED9}"/>
              </a:ext>
            </a:extLst>
          </p:cNvPr>
          <p:cNvCxnSpPr/>
          <p:nvPr/>
        </p:nvCxnSpPr>
        <p:spPr>
          <a:xfrm>
            <a:off x="3608203" y="973363"/>
            <a:ext cx="4055806" cy="19481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06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1FE994-4799-83E4-D8A2-064F2E53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01" y="0"/>
            <a:ext cx="59953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6C16EB-3272-05C2-E13D-F13104692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5399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DC65932-09B5-58AD-D0E3-0F57AF9F7522}"/>
              </a:ext>
            </a:extLst>
          </p:cNvPr>
          <p:cNvSpPr/>
          <p:nvPr/>
        </p:nvSpPr>
        <p:spPr>
          <a:xfrm>
            <a:off x="494226" y="2799107"/>
            <a:ext cx="4699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000" dirty="0" err="1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</a:t>
            </a:r>
            <a:r>
              <a:rPr lang="en-US" sz="3000" dirty="0" err="1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0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000" dirty="0" err="1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জ‌্যামিতি</a:t>
            </a:r>
            <a:r>
              <a:rPr lang="en-US" sz="3000" dirty="0" err="1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30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000" dirty="0" err="1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াঠ্যাং</a:t>
            </a:r>
            <a:r>
              <a:rPr lang="as-IN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000" dirty="0" err="1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চিনি</a:t>
            </a:r>
            <a:endParaRPr lang="en-US" sz="30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">
            <a:extLst>
              <a:ext uri="{FF2B5EF4-FFF2-40B4-BE49-F238E27FC236}">
                <a16:creationId xmlns:a16="http://schemas.microsoft.com/office/drawing/2014/main" xmlns="" id="{4056F1F9-E868-8869-6A3B-D0760E1B7C30}"/>
              </a:ext>
            </a:extLst>
          </p:cNvPr>
          <p:cNvSpPr/>
          <p:nvPr/>
        </p:nvSpPr>
        <p:spPr>
          <a:xfrm>
            <a:off x="698371" y="973635"/>
            <a:ext cx="4598656" cy="1146798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76" y="973635"/>
            <a:ext cx="3381847" cy="437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88985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80E578-DA17-0C8A-C358-41712452A815}"/>
              </a:ext>
            </a:extLst>
          </p:cNvPr>
          <p:cNvSpPr txBox="1"/>
          <p:nvPr/>
        </p:nvSpPr>
        <p:spPr>
          <a:xfrm>
            <a:off x="2255921" y="156411"/>
            <a:ext cx="8140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প্রাথমিক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গণিত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বইয়ের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৮২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,৮৩,৮৪,৮৫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পৃষ্টা খোলে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দেখ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" y="1878193"/>
            <a:ext cx="2663275" cy="405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84" y="1878193"/>
            <a:ext cx="2647835" cy="405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15" y="1973456"/>
            <a:ext cx="2470283" cy="396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40" y="1973456"/>
            <a:ext cx="2439405" cy="391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6089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EBF291-C97C-DB2A-30E9-0038D6CFC3B1}"/>
              </a:ext>
            </a:extLst>
          </p:cNvPr>
          <p:cNvSpPr txBox="1"/>
          <p:nvPr/>
        </p:nvSpPr>
        <p:spPr>
          <a:xfrm>
            <a:off x="4094640" y="275812"/>
            <a:ext cx="2835550" cy="74898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4267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E281C3A2-AA48-CFBF-1FA0-BD51835DA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1540"/>
              </p:ext>
            </p:extLst>
          </p:nvPr>
        </p:nvGraphicFramePr>
        <p:xfrm>
          <a:off x="360947" y="1196650"/>
          <a:ext cx="11622506" cy="3890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6358">
                  <a:extLst>
                    <a:ext uri="{9D8B030D-6E8A-4147-A177-3AD203B41FA5}">
                      <a16:colId xmlns:a16="http://schemas.microsoft.com/office/drawing/2014/main" xmlns="" val="1299028676"/>
                    </a:ext>
                  </a:extLst>
                </a:gridCol>
                <a:gridCol w="7676148">
                  <a:extLst>
                    <a:ext uri="{9D8B030D-6E8A-4147-A177-3AD203B41FA5}">
                      <a16:colId xmlns:a16="http://schemas.microsoft.com/office/drawing/2014/main" xmlns="" val="3665945467"/>
                    </a:ext>
                  </a:extLst>
                </a:gridCol>
              </a:tblGrid>
              <a:tr h="10430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মূল‌্যায়নের</a:t>
                      </a:r>
                      <a:r>
                        <a:rPr lang="en-US" sz="40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ক্ষেত্র</a:t>
                      </a:r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নির্দেশক</a:t>
                      </a:r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439114"/>
                  </a:ext>
                </a:extLst>
              </a:tr>
              <a:tr h="575736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জ্ঞান</a:t>
                      </a:r>
                      <a:r>
                        <a:rPr lang="en-US" sz="40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গোল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তিন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কোনা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চারকোন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আকৃতিগওলো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শনাক্ত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করো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445777"/>
                  </a:ext>
                </a:extLst>
              </a:tr>
              <a:tr h="1077854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দক্ষতা</a:t>
                      </a:r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গোল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তিন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কোনা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চারকোনা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আকৃতি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বিশিষ্ট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বস্তু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আলাদা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করো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।</a:t>
                      </a:r>
                    </a:p>
                    <a:p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ছবি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দেখে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বিভিন্ন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আকৃতির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নাম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লিখে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ছক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পূরন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করো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305029"/>
                  </a:ext>
                </a:extLst>
              </a:tr>
              <a:tr h="1068867"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মূল‌্যবোধ</a:t>
                      </a:r>
                      <a:r>
                        <a:rPr lang="en-US" sz="4000" dirty="0">
                          <a:latin typeface="Nikosh" pitchFamily="2" charset="0"/>
                          <a:cs typeface="Nikosh" pitchFamily="2" charset="0"/>
                        </a:rPr>
                        <a:t> ও </a:t>
                      </a:r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দৃষ্টি</a:t>
                      </a:r>
                      <a:r>
                        <a:rPr lang="en-US" sz="40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" pitchFamily="2" charset="0"/>
                          <a:cs typeface="Nikosh" pitchFamily="2" charset="0"/>
                        </a:rPr>
                        <a:t>ভঙ্গি</a:t>
                      </a:r>
                      <a:endParaRPr lang="en-US" sz="40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শিখনের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জন‌্য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সক্রিয়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ভাবে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আলোচনায়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অংশগ্রহন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করবে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।</a:t>
                      </a:r>
                    </a:p>
                    <a:p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শ্রেণীকক্ষের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গোল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তিনকোনা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চারকোনা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আকৃতিগুলো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শনাক্ত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" pitchFamily="2" charset="0"/>
                          <a:cs typeface="Nikosh" pitchFamily="2" charset="0"/>
                        </a:rPr>
                        <a:t>করবে</a:t>
                      </a:r>
                      <a:r>
                        <a:rPr lang="en-US" sz="2800" dirty="0">
                          <a:latin typeface="Nikosh" pitchFamily="2" charset="0"/>
                          <a:cs typeface="Nikosh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396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764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9EEF79-16E8-56DF-A7AE-4854A1F7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2" y="1346440"/>
            <a:ext cx="4226169" cy="29266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CC4BE48-C201-C667-2A28-6A625EA07407}"/>
              </a:ext>
            </a:extLst>
          </p:cNvPr>
          <p:cNvSpPr/>
          <p:nvPr/>
        </p:nvSpPr>
        <p:spPr>
          <a:xfrm>
            <a:off x="6422293" y="2194289"/>
            <a:ext cx="4997939" cy="1529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6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BFC313-96F5-38EC-C1D0-A3B6ADA88FC7}"/>
              </a:ext>
            </a:extLst>
          </p:cNvPr>
          <p:cNvSpPr txBox="1"/>
          <p:nvPr/>
        </p:nvSpPr>
        <p:spPr>
          <a:xfrm>
            <a:off x="739272" y="4528359"/>
            <a:ext cx="115262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গোল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তিন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কোনা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চারকোনা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আকৃতির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বস্তুর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আকার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C4B5B1-ABB1-13BA-F0B2-7BB3290C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7" y="211246"/>
            <a:ext cx="11804073" cy="641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04B3A1-3D26-AF2C-EB1C-24DB2AE0A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10" y="1902833"/>
            <a:ext cx="942287" cy="902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0E41BF-65C8-EB23-0C80-B678C5FA76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87" y="2354188"/>
            <a:ext cx="942287" cy="902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2E098F-D0B2-3AC3-6C21-A4F44BD59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85" y="2526288"/>
            <a:ext cx="942287" cy="90271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6C22D03A-1A62-9ED8-77EC-61299DF144FB}"/>
              </a:ext>
            </a:extLst>
          </p:cNvPr>
          <p:cNvSpPr/>
          <p:nvPr/>
        </p:nvSpPr>
        <p:spPr>
          <a:xfrm>
            <a:off x="3501915" y="2805543"/>
            <a:ext cx="3893128" cy="14733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7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E89EED-13CA-3C41-AC52-A050F90445C1}"/>
              </a:ext>
            </a:extLst>
          </p:cNvPr>
          <p:cNvSpPr/>
          <p:nvPr/>
        </p:nvSpPr>
        <p:spPr>
          <a:xfrm>
            <a:off x="3871452" y="520032"/>
            <a:ext cx="3495367" cy="722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BBEA9D5-02EA-93F6-3A50-ED88ED430E93}"/>
              </a:ext>
            </a:extLst>
          </p:cNvPr>
          <p:cNvGrpSpPr/>
          <p:nvPr/>
        </p:nvGrpSpPr>
        <p:grpSpPr>
          <a:xfrm>
            <a:off x="471494" y="237328"/>
            <a:ext cx="12161943" cy="5925142"/>
            <a:chOff x="-155220" y="265464"/>
            <a:chExt cx="12169679" cy="592514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6E9805A-5B27-20BF-BBFC-817949B19E25}"/>
                </a:ext>
              </a:extLst>
            </p:cNvPr>
            <p:cNvGrpSpPr/>
            <p:nvPr/>
          </p:nvGrpSpPr>
          <p:grpSpPr>
            <a:xfrm>
              <a:off x="277136" y="265464"/>
              <a:ext cx="11641458" cy="3725102"/>
              <a:chOff x="275271" y="3792870"/>
              <a:chExt cx="11641458" cy="372510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02CDF8B9-7328-90BF-63D5-9CC925156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271" y="3792870"/>
                <a:ext cx="11641458" cy="372510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EB30DD7-EB4B-5D5B-9938-C4AD35E91A48}"/>
                  </a:ext>
                </a:extLst>
              </p:cNvPr>
              <p:cNvSpPr txBox="1"/>
              <p:nvPr/>
            </p:nvSpPr>
            <p:spPr>
              <a:xfrm>
                <a:off x="373580" y="4925088"/>
                <a:ext cx="352736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600" b="1" dirty="0" err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Nikosh" pitchFamily="2" charset="0"/>
                    <a:cs typeface="Nikosh" pitchFamily="2" charset="0"/>
                  </a:rPr>
                  <a:t>শিখনফল</a:t>
                </a:r>
                <a:endParaRPr lang="en-US" sz="6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3CF8434-D5B2-5CB4-A4D0-0B1C9AD3F997}"/>
                  </a:ext>
                </a:extLst>
              </p:cNvPr>
              <p:cNvSpPr txBox="1"/>
              <p:nvPr/>
            </p:nvSpPr>
            <p:spPr>
              <a:xfrm>
                <a:off x="4388710" y="4841824"/>
                <a:ext cx="681909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0" b="1" dirty="0" err="1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এই</a:t>
                </a:r>
                <a:r>
                  <a:rPr lang="en-US" sz="6000" b="1" dirty="0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পাঠ</a:t>
                </a:r>
                <a:r>
                  <a:rPr lang="en-US" sz="6000" b="1" dirty="0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শেষে</a:t>
                </a:r>
                <a:r>
                  <a:rPr lang="en-US" sz="6000" b="1" dirty="0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6000" b="1" dirty="0" err="1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শিক্ষার্থীরা</a:t>
                </a:r>
                <a:r>
                  <a:rPr lang="en-US" sz="6000" b="1" dirty="0">
                    <a:ln w="22225">
                      <a:solidFill>
                        <a:srgbClr val="FFC000"/>
                      </a:solidFill>
                      <a:prstDash val="solid"/>
                    </a:ln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…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287E499-9A75-4976-24CC-34D9C9FFA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220" y="4538388"/>
              <a:ext cx="12169679" cy="1652218"/>
            </a:xfrm>
            <a:prstGeom prst="rect">
              <a:avLst/>
            </a:prstGeom>
          </p:spPr>
        </p:pic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xmlns="" id="{CC4F4DDF-CFF5-388B-C9A2-AB00C66941D7}"/>
                </a:ext>
              </a:extLst>
            </p:cNvPr>
            <p:cNvSpPr/>
            <p:nvPr/>
          </p:nvSpPr>
          <p:spPr>
            <a:xfrm>
              <a:off x="4896465" y="2964426"/>
              <a:ext cx="1460090" cy="1652218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B9C9F1-FE51-A9D9-3725-AADC7CE2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4" y="5135865"/>
            <a:ext cx="9696987" cy="5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75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77C9C5D-0C29-F750-03E9-C48BE1DCFB18}"/>
              </a:ext>
            </a:extLst>
          </p:cNvPr>
          <p:cNvGrpSpPr/>
          <p:nvPr/>
        </p:nvGrpSpPr>
        <p:grpSpPr>
          <a:xfrm>
            <a:off x="0" y="1622037"/>
            <a:ext cx="12192000" cy="2846438"/>
            <a:chOff x="-29489" y="117701"/>
            <a:chExt cx="12192000" cy="28464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70955F6-57EF-4944-BC76-E2CAEF308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489" y="117701"/>
              <a:ext cx="12192000" cy="28464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03A45E15-59B0-417E-2CC6-8C7404FFBA4F}"/>
                </a:ext>
              </a:extLst>
            </p:cNvPr>
            <p:cNvSpPr/>
            <p:nvPr/>
          </p:nvSpPr>
          <p:spPr>
            <a:xfrm>
              <a:off x="730696" y="928865"/>
              <a:ext cx="10728801" cy="11208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প্রিয়</a:t>
              </a:r>
              <a:r>
                <a:rPr lang="en-US" sz="5400" dirty="0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শিক্ষার্থীবৃন্দ</a:t>
              </a:r>
              <a:r>
                <a:rPr lang="en-US" sz="5400" dirty="0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চলো</a:t>
              </a:r>
              <a:r>
                <a:rPr lang="en-US" sz="5400" dirty="0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কিছু</a:t>
              </a:r>
              <a:r>
                <a:rPr lang="en-US" sz="5400" dirty="0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স্থির</a:t>
              </a:r>
              <a:r>
                <a:rPr lang="en-US" sz="5400" dirty="0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চিত্র</a:t>
              </a:r>
              <a:r>
                <a:rPr lang="en-US" sz="5400" dirty="0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দেখে</a:t>
              </a:r>
              <a:r>
                <a:rPr lang="en-US" sz="5400" dirty="0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" pitchFamily="2" charset="0"/>
                  <a:cs typeface="Nikosh" pitchFamily="2" charset="0"/>
                </a:rPr>
                <a:t>আসি</a:t>
              </a:r>
              <a:endParaRPr lang="en-US" sz="5400" dirty="0">
                <a:solidFill>
                  <a:srgbClr val="FFFF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9939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88B495-2278-DF36-8F69-732655DF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412473"/>
            <a:ext cx="8572500" cy="571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DDA938-0693-47A1-0609-9C795CF87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61" l="4364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25" y="1168328"/>
            <a:ext cx="6215750" cy="4203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E4805E-05A0-2D8E-33EF-B0D7EF42A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92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41" y="730527"/>
            <a:ext cx="6056517" cy="4618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7B14800-F68B-14D1-B6CD-5F3FE2CA5B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41" y="388021"/>
            <a:ext cx="6215750" cy="6215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E1E7BE-6B45-822A-E938-6B00E6020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4249" y="-311078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EDB8F7-B302-F969-F376-764DE2579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60" y="-829804"/>
            <a:ext cx="8248575" cy="792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182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A85107-2598-1198-EF8F-52B163D28214}"/>
              </a:ext>
            </a:extLst>
          </p:cNvPr>
          <p:cNvSpPr txBox="1"/>
          <p:nvPr/>
        </p:nvSpPr>
        <p:spPr>
          <a:xfrm>
            <a:off x="1323277" y="223024"/>
            <a:ext cx="9545445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গুলিকে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478163-38B8-8468-0EA9-F1A20143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4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22" y="1333034"/>
            <a:ext cx="6299353" cy="41919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FE0D7428-B33C-62EA-5752-EA9ABCD419ED}"/>
              </a:ext>
            </a:extLst>
          </p:cNvPr>
          <p:cNvSpPr/>
          <p:nvPr/>
        </p:nvSpPr>
        <p:spPr>
          <a:xfrm>
            <a:off x="3786002" y="1333034"/>
            <a:ext cx="4619991" cy="3695084"/>
          </a:xfrm>
          <a:prstGeom prst="ellipse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" pitchFamily="2" charset="0"/>
                <a:cs typeface="Nikosh" pitchFamily="2" charset="0"/>
              </a:rPr>
              <a:t>গোল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38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FE9B5A-12FB-6F90-631A-D1105963DA22}"/>
              </a:ext>
            </a:extLst>
          </p:cNvPr>
          <p:cNvSpPr txBox="1"/>
          <p:nvPr/>
        </p:nvSpPr>
        <p:spPr>
          <a:xfrm>
            <a:off x="1323277" y="223024"/>
            <a:ext cx="9545445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গুলিকে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99A6D9-B746-11A0-1FBF-118479F64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0" l="0" r="99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85" y="1731409"/>
            <a:ext cx="4451845" cy="3395181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DBD1F701-FA37-236B-6052-1710CBA4CD35}"/>
              </a:ext>
            </a:extLst>
          </p:cNvPr>
          <p:cNvSpPr/>
          <p:nvPr/>
        </p:nvSpPr>
        <p:spPr>
          <a:xfrm>
            <a:off x="4253575" y="2722102"/>
            <a:ext cx="3410263" cy="19997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তিনকোনা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58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1BF65B-AFF2-C1C3-1EB9-7C4A8FCCCE65}"/>
              </a:ext>
            </a:extLst>
          </p:cNvPr>
          <p:cNvSpPr txBox="1"/>
          <p:nvPr/>
        </p:nvSpPr>
        <p:spPr>
          <a:xfrm>
            <a:off x="1323277" y="223024"/>
            <a:ext cx="9545445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গুলিকে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4800" b="1" dirty="0">
                <a:latin typeface="Nikosh" pitchFamily="2" charset="0"/>
                <a:cs typeface="Nikosh" pitchFamily="2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40B331-5B0B-A545-0F8A-8958E23A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88" y="1269167"/>
            <a:ext cx="6677722" cy="66777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1849D05-D164-C058-5BAF-A155578025E1}"/>
              </a:ext>
            </a:extLst>
          </p:cNvPr>
          <p:cNvSpPr/>
          <p:nvPr/>
        </p:nvSpPr>
        <p:spPr>
          <a:xfrm>
            <a:off x="4546226" y="3184226"/>
            <a:ext cx="1828801" cy="1184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" pitchFamily="2" charset="0"/>
                <a:cs typeface="Nikosh" pitchFamily="2" charset="0"/>
              </a:rPr>
              <a:t>চারকোনা</a:t>
            </a:r>
            <a:endParaRPr lang="en-US" sz="1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38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363</Words>
  <Application>Microsoft Office PowerPoint</Application>
  <PresentationFormat>Custom</PresentationFormat>
  <Paragraphs>92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 WPBX5105GRF052202522</dc:creator>
  <cp:lastModifiedBy>ismail - [2010]</cp:lastModifiedBy>
  <cp:revision>15</cp:revision>
  <dcterms:created xsi:type="dcterms:W3CDTF">2023-05-05T09:41:40Z</dcterms:created>
  <dcterms:modified xsi:type="dcterms:W3CDTF">2026-07-13T06:46:36Z</dcterms:modified>
</cp:coreProperties>
</file>