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708" r:id="rId5"/>
    <p:sldMasterId id="2147483726" r:id="rId6"/>
    <p:sldMasterId id="2147483744" r:id="rId7"/>
    <p:sldMasterId id="2147483762" r:id="rId8"/>
  </p:sldMasterIdLst>
  <p:sldIdLst>
    <p:sldId id="309" r:id="rId9"/>
    <p:sldId id="272" r:id="rId10"/>
    <p:sldId id="307" r:id="rId11"/>
    <p:sldId id="259" r:id="rId12"/>
    <p:sldId id="262" r:id="rId13"/>
    <p:sldId id="279" r:id="rId14"/>
    <p:sldId id="288" r:id="rId15"/>
    <p:sldId id="267" r:id="rId16"/>
    <p:sldId id="269" r:id="rId17"/>
    <p:sldId id="270" r:id="rId18"/>
    <p:sldId id="294" r:id="rId19"/>
    <p:sldId id="295" r:id="rId20"/>
    <p:sldId id="296" r:id="rId21"/>
    <p:sldId id="266" r:id="rId22"/>
    <p:sldId id="281" r:id="rId23"/>
    <p:sldId id="283" r:id="rId24"/>
    <p:sldId id="282" r:id="rId25"/>
    <p:sldId id="303" r:id="rId26"/>
    <p:sldId id="274" r:id="rId27"/>
    <p:sldId id="276" r:id="rId28"/>
    <p:sldId id="31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0" clrIdx="0"/>
  <p:cmAuthor id="2" name="User" initials="U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A4F1"/>
    <a:srgbClr val="FF6600"/>
    <a:srgbClr val="00CCFF"/>
    <a:srgbClr val="D1E3F3"/>
    <a:srgbClr val="CEE1F2"/>
    <a:srgbClr val="008000"/>
    <a:srgbClr val="F8FCF8"/>
    <a:srgbClr val="FFCC00"/>
    <a:srgbClr val="00CC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 showGuides="1">
      <p:cViewPr varScale="1">
        <p:scale>
          <a:sx n="72" d="100"/>
          <a:sy n="72" d="100"/>
        </p:scale>
        <p:origin x="84" y="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413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746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2327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376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79443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6494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0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420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591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160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115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175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4414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99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6220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89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0944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2374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7815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518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6559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44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3803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1308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981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22864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8454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704780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948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1117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257117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28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368642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839608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338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1308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662104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5363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0558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55954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48607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80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0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09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4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14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1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1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6309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5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50610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14137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393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813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13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8773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990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02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401FD-0C69-4A96-BC2E-36E11C6633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54398-E0F3-4E64-A3F9-439A7C099AF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38FC5-33F0-442B-BF56-8F758A1E76B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0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0F4A40-10D6-42F2-A3E5-9C93374147EA}" type="datetimeFigureOut">
              <a:rPr lang="en-SG" smtClean="0"/>
              <a:t>14/7/2026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3405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7/14/2026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35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13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1" name="Group 10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4666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2.wdp"/><Relationship Id="rId7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3.xml"/><Relationship Id="rId6" Type="http://schemas.openxmlformats.org/officeDocument/2006/relationships/hyperlink" Target="mailto:rajibduttaat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4668" y="92856"/>
            <a:ext cx="4490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prstClr val="black"/>
                </a:solidFill>
              </a:rPr>
              <a:t>Tuesday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61533" y="523743"/>
            <a:ext cx="4885899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>
                <a:solidFill>
                  <a:srgbClr val="00B0F0"/>
                </a:solidFill>
              </a:rPr>
              <a:t>মঙ্গলবার</a:t>
            </a:r>
            <a:r>
              <a:rPr lang="en-US" altLang="en-US" sz="60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4668" y="1539406"/>
            <a:ext cx="103995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CCFF"/>
                </a:solidFill>
              </a:rPr>
              <a:t>Tues</a:t>
            </a:r>
            <a:r>
              <a:rPr lang="en-US" sz="8800" b="1" dirty="0"/>
              <a:t>/</a:t>
            </a:r>
            <a:r>
              <a:rPr lang="en-US" sz="8800" b="1" dirty="0">
                <a:solidFill>
                  <a:srgbClr val="00CCFF"/>
                </a:solidFill>
              </a:rPr>
              <a:t> day</a:t>
            </a:r>
          </a:p>
        </p:txBody>
      </p:sp>
      <p:sp>
        <p:nvSpPr>
          <p:cNvPr id="6" name="Rectangle 5"/>
          <p:cNvSpPr/>
          <p:nvPr/>
        </p:nvSpPr>
        <p:spPr>
          <a:xfrm>
            <a:off x="1037230" y="2936797"/>
            <a:ext cx="398731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00FF"/>
                </a:solidFill>
              </a:rPr>
              <a:t>Tuesday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1134668" y="4383347"/>
            <a:ext cx="398731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Tuesday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5704" y="419839"/>
            <a:ext cx="6031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prstClr val="black"/>
                </a:solidFill>
              </a:rPr>
              <a:t>Wednesday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465" y="1946910"/>
            <a:ext cx="7258050" cy="14452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FF00"/>
                </a:solidFill>
              </a:rPr>
              <a:t>Wed</a:t>
            </a:r>
            <a:r>
              <a:rPr lang="en-US" sz="8800" b="1" dirty="0"/>
              <a:t>/</a:t>
            </a:r>
            <a:r>
              <a:rPr lang="en-US" sz="8800" b="1" dirty="0">
                <a:solidFill>
                  <a:srgbClr val="00FF00"/>
                </a:solidFill>
              </a:rPr>
              <a:t>nes</a:t>
            </a:r>
            <a:r>
              <a:rPr lang="en-US" sz="8800" b="1" dirty="0"/>
              <a:t>/</a:t>
            </a:r>
            <a:r>
              <a:rPr lang="en-US" sz="8800" b="1" dirty="0">
                <a:solidFill>
                  <a:srgbClr val="00FF00"/>
                </a:solidFill>
              </a:rPr>
              <a:t>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26275" y="786130"/>
            <a:ext cx="4822825" cy="1106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66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469" y="3137113"/>
            <a:ext cx="56416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Wednesday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694093" y="4747575"/>
            <a:ext cx="56416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0099"/>
                </a:solidFill>
              </a:rPr>
              <a:t>Wednesday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214870" y="556895"/>
            <a:ext cx="4445635" cy="118999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sz="6600" dirty="0" err="1">
                <a:solidFill>
                  <a:srgbClr val="00B0F0"/>
                </a:solidFill>
              </a:rPr>
              <a:t>বুধবার</a:t>
            </a:r>
            <a:endParaRPr lang="en-US" altLang="en-US" sz="66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2774" y="336275"/>
            <a:ext cx="6031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prstClr val="black"/>
                </a:solidFill>
              </a:rPr>
              <a:t>Thursday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89115" y="1200150"/>
            <a:ext cx="4795520" cy="120332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sz="6000" b="1" dirty="0">
                <a:solidFill>
                  <a:srgbClr val="C00000"/>
                </a:solidFill>
              </a:rPr>
              <a:t>বৃহস্পতিবার</a:t>
            </a:r>
            <a:r>
              <a:rPr lang="en-US" altLang="en-US" sz="6000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2625" y="1795929"/>
            <a:ext cx="62063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FF00"/>
                </a:solidFill>
              </a:rPr>
              <a:t>Thurs</a:t>
            </a:r>
            <a:r>
              <a:rPr lang="en-US" sz="8800" b="1" dirty="0"/>
              <a:t>/</a:t>
            </a:r>
            <a:r>
              <a:rPr lang="en-US" sz="8800" b="1" dirty="0">
                <a:solidFill>
                  <a:srgbClr val="00FF00"/>
                </a:solidFill>
              </a:rPr>
              <a:t> 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69744" y="3289111"/>
            <a:ext cx="96899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6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918" y="3289111"/>
            <a:ext cx="447058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Thursday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683553" y="4783055"/>
            <a:ext cx="447058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0099"/>
                </a:solidFill>
              </a:rPr>
              <a:t>Thursday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8825" y="338455"/>
            <a:ext cx="340741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prstClr val="black"/>
                </a:solidFill>
              </a:rPr>
              <a:t>Friday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66552" y="554081"/>
            <a:ext cx="3652241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>
                <a:solidFill>
                  <a:srgbClr val="C00000"/>
                </a:solidFill>
              </a:rPr>
              <a:t>শুক্রবার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825" y="1612900"/>
            <a:ext cx="406908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92D050"/>
                </a:solidFill>
              </a:rPr>
              <a:t>Fri/</a:t>
            </a:r>
            <a:r>
              <a:rPr lang="en-US" altLang="en-US" sz="8800" b="1" dirty="0">
                <a:solidFill>
                  <a:srgbClr val="92D050"/>
                </a:solidFill>
              </a:rPr>
              <a:t> </a:t>
            </a:r>
            <a:r>
              <a:rPr lang="en-US" sz="8800" b="1" dirty="0">
                <a:solidFill>
                  <a:srgbClr val="92D050"/>
                </a:solidFill>
              </a:rPr>
              <a:t>day</a:t>
            </a:r>
          </a:p>
        </p:txBody>
      </p:sp>
      <p:sp>
        <p:nvSpPr>
          <p:cNvPr id="6" name="Rectangle 5"/>
          <p:cNvSpPr/>
          <p:nvPr/>
        </p:nvSpPr>
        <p:spPr>
          <a:xfrm>
            <a:off x="863399" y="3289111"/>
            <a:ext cx="305769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Friday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863398" y="4735912"/>
            <a:ext cx="305769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0099"/>
                </a:solidFill>
              </a:rPr>
              <a:t>Friday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7230" y="18230"/>
            <a:ext cx="4490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/>
              <a:t>Saturday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34465" y="449117"/>
            <a:ext cx="4885899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>
                <a:solidFill>
                  <a:srgbClr val="C00000"/>
                </a:solidFill>
              </a:rPr>
              <a:t>শনিবার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4745" y="1551305"/>
            <a:ext cx="606425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FF00"/>
                </a:solidFill>
              </a:rPr>
              <a:t>Sa/ </a:t>
            </a:r>
            <a:r>
              <a:rPr lang="en-GB" sz="8800" b="1" dirty="0">
                <a:solidFill>
                  <a:srgbClr val="FFFF00"/>
                </a:solidFill>
              </a:rPr>
              <a:t>t</a:t>
            </a:r>
            <a:r>
              <a:rPr lang="en-US" sz="8800" b="1" dirty="0" err="1">
                <a:solidFill>
                  <a:srgbClr val="FFFF00"/>
                </a:solidFill>
              </a:rPr>
              <a:t>ur</a:t>
            </a:r>
            <a:r>
              <a:rPr lang="en-US" sz="8800" b="1" dirty="0">
                <a:solidFill>
                  <a:srgbClr val="FFFF00"/>
                </a:solidFill>
              </a:rPr>
              <a:t>/ 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3164" y="3275351"/>
            <a:ext cx="96899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600" b="1" dirty="0"/>
          </a:p>
        </p:txBody>
      </p:sp>
      <p:sp>
        <p:nvSpPr>
          <p:cNvPr id="6" name="Rectangle 5"/>
          <p:cNvSpPr/>
          <p:nvPr/>
        </p:nvSpPr>
        <p:spPr>
          <a:xfrm>
            <a:off x="1174632" y="2960624"/>
            <a:ext cx="43270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800" b="1" dirty="0">
                <a:solidFill>
                  <a:srgbClr val="FF0000"/>
                </a:solidFill>
              </a:rPr>
              <a:t>Saturday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1134668" y="4383347"/>
            <a:ext cx="43270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800" b="1" dirty="0">
                <a:solidFill>
                  <a:srgbClr val="000099"/>
                </a:solidFill>
              </a:rPr>
              <a:t>Saturday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4540" y="338455"/>
            <a:ext cx="7241540" cy="768350"/>
          </a:xfrm>
          <a:prstGeom prst="rect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Fill in the gaps.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35175" y="1642110"/>
            <a:ext cx="7240905" cy="378460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6000" b="1" dirty="0">
                <a:solidFill>
                  <a:prstClr val="black"/>
                </a:solidFill>
              </a:rPr>
              <a:t>Wed_esday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6000" b="1" dirty="0">
                <a:solidFill>
                  <a:prstClr val="black"/>
                </a:solidFill>
              </a:rPr>
              <a:t>S_nday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6000" b="1" dirty="0">
                <a:solidFill>
                  <a:prstClr val="black"/>
                </a:solidFill>
              </a:rPr>
              <a:t>F_iday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6000" b="1" dirty="0">
                <a:solidFill>
                  <a:prstClr val="black"/>
                </a:solidFill>
              </a:rPr>
              <a:t>Th_rsday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37515" y="1642110"/>
            <a:ext cx="528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8801" y="2544147"/>
            <a:ext cx="528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2446" y="3429770"/>
            <a:ext cx="444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25767" y="4393854"/>
            <a:ext cx="6117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" y="875665"/>
            <a:ext cx="11826875" cy="14452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Find out the letters which are used to make the word </a:t>
            </a:r>
            <a:r>
              <a:rPr lang="en-US" sz="4400" dirty="0">
                <a:solidFill>
                  <a:prstClr val="black"/>
                </a:solidFill>
              </a:rPr>
              <a:t>- </a:t>
            </a:r>
            <a:r>
              <a:rPr lang="en-US" sz="4400" b="1" dirty="0">
                <a:solidFill>
                  <a:srgbClr val="00B0F0"/>
                </a:solidFill>
              </a:rPr>
              <a:t>Sunday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8186" y="324547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8040" y="3245476"/>
            <a:ext cx="785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3651" y="3245476"/>
            <a:ext cx="978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42446" y="3245475"/>
            <a:ext cx="114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41" y="3245475"/>
            <a:ext cx="643942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8216" y="3194908"/>
            <a:ext cx="463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2714" y="3180383"/>
            <a:ext cx="581191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7759" y="3180383"/>
            <a:ext cx="636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3354" y="3163066"/>
            <a:ext cx="591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4489" y="3148542"/>
            <a:ext cx="451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75748" y="3134017"/>
            <a:ext cx="451931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67007" y="3165858"/>
            <a:ext cx="426172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43055" y="3120212"/>
            <a:ext cx="528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58684" y="3134017"/>
            <a:ext cx="554971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67987" y="3118802"/>
            <a:ext cx="571831" cy="78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33253" y="3118802"/>
            <a:ext cx="638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</a:rPr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269" y="5005110"/>
            <a:ext cx="2225771" cy="76477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prstClr val="black"/>
                </a:solidFill>
              </a:rPr>
              <a:t>Sunday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0.30169 0.19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4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0.03776 0.1930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05534 0.208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-0.08516 0.209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8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-0.30873 0.2138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82" y="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-0.378 0.2106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5" grpId="0"/>
      <p:bldP spid="17" grpId="0"/>
      <p:bldP spid="1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" y="875665"/>
            <a:ext cx="11754485" cy="14452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Find out the letters which are used to make the word </a:t>
            </a:r>
            <a:r>
              <a:rPr lang="en-US" sz="4400" dirty="0"/>
              <a:t>- </a:t>
            </a:r>
            <a:r>
              <a:rPr lang="en-US" sz="4400" b="1" dirty="0">
                <a:solidFill>
                  <a:srgbClr val="FFFF00"/>
                </a:solidFill>
              </a:rPr>
              <a:t>Tuesday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8186" y="3245476"/>
            <a:ext cx="528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6098" y="3274524"/>
            <a:ext cx="785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3651" y="3245476"/>
            <a:ext cx="978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42446" y="3245475"/>
            <a:ext cx="114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1241" y="3245475"/>
            <a:ext cx="643942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68216" y="3194908"/>
            <a:ext cx="463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42714" y="3180383"/>
            <a:ext cx="581191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7759" y="3180383"/>
            <a:ext cx="636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3230" y="3148543"/>
            <a:ext cx="591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F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4489" y="3148542"/>
            <a:ext cx="451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75748" y="3134017"/>
            <a:ext cx="451931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67007" y="3165858"/>
            <a:ext cx="426172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43055" y="3120212"/>
            <a:ext cx="528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58684" y="3134017"/>
            <a:ext cx="554971" cy="79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7538" y="3148542"/>
            <a:ext cx="571831" cy="78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33253" y="3118802"/>
            <a:ext cx="638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351" y="5088165"/>
            <a:ext cx="2225771" cy="76477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Tuesday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023 L 0.24857 0.249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9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0.03933 0.25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" y="1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0.00469 0.257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1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46 -0.00162 L -0.1948 0.2643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12" y="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-0.06576 0.2597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4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7037E-7 L -0.28646 0.268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3" y="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-0.35586 0.266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99" y="1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  <p:bldP spid="12" grpId="0"/>
      <p:bldP spid="15" grpId="0"/>
      <p:bldP spid="17" grpId="0"/>
      <p:bldP spid="1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8559" y="648970"/>
            <a:ext cx="983488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your EFT Book at page </a:t>
            </a:r>
            <a:r>
              <a:rPr lang="en-US" altLang="en-GB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en-GB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49737" y="2214880"/>
            <a:ext cx="3692525" cy="419735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7795" y="1506594"/>
            <a:ext cx="4271961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Re-arrange the words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5980" y="2454275"/>
            <a:ext cx="3747135" cy="8299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</a:rPr>
              <a:t>1. </a:t>
            </a:r>
            <a:r>
              <a:rPr lang="en-US" sz="4800" b="1" dirty="0">
                <a:solidFill>
                  <a:srgbClr val="FFFF00"/>
                </a:solidFill>
              </a:rPr>
              <a:t>Tesuday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5980" y="3723005"/>
            <a:ext cx="3746500" cy="8299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</a:rPr>
              <a:t>2. </a:t>
            </a:r>
            <a:r>
              <a:rPr lang="en-US" sz="4800" b="1" dirty="0">
                <a:solidFill>
                  <a:srgbClr val="FFFF00"/>
                </a:solidFill>
              </a:rPr>
              <a:t>Firday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5190" y="2486660"/>
            <a:ext cx="4435475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</a:rPr>
              <a:t>   -   Tuesday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95190" y="3650615"/>
            <a:ext cx="4435475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</a:rPr>
              <a:t>-    Friday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8606" y="191967"/>
            <a:ext cx="4401178" cy="981680"/>
          </a:xfrm>
          <a:prstGeom prst="roundRect">
            <a:avLst/>
          </a:prstGeom>
          <a:solidFill>
            <a:srgbClr val="FD9F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Algerian" panose="04020705040A02060702" pitchFamily="82" charset="0"/>
              </a:rPr>
              <a:t>Evaluation</a:t>
            </a:r>
          </a:p>
        </p:txBody>
      </p:sp>
      <p:sp>
        <p:nvSpPr>
          <p:cNvPr id="3" name="TextBox 4"/>
          <p:cNvSpPr txBox="1"/>
          <p:nvPr/>
        </p:nvSpPr>
        <p:spPr>
          <a:xfrm>
            <a:off x="855980" y="5140325"/>
            <a:ext cx="3746500" cy="82994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/>
                </a:solidFill>
              </a:rPr>
              <a:t>3.</a:t>
            </a:r>
            <a:r>
              <a:rPr lang="en-US" sz="4800" b="1" dirty="0">
                <a:solidFill>
                  <a:srgbClr val="FFFF00"/>
                </a:solidFill>
              </a:rPr>
              <a:t> Wdesenday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4695190" y="5140325"/>
            <a:ext cx="4435475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r>
              <a:rPr lang="en-US" sz="4800" b="1" dirty="0">
                <a:solidFill>
                  <a:prstClr val="black"/>
                </a:solidFill>
                <a:sym typeface="+mn-ea"/>
              </a:rPr>
              <a:t>    -  Wednesday</a:t>
            </a:r>
            <a:endParaRPr lang="en-US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5" grpId="0" bldLvl="0" animBg="1"/>
      <p:bldP spid="10" grpId="0" bldLvl="0" animBg="1"/>
      <p:bldP spid="11" grpId="0" bldLvl="0" animBg="1"/>
      <p:bldP spid="3" grpId="0" bldLvl="0" animBg="1"/>
      <p:bldP spid="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Rajib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Dutta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Bh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ingrol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Anowara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Chottogram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rajibduttaat@gmail.com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6" y="1546334"/>
            <a:ext cx="2217404" cy="21971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948180" y="0"/>
            <a:ext cx="8295640" cy="1857375"/>
          </a:xfrm>
          <a:prstGeom prst="horizontalScroll">
            <a:avLst/>
          </a:prstGeom>
          <a:solidFill>
            <a:srgbClr val="92D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FF00"/>
                </a:solidFill>
                <a:latin typeface="Algerian" panose="04020705040A02060702" pitchFamily="82" charset="0"/>
              </a:rPr>
              <a:t>HOME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5625" y="2562860"/>
            <a:ext cx="11080750" cy="37312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4400" dirty="0"/>
              <a:t>Write the words</a:t>
            </a:r>
            <a:r>
              <a:rPr lang="en-US" sz="4400" dirty="0">
                <a:solidFill>
                  <a:prstClr val="black"/>
                </a:solidFill>
              </a:rPr>
              <a:t> 5 times on your notebook –</a:t>
            </a:r>
          </a:p>
          <a:p>
            <a:pPr algn="ctr"/>
            <a:endParaRPr lang="en-US" sz="4400" dirty="0">
              <a:solidFill>
                <a:prstClr val="black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/>
              <a:t>        </a:t>
            </a:r>
            <a:r>
              <a:rPr lang="en-US" sz="5400" b="1" dirty="0">
                <a:solidFill>
                  <a:srgbClr val="FF0000"/>
                </a:solidFill>
              </a:rPr>
              <a:t>Tuesday - </a:t>
            </a:r>
            <a:r>
              <a:rPr lang="en-US" sz="5400" b="1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মঙ্গলবার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en-US" sz="5400" b="1" dirty="0">
                <a:solidFill>
                  <a:srgbClr val="0033CC"/>
                </a:solidFill>
              </a:rPr>
              <a:t>       Wednesday – </a:t>
            </a:r>
            <a:r>
              <a:rPr lang="en-US" sz="5400" b="1" dirty="0">
                <a:solidFill>
                  <a:srgbClr val="0033CC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বুধবার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223" y="5773270"/>
            <a:ext cx="11792533" cy="860611"/>
            <a:chOff x="171405" y="3467100"/>
            <a:chExt cx="11859230" cy="11049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71405" y="3467100"/>
              <a:ext cx="3288971" cy="11049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3460376" y="3467100"/>
              <a:ext cx="3288971" cy="11049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0038318" y="3467100"/>
              <a:ext cx="1992317" cy="11049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6749347" y="3467100"/>
              <a:ext cx="3288971" cy="11049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3" y="135219"/>
            <a:ext cx="11792533" cy="63961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14550" y="832905"/>
            <a:ext cx="6253078" cy="25960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Good bye every 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Thanks to all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See you again…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913631" y="2415540"/>
            <a:ext cx="6122670" cy="295148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Class:    Two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Subject:English For Today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	:     Five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Lesson: 3  (what day is today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 </a:t>
            </a:r>
          </a:p>
          <a:p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6184" y="673509"/>
            <a:ext cx="7319632" cy="1015663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en-US" sz="60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Subject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91" y="2043430"/>
            <a:ext cx="2988310" cy="369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194560" y="1667691"/>
            <a:ext cx="7033260" cy="762000"/>
          </a:xfrm>
          <a:prstGeom prst="flowChartAlternateProcess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781" y="2583240"/>
            <a:ext cx="1010443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end of the lesson students will be able to-------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47704" y="444138"/>
            <a:ext cx="5773782" cy="87521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Attainable competency (ies) 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600200" y="3168015"/>
            <a:ext cx="8543290" cy="2896870"/>
          </a:xfrm>
          <a:prstGeom prst="rect">
            <a:avLst/>
          </a:prstGeom>
          <a:solidFill>
            <a:srgbClr val="FEA4F1"/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GB" sz="4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   Listening to rhymes, cartoons and digital contents in English for enjoyment.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0436" y="464024"/>
            <a:ext cx="5923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Look at the picture.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018" y="1232868"/>
            <a:ext cx="11065199" cy="52613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10436" y="464024"/>
            <a:ext cx="468118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/>
              <a:t>What is this?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91618" y="464023"/>
            <a:ext cx="51042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This is a calendar.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8710" y="347980"/>
            <a:ext cx="4696460" cy="76835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/>
              <a:t>What day is today?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91580" y="347980"/>
            <a:ext cx="5104130" cy="7683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/>
              <a:t>    Today is  ...........  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 bldLvl="0" animBg="1"/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2145775" y="132390"/>
            <a:ext cx="7770958" cy="1714512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70AD47">
                    <a:lumMod val="75000"/>
                  </a:srgbClr>
                </a:solidFill>
              </a:rPr>
              <a:t>Our today’s lesson is ….</a:t>
            </a:r>
          </a:p>
        </p:txBody>
      </p:sp>
      <p:sp>
        <p:nvSpPr>
          <p:cNvPr id="3" name="Flowchart: Punched Tape 2"/>
          <p:cNvSpPr/>
          <p:nvPr/>
        </p:nvSpPr>
        <p:spPr>
          <a:xfrm>
            <a:off x="2745106" y="2052964"/>
            <a:ext cx="6572296" cy="3571900"/>
          </a:xfrm>
          <a:prstGeom prst="flowChartPunchedTap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what day is today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442879" y="4336778"/>
            <a:ext cx="524637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981" y="171245"/>
            <a:ext cx="4560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Look, listen and say.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2559" y="5627430"/>
            <a:ext cx="3773510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660066"/>
                </a:solidFill>
              </a:rPr>
              <a:t>Saturday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2726" y="307069"/>
            <a:ext cx="3071613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0033CC"/>
                </a:solidFill>
              </a:rPr>
              <a:t>Sunday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38204" y="3860465"/>
            <a:ext cx="3773510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FF6600"/>
                </a:solidFill>
              </a:rPr>
              <a:t>Thursday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60681" y="1086449"/>
            <a:ext cx="3773510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00CCFF"/>
                </a:solidFill>
              </a:rPr>
              <a:t>Monday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84251" y="2046477"/>
            <a:ext cx="3773510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00CC00"/>
                </a:solidFill>
              </a:rPr>
              <a:t>Tuesday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5846" y="2900631"/>
            <a:ext cx="3773510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FFCC00"/>
                </a:solidFill>
              </a:rPr>
              <a:t>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12849" y="4761957"/>
            <a:ext cx="3773510" cy="123057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</a:rPr>
              <a:t>Friday</a:t>
            </a:r>
          </a:p>
        </p:txBody>
      </p:sp>
      <p:sp>
        <p:nvSpPr>
          <p:cNvPr id="19" name="Chevron 18"/>
          <p:cNvSpPr/>
          <p:nvPr/>
        </p:nvSpPr>
        <p:spPr>
          <a:xfrm rot="10800000">
            <a:off x="4284274" y="997893"/>
            <a:ext cx="1442529" cy="141229"/>
          </a:xfrm>
          <a:prstGeom prst="chevr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 rot="10800000">
            <a:off x="4767279" y="1739724"/>
            <a:ext cx="1442529" cy="141229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hevron 20"/>
          <p:cNvSpPr/>
          <p:nvPr/>
        </p:nvSpPr>
        <p:spPr>
          <a:xfrm rot="10800000">
            <a:off x="5374735" y="2759402"/>
            <a:ext cx="1442529" cy="141229"/>
          </a:xfrm>
          <a:prstGeom prst="chevron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hevron 21"/>
          <p:cNvSpPr/>
          <p:nvPr/>
        </p:nvSpPr>
        <p:spPr>
          <a:xfrm rot="10800000">
            <a:off x="6681079" y="3502367"/>
            <a:ext cx="1442529" cy="141229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hevron 22"/>
          <p:cNvSpPr/>
          <p:nvPr/>
        </p:nvSpPr>
        <p:spPr>
          <a:xfrm rot="10800000">
            <a:off x="7161654" y="4508307"/>
            <a:ext cx="1442529" cy="141229"/>
          </a:xfrm>
          <a:prstGeom prst="chevron">
            <a:avLst/>
          </a:prstGeom>
          <a:solidFill>
            <a:srgbClr val="00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hevron 23"/>
          <p:cNvSpPr/>
          <p:nvPr/>
        </p:nvSpPr>
        <p:spPr>
          <a:xfrm rot="10800000">
            <a:off x="7613558" y="5326462"/>
            <a:ext cx="1442529" cy="141229"/>
          </a:xfrm>
          <a:prstGeom prst="chevr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hevron 24"/>
          <p:cNvSpPr/>
          <p:nvPr/>
        </p:nvSpPr>
        <p:spPr>
          <a:xfrm rot="10800000">
            <a:off x="8350229" y="6290771"/>
            <a:ext cx="1442529" cy="141229"/>
          </a:xfrm>
          <a:prstGeom prst="chevron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7230" y="115393"/>
            <a:ext cx="4490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prstClr val="black"/>
                </a:solidFill>
              </a:rPr>
              <a:t>Sunday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6865" y="498475"/>
            <a:ext cx="3978275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>
                <a:solidFill>
                  <a:srgbClr val="00B0F0"/>
                </a:solidFill>
              </a:rPr>
              <a:t>রবিবার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4668" y="1444615"/>
            <a:ext cx="1039959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FF0066"/>
                </a:solidFill>
              </a:rPr>
              <a:t>Sun</a:t>
            </a:r>
            <a:r>
              <a:rPr lang="en-US" sz="8800" b="1" dirty="0"/>
              <a:t>/</a:t>
            </a:r>
            <a:r>
              <a:rPr lang="en-US" sz="8800" b="1" dirty="0">
                <a:solidFill>
                  <a:srgbClr val="FF0066"/>
                </a:solidFill>
              </a:rPr>
              <a:t>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6403" y="3099758"/>
            <a:ext cx="96899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6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7230" y="2936797"/>
            <a:ext cx="360752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2060"/>
                </a:solidFill>
              </a:rPr>
              <a:t>Sunday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1134668" y="4383347"/>
            <a:ext cx="360752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8000"/>
                </a:solidFill>
              </a:rPr>
              <a:t>Sunday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7230" y="73827"/>
            <a:ext cx="4490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prstClr val="black"/>
                </a:solidFill>
              </a:rPr>
              <a:t>Monday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34465" y="403666"/>
            <a:ext cx="4885899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b="1" dirty="0">
                <a:solidFill>
                  <a:srgbClr val="00B0F0"/>
                </a:solidFill>
              </a:rPr>
              <a:t>সোমবার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7230" y="1419329"/>
            <a:ext cx="103995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rgbClr val="00FF00"/>
                </a:solidFill>
              </a:rPr>
              <a:t>Mon</a:t>
            </a:r>
            <a:r>
              <a:rPr lang="en-US" sz="8800" b="1" dirty="0"/>
              <a:t>/</a:t>
            </a:r>
            <a:r>
              <a:rPr lang="en-US" sz="8800" b="1" dirty="0">
                <a:solidFill>
                  <a:srgbClr val="00FF00"/>
                </a:solidFill>
              </a:rPr>
              <a:t> day</a:t>
            </a:r>
          </a:p>
        </p:txBody>
      </p:sp>
      <p:sp>
        <p:nvSpPr>
          <p:cNvPr id="6" name="Rectangle 5"/>
          <p:cNvSpPr/>
          <p:nvPr/>
        </p:nvSpPr>
        <p:spPr>
          <a:xfrm>
            <a:off x="1037230" y="2936797"/>
            <a:ext cx="405957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002060"/>
                </a:solidFill>
              </a:rPr>
              <a:t>Monday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1134668" y="4383347"/>
            <a:ext cx="405957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Monday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6" grpId="0"/>
    </p:bldLst>
  </p:timing>
</p:sld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6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331</Words>
  <Application>Microsoft Office PowerPoint</Application>
  <PresentationFormat>Widescreen</PresentationFormat>
  <Paragraphs>130</Paragraphs>
  <Slides>21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Algerian</vt:lpstr>
      <vt:lpstr>Arial</vt:lpstr>
      <vt:lpstr>Calibri</vt:lpstr>
      <vt:lpstr>Calibri Light</vt:lpstr>
      <vt:lpstr>Garamond</vt:lpstr>
      <vt:lpstr>Nikosh</vt:lpstr>
      <vt:lpstr>NikoshBAN</vt:lpstr>
      <vt:lpstr>Times New Roman</vt:lpstr>
      <vt:lpstr>Trebuchet MS</vt:lpstr>
      <vt:lpstr>Wingdings</vt:lpstr>
      <vt:lpstr>2_Office Theme</vt:lpstr>
      <vt:lpstr>3_Office Theme</vt:lpstr>
      <vt:lpstr>4_Office Theme</vt:lpstr>
      <vt:lpstr>6_Office Theme</vt:lpstr>
      <vt:lpstr>2_Organic</vt:lpstr>
      <vt:lpstr>Organic</vt:lpstr>
      <vt:lpstr>Berlin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Syeda Nusrat</dc:creator>
  <cp:lastModifiedBy>User</cp:lastModifiedBy>
  <cp:revision>189</cp:revision>
  <dcterms:created xsi:type="dcterms:W3CDTF">2020-07-09T08:58:00Z</dcterms:created>
  <dcterms:modified xsi:type="dcterms:W3CDTF">2026-07-14T06:08:15Z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1033-12.1.0.25862</vt:lpwstr>
  </property>
  <property fmtid="{D5CDD505-2E9C-101B-9397-08002B2CF9AE}" pid="3" name="ICV">
    <vt:lpwstr>CA5B645DBA9041FF840781A7D7A5AF5B_12</vt:lpwstr>
  </property>
</Properties>
</file>