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78" r:id="rId9"/>
    <p:sldId id="279" r:id="rId10"/>
    <p:sldId id="265" r:id="rId11"/>
    <p:sldId id="262" r:id="rId12"/>
    <p:sldId id="261" r:id="rId13"/>
    <p:sldId id="266" r:id="rId14"/>
    <p:sldId id="267" r:id="rId15"/>
    <p:sldId id="268" r:id="rId16"/>
    <p:sldId id="280" r:id="rId17"/>
    <p:sldId id="281" r:id="rId18"/>
    <p:sldId id="269" r:id="rId19"/>
    <p:sldId id="270" r:id="rId20"/>
    <p:sldId id="276" r:id="rId21"/>
    <p:sldId id="272" r:id="rId22"/>
    <p:sldId id="277" r:id="rId23"/>
    <p:sldId id="282" r:id="rId24"/>
    <p:sldId id="283" r:id="rId25"/>
    <p:sldId id="284" r:id="rId26"/>
    <p:sldId id="274" r:id="rId27"/>
    <p:sldId id="27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BA6"/>
    <a:srgbClr val="920000"/>
    <a:srgbClr val="008000"/>
    <a:srgbClr val="175930"/>
    <a:srgbClr val="1F7B42"/>
    <a:srgbClr val="151B8F"/>
    <a:srgbClr val="3038E0"/>
    <a:srgbClr val="FF3300"/>
    <a:srgbClr val="00FF00"/>
    <a:srgbClr val="A39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C7695-57ED-4CB1-BAB4-32C2535EE5B2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DEE59-3EE5-439E-A50D-E80A9763A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4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17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72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78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88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58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58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97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7461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3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426A01-A7E2-487D-A08D-861496AED1E3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029B82-DC64-4B6C-86D1-D49097B2F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03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63300" y="5638800"/>
            <a:ext cx="933450" cy="1212056"/>
          </a:xfrm>
          <a:prstGeom prst="rect">
            <a:avLst/>
          </a:prstGeom>
        </p:spPr>
      </p:pic>
      <p:sp>
        <p:nvSpPr>
          <p:cNvPr id="8" name="Frame 7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096"/>
            </a:avLst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45257" y="126887"/>
            <a:ext cx="11901487" cy="6604226"/>
          </a:xfrm>
          <a:prstGeom prst="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673388" y="6531391"/>
            <a:ext cx="2631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Arial Black" panose="020B0A04020102020204" pitchFamily="34" charset="0"/>
              </a:rPr>
              <a:t>Mubarak Hossain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AA02D1-CE7C-4CA5-88BF-A2A6359B7A7B}"/>
              </a:ext>
            </a:extLst>
          </p:cNvPr>
          <p:cNvGrpSpPr/>
          <p:nvPr userDrawn="1"/>
        </p:nvGrpSpPr>
        <p:grpSpPr>
          <a:xfrm>
            <a:off x="11511099" y="6244828"/>
            <a:ext cx="509451" cy="369332"/>
            <a:chOff x="7086599" y="3760317"/>
            <a:chExt cx="509451" cy="369332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893C834-A5F8-4A58-95D2-EBC396D56614}"/>
                </a:ext>
              </a:extLst>
            </p:cNvPr>
            <p:cNvSpPr/>
            <p:nvPr userDrawn="1"/>
          </p:nvSpPr>
          <p:spPr>
            <a:xfrm>
              <a:off x="7158444" y="3762103"/>
              <a:ext cx="365760" cy="36576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18136ED-A5D9-41AD-B946-B90861A258F3}"/>
                </a:ext>
              </a:extLst>
            </p:cNvPr>
            <p:cNvSpPr txBox="1"/>
            <p:nvPr userDrawn="1"/>
          </p:nvSpPr>
          <p:spPr>
            <a:xfrm>
              <a:off x="7086599" y="3760317"/>
              <a:ext cx="5094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920000"/>
                  </a:solidFill>
                </a:rPr>
                <a:t>88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57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microsoft.com/office/2007/relationships/hdphoto" Target="../media/hdphoto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%C3%87akal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ide-striped_jacka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porked.com/article/aldi-clear-ice-cubes/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85408-jeep-car-wrangler-vehicle-free-transparent-image-hq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EEE6BEE-A34B-4BC4-8EDB-08D3F9F60798}"/>
              </a:ext>
            </a:extLst>
          </p:cNvPr>
          <p:cNvGrpSpPr/>
          <p:nvPr/>
        </p:nvGrpSpPr>
        <p:grpSpPr>
          <a:xfrm>
            <a:off x="5338593" y="829075"/>
            <a:ext cx="6515949" cy="5599496"/>
            <a:chOff x="3476074" y="1788458"/>
            <a:chExt cx="5607403" cy="458544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EFF3429-6690-4480-8682-12A8CA61F2E9}"/>
                </a:ext>
              </a:extLst>
            </p:cNvPr>
            <p:cNvGrpSpPr/>
            <p:nvPr/>
          </p:nvGrpSpPr>
          <p:grpSpPr>
            <a:xfrm>
              <a:off x="3476074" y="2070847"/>
              <a:ext cx="5607403" cy="4303058"/>
              <a:chOff x="2998694" y="1546412"/>
              <a:chExt cx="6508377" cy="4827493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5F411FA-92EB-4DA9-BC74-905B824678D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98694" y="1546412"/>
                <a:ext cx="6508377" cy="4827493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25450C4-B5E4-456D-8574-6E56D2A21203}"/>
                  </a:ext>
                </a:extLst>
              </p:cNvPr>
              <p:cNvSpPr/>
              <p:nvPr/>
            </p:nvSpPr>
            <p:spPr>
              <a:xfrm>
                <a:off x="6279776" y="1546412"/>
                <a:ext cx="2245659" cy="23128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ounded Rectangle 8">
              <a:extLst>
                <a:ext uri="{FF2B5EF4-FFF2-40B4-BE49-F238E27FC236}">
                  <a16:creationId xmlns:a16="http://schemas.microsoft.com/office/drawing/2014/main" id="{2F71573E-2B93-41CF-9996-9D13AA03A4D7}"/>
                </a:ext>
              </a:extLst>
            </p:cNvPr>
            <p:cNvSpPr/>
            <p:nvPr/>
          </p:nvSpPr>
          <p:spPr>
            <a:xfrm>
              <a:off x="6260951" y="1788458"/>
              <a:ext cx="45719" cy="3866029"/>
            </a:xfrm>
            <a:prstGeom prst="roundRect">
              <a:avLst/>
            </a:prstGeom>
            <a:solidFill>
              <a:srgbClr val="009900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F686585-CD00-4598-888E-8B28AF736D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1996" y="3132615"/>
            <a:ext cx="2442882" cy="155704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9FABF15-D8B7-4039-BE4F-58FEA5077970}"/>
              </a:ext>
            </a:extLst>
          </p:cNvPr>
          <p:cNvSpPr/>
          <p:nvPr/>
        </p:nvSpPr>
        <p:spPr>
          <a:xfrm>
            <a:off x="332003" y="486170"/>
            <a:ext cx="7579066" cy="370870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15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anose="020B0A04020102020204" pitchFamily="34" charset="0"/>
                <a:cs typeface="Kalpurush" panose="02000600000000000000" pitchFamily="2" charset="0"/>
              </a:rPr>
              <a:t>Welcome</a:t>
            </a:r>
          </a:p>
          <a:p>
            <a:pPr algn="ctr"/>
            <a:r>
              <a:rPr lang="en-US" sz="5400" b="1" dirty="0">
                <a:ln w="11430"/>
                <a:solidFill>
                  <a:srgbClr val="3038E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anose="020B0A04020102020204" pitchFamily="34" charset="0"/>
                <a:cs typeface="NikoshBAN" pitchFamily="2" charset="0"/>
              </a:rPr>
              <a:t>To Our</a:t>
            </a:r>
            <a:endParaRPr lang="en-US" sz="7200" b="1" dirty="0">
              <a:ln w="11430"/>
              <a:solidFill>
                <a:srgbClr val="3038E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anose="020B0A04020102020204" pitchFamily="34" charset="0"/>
              <a:cs typeface="NikoshBAN" pitchFamily="2" charset="0"/>
            </a:endParaRPr>
          </a:p>
          <a:p>
            <a:pPr algn="ctr"/>
            <a:r>
              <a:rPr lang="en-US" sz="6600" b="1" dirty="0">
                <a:ln w="11430"/>
                <a:solidFill>
                  <a:srgbClr val="92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anose="020B0A04020102020204" pitchFamily="34" charset="0"/>
                <a:cs typeface="NikoshBAN" pitchFamily="2" charset="0"/>
              </a:rPr>
              <a:t>Today’s Lesson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1C006BA-9241-44DE-BE23-B4500A6B37C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075266" y="4850876"/>
            <a:ext cx="966471" cy="19329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706EBE-33BE-4296-9A51-27D2B49C53A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07595">
            <a:off x="551959" y="4352596"/>
            <a:ext cx="3125092" cy="240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6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339 -0.0125 L -0.00456 -0.35347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1706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91A876-BA87-4A5C-9737-98AA1D270EBC}"/>
              </a:ext>
            </a:extLst>
          </p:cNvPr>
          <p:cNvSpPr txBox="1"/>
          <p:nvPr/>
        </p:nvSpPr>
        <p:spPr>
          <a:xfrm>
            <a:off x="2847165" y="320468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411E8-01BC-4CBC-91F2-FDACC5B8E7B3}"/>
              </a:ext>
            </a:extLst>
          </p:cNvPr>
          <p:cNvSpPr txBox="1"/>
          <p:nvPr/>
        </p:nvSpPr>
        <p:spPr>
          <a:xfrm>
            <a:off x="227047" y="409584"/>
            <a:ext cx="1808230" cy="37702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glow" dir="tl">
                <a:rot lat="0" lon="0" rev="5400000"/>
              </a:lightRig>
            </a:scene3d>
            <a:sp3d contourW="12700">
              <a:bevelT w="25400" h="23495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239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4B1A2-081E-4CB6-9D43-2F87EAEDA76B}"/>
              </a:ext>
            </a:extLst>
          </p:cNvPr>
          <p:cNvSpPr txBox="1"/>
          <p:nvPr/>
        </p:nvSpPr>
        <p:spPr>
          <a:xfrm>
            <a:off x="1443848" y="2063076"/>
            <a:ext cx="1252573" cy="2215991"/>
          </a:xfrm>
          <a:prstGeom prst="rect">
            <a:avLst/>
          </a:prstGeom>
          <a:noFill/>
          <a:scene3d>
            <a:camera prst="perspectiveRelaxedModerately"/>
            <a:lightRig rig="glow" dir="tl">
              <a:rot lat="0" lon="0" rev="5400000"/>
            </a:lightRig>
          </a:scene3d>
          <a:sp3d>
            <a:bevelT h="215900"/>
          </a:sp3d>
        </p:spPr>
        <p:txBody>
          <a:bodyPr wrap="square" rtlCol="0">
            <a:spAutoFit/>
            <a:sp3d contourW="12700">
              <a:bevelT w="25400" h="2032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3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Times New Roman" pitchFamily="18" charset="0"/>
              </a:rPr>
              <a:t>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940ACD-E326-4DBE-91BC-73B290486634}"/>
              </a:ext>
            </a:extLst>
          </p:cNvPr>
          <p:cNvSpPr txBox="1"/>
          <p:nvPr/>
        </p:nvSpPr>
        <p:spPr>
          <a:xfrm>
            <a:off x="325543" y="4403436"/>
            <a:ext cx="3518870" cy="22159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C00000"/>
                </a:solidFill>
                <a:latin typeface="Amasis MT Pro Black" panose="02040A04050005020304" pitchFamily="18" charset="0"/>
                <a:cs typeface="Times New Roman" pitchFamily="18" charset="0"/>
              </a:rPr>
              <a:t>I</a:t>
            </a:r>
            <a:r>
              <a:rPr lang="en-US" sz="13800" b="1" dirty="0">
                <a:latin typeface="Amasis MT Pro Black" panose="02040A04050005020304" pitchFamily="18" charset="0"/>
                <a:cs typeface="Times New Roman" pitchFamily="18" charset="0"/>
              </a:rPr>
              <a:t>nk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481C16-F050-438A-9D7D-73ECFEF2BFF9}"/>
              </a:ext>
            </a:extLst>
          </p:cNvPr>
          <p:cNvSpPr txBox="1"/>
          <p:nvPr/>
        </p:nvSpPr>
        <p:spPr>
          <a:xfrm>
            <a:off x="8592787" y="1449057"/>
            <a:ext cx="3037089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920000"/>
                </a:solidFill>
                <a:latin typeface="Amasis MT Pro Black" panose="02040A04050005020304" pitchFamily="18" charset="0"/>
                <a:cs typeface="Times New Roman" pitchFamily="18" charset="0"/>
              </a:rPr>
              <a:t>i</a:t>
            </a:r>
            <a:r>
              <a:rPr lang="en-US" sz="11500" b="1" dirty="0">
                <a:latin typeface="Amasis MT Pro Black" panose="02040A04050005020304" pitchFamily="18" charset="0"/>
                <a:cs typeface="Times New Roman" pitchFamily="18" charset="0"/>
              </a:rPr>
              <a:t>nk</a:t>
            </a:r>
          </a:p>
        </p:txBody>
      </p:sp>
      <p:pic>
        <p:nvPicPr>
          <p:cNvPr id="4" name="Picture 3" descr="A blue bottle with a white label&#10;&#10;Description automatically generated">
            <a:extLst>
              <a:ext uri="{FF2B5EF4-FFF2-40B4-BE49-F238E27FC236}">
                <a16:creationId xmlns:a16="http://schemas.microsoft.com/office/drawing/2014/main" id="{F8F36B4D-2192-E335-F9CE-F143614D45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3963" y="1197477"/>
            <a:ext cx="4538824" cy="422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90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02A4A3-993B-4868-907D-B5D69A2D4CA8}"/>
              </a:ext>
            </a:extLst>
          </p:cNvPr>
          <p:cNvSpPr txBox="1"/>
          <p:nvPr/>
        </p:nvSpPr>
        <p:spPr>
          <a:xfrm>
            <a:off x="2847165" y="463257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D8316C-9013-434C-A897-74071A35632E}"/>
              </a:ext>
            </a:extLst>
          </p:cNvPr>
          <p:cNvSpPr txBox="1"/>
          <p:nvPr/>
        </p:nvSpPr>
        <p:spPr>
          <a:xfrm>
            <a:off x="4909695" y="2161835"/>
            <a:ext cx="2439811" cy="221599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13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i</a:t>
            </a:r>
            <a:r>
              <a:rPr lang="en-US" sz="138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nk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B80588-8810-4684-A5D0-452864B43471}"/>
              </a:ext>
            </a:extLst>
          </p:cNvPr>
          <p:cNvSpPr/>
          <p:nvPr/>
        </p:nvSpPr>
        <p:spPr>
          <a:xfrm>
            <a:off x="8915400" y="1465394"/>
            <a:ext cx="1524000" cy="3154710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99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</a:rPr>
              <a:t>i</a:t>
            </a:r>
            <a:endParaRPr lang="en-US" sz="3200" dirty="0">
              <a:latin typeface="Tw Cen MT" panose="020B0602020104020603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8BD8AED-481D-4B1B-B5A5-197A6CFB308A}"/>
              </a:ext>
            </a:extLst>
          </p:cNvPr>
          <p:cNvSpPr/>
          <p:nvPr/>
        </p:nvSpPr>
        <p:spPr>
          <a:xfrm>
            <a:off x="3876290" y="3158074"/>
            <a:ext cx="936692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180D4E6-B0E1-4D97-AFB0-9FE430681C17}"/>
              </a:ext>
            </a:extLst>
          </p:cNvPr>
          <p:cNvSpPr/>
          <p:nvPr/>
        </p:nvSpPr>
        <p:spPr>
          <a:xfrm>
            <a:off x="7620198" y="3134259"/>
            <a:ext cx="1198490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798C1B-3476-4BE0-83EF-D7892BDE1E41}"/>
              </a:ext>
            </a:extLst>
          </p:cNvPr>
          <p:cNvSpPr txBox="1"/>
          <p:nvPr/>
        </p:nvSpPr>
        <p:spPr>
          <a:xfrm>
            <a:off x="7620197" y="5397810"/>
            <a:ext cx="3991124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Small letter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4728134-7FA7-4088-9913-81E28C3233AF}"/>
              </a:ext>
            </a:extLst>
          </p:cNvPr>
          <p:cNvSpPr/>
          <p:nvPr/>
        </p:nvSpPr>
        <p:spPr>
          <a:xfrm rot="5400000">
            <a:off x="9108370" y="4642902"/>
            <a:ext cx="1014778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751BEF6-D3E7-43A9-9007-AC892395BFD1}"/>
              </a:ext>
            </a:extLst>
          </p:cNvPr>
          <p:cNvSpPr/>
          <p:nvPr/>
        </p:nvSpPr>
        <p:spPr>
          <a:xfrm rot="10800000">
            <a:off x="6832283" y="5617159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C2AAEC-2EDE-43F6-A585-695F3921C629}"/>
              </a:ext>
            </a:extLst>
          </p:cNvPr>
          <p:cNvSpPr/>
          <p:nvPr/>
        </p:nvSpPr>
        <p:spPr>
          <a:xfrm>
            <a:off x="5568864" y="4743849"/>
            <a:ext cx="1194974" cy="1862048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15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E74F62-2DCA-4FB1-BCD2-BAC50FCE9BEE}"/>
              </a:ext>
            </a:extLst>
          </p:cNvPr>
          <p:cNvSpPr txBox="1"/>
          <p:nvPr/>
        </p:nvSpPr>
        <p:spPr>
          <a:xfrm>
            <a:off x="456124" y="5550210"/>
            <a:ext cx="4290259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Capital letter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2C5055B9-D323-4CE4-9629-B0C37C820A1C}"/>
              </a:ext>
            </a:extLst>
          </p:cNvPr>
          <p:cNvSpPr/>
          <p:nvPr/>
        </p:nvSpPr>
        <p:spPr>
          <a:xfrm rot="10800000">
            <a:off x="4812983" y="5731459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olorful paint splatter on a white background&#10;&#10;Description automatically generated">
            <a:extLst>
              <a:ext uri="{FF2B5EF4-FFF2-40B4-BE49-F238E27FC236}">
                <a16:creationId xmlns:a16="http://schemas.microsoft.com/office/drawing/2014/main" id="{0700E5FB-98F0-18C6-AE40-8C3378C24F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701" l="2649" r="950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05927" y="1306225"/>
            <a:ext cx="3846144" cy="392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22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38BDC5EE-6F7F-590D-6C1D-D48316E05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6878" y="1176154"/>
            <a:ext cx="5051808" cy="481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F10731-F0E9-4F3D-A8A2-C92EB67D0B28}"/>
              </a:ext>
            </a:extLst>
          </p:cNvPr>
          <p:cNvSpPr txBox="1"/>
          <p:nvPr/>
        </p:nvSpPr>
        <p:spPr>
          <a:xfrm>
            <a:off x="2847165" y="340156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CB0C0-A9CC-4FA3-813F-C65731C64917}"/>
              </a:ext>
            </a:extLst>
          </p:cNvPr>
          <p:cNvSpPr txBox="1"/>
          <p:nvPr/>
        </p:nvSpPr>
        <p:spPr>
          <a:xfrm>
            <a:off x="449118" y="409584"/>
            <a:ext cx="1828800" cy="37702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glow" dir="tl">
                <a:rot lat="0" lon="0" rev="5400000"/>
              </a:lightRig>
            </a:scene3d>
            <a:sp3d contourW="12700">
              <a:bevelT w="25400" h="23495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239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1A0B9-BBB6-45F2-A12A-84F38C7CFFFB}"/>
              </a:ext>
            </a:extLst>
          </p:cNvPr>
          <p:cNvSpPr txBox="1"/>
          <p:nvPr/>
        </p:nvSpPr>
        <p:spPr>
          <a:xfrm>
            <a:off x="2087466" y="1760540"/>
            <a:ext cx="1448087" cy="2646878"/>
          </a:xfrm>
          <a:prstGeom prst="rect">
            <a:avLst/>
          </a:prstGeom>
          <a:noFill/>
          <a:scene3d>
            <a:camera prst="perspectiveRelaxedModerately"/>
            <a:lightRig rig="glow" dir="tl">
              <a:rot lat="0" lon="0" rev="5400000"/>
            </a:lightRig>
          </a:scene3d>
          <a:sp3d>
            <a:bevelT h="215900"/>
          </a:sp3d>
        </p:spPr>
        <p:txBody>
          <a:bodyPr wrap="square" rtlCol="0">
            <a:spAutoFit/>
            <a:sp3d contourW="12700">
              <a:bevelT w="25400" h="2032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66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erlin Sans FB Demi" panose="020E0802020502020306" pitchFamily="34" charset="0"/>
                <a:cs typeface="Times New Roman" pitchFamily="18" charset="0"/>
              </a:rPr>
              <a:t>j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93FA9F-54F3-47E2-8531-0223699399FD}"/>
              </a:ext>
            </a:extLst>
          </p:cNvPr>
          <p:cNvSpPr txBox="1"/>
          <p:nvPr/>
        </p:nvSpPr>
        <p:spPr>
          <a:xfrm>
            <a:off x="9335097" y="2637503"/>
            <a:ext cx="2566951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j</a:t>
            </a:r>
            <a:r>
              <a:rPr lang="en-US" sz="11500" b="1" dirty="0">
                <a:latin typeface="Berlin Sans FB Demi" panose="020E0802020502020306" pitchFamily="34" charset="0"/>
                <a:cs typeface="Times New Roman" pitchFamily="18" charset="0"/>
              </a:rPr>
              <a:t>ug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4C921A-4399-413C-9EF1-A73AE8EC9034}"/>
              </a:ext>
            </a:extLst>
          </p:cNvPr>
          <p:cNvSpPr txBox="1"/>
          <p:nvPr/>
        </p:nvSpPr>
        <p:spPr>
          <a:xfrm>
            <a:off x="280875" y="4386792"/>
            <a:ext cx="3820861" cy="22159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J</a:t>
            </a:r>
            <a:r>
              <a:rPr lang="en-US" sz="13800" b="1" dirty="0">
                <a:latin typeface="Arial Black" panose="020B0A04020102020204" pitchFamily="34" charset="0"/>
                <a:cs typeface="Times New Roman" pitchFamily="18" charset="0"/>
              </a:rPr>
              <a:t>ug</a:t>
            </a:r>
          </a:p>
        </p:txBody>
      </p:sp>
    </p:spTree>
    <p:extLst>
      <p:ext uri="{BB962C8B-B14F-4D97-AF65-F5344CB8AC3E}">
        <p14:creationId xmlns:p14="http://schemas.microsoft.com/office/powerpoint/2010/main" val="1140068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00138E55-C6A7-02FE-792F-2B4E85272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701" y="1139725"/>
            <a:ext cx="3928870" cy="374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129D31-1FDE-4CE3-A3A3-CFB2AB3FC90E}"/>
              </a:ext>
            </a:extLst>
          </p:cNvPr>
          <p:cNvSpPr txBox="1"/>
          <p:nvPr/>
        </p:nvSpPr>
        <p:spPr>
          <a:xfrm>
            <a:off x="2847165" y="320468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8949B5F9-13CB-4EAA-96B7-B2E2A048FC8D}"/>
              </a:ext>
            </a:extLst>
          </p:cNvPr>
          <p:cNvSpPr/>
          <p:nvPr/>
        </p:nvSpPr>
        <p:spPr>
          <a:xfrm>
            <a:off x="4138025" y="2940881"/>
            <a:ext cx="971877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C7F4E2-6FE2-4334-8FBE-59C7D553E10D}"/>
              </a:ext>
            </a:extLst>
          </p:cNvPr>
          <p:cNvSpPr txBox="1"/>
          <p:nvPr/>
        </p:nvSpPr>
        <p:spPr>
          <a:xfrm>
            <a:off x="5219694" y="1848788"/>
            <a:ext cx="2991800" cy="221599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3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38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ug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C250D4-C033-44AA-9471-4AB46CDB0D04}"/>
              </a:ext>
            </a:extLst>
          </p:cNvPr>
          <p:cNvSpPr/>
          <p:nvPr/>
        </p:nvSpPr>
        <p:spPr>
          <a:xfrm>
            <a:off x="9372880" y="1678593"/>
            <a:ext cx="893193" cy="2646878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none">
            <a:spAutoFit/>
          </a:bodyPr>
          <a:lstStyle/>
          <a:p>
            <a:r>
              <a:rPr lang="en-US" sz="166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A5A9681-CC58-4871-91C9-FF195335AA94}"/>
              </a:ext>
            </a:extLst>
          </p:cNvPr>
          <p:cNvSpPr/>
          <p:nvPr/>
        </p:nvSpPr>
        <p:spPr>
          <a:xfrm>
            <a:off x="8278440" y="2951379"/>
            <a:ext cx="106639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4DA228-DE5C-4D7B-B78E-12DD0E5810B1}"/>
              </a:ext>
            </a:extLst>
          </p:cNvPr>
          <p:cNvSpPr txBox="1"/>
          <p:nvPr/>
        </p:nvSpPr>
        <p:spPr>
          <a:xfrm>
            <a:off x="7803077" y="5214930"/>
            <a:ext cx="3991124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Small letter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500647D-5BA5-49FD-8682-A1D7CD813F83}"/>
              </a:ext>
            </a:extLst>
          </p:cNvPr>
          <p:cNvSpPr/>
          <p:nvPr/>
        </p:nvSpPr>
        <p:spPr>
          <a:xfrm rot="5400000">
            <a:off x="9482866" y="4651637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C9DE921-7FE7-4F53-A95B-2BF58BDD6BA6}"/>
              </a:ext>
            </a:extLst>
          </p:cNvPr>
          <p:cNvSpPr/>
          <p:nvPr/>
        </p:nvSpPr>
        <p:spPr>
          <a:xfrm rot="10800000">
            <a:off x="7015163" y="5434279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CEA95D-747F-49C9-BC40-0FAB5E243A34}"/>
              </a:ext>
            </a:extLst>
          </p:cNvPr>
          <p:cNvSpPr/>
          <p:nvPr/>
        </p:nvSpPr>
        <p:spPr>
          <a:xfrm>
            <a:off x="5783053" y="3955969"/>
            <a:ext cx="1194974" cy="2646878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6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</a:rPr>
              <a:t>J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CF7AF3-C7E8-4EB9-BB1E-A83A86A8E46E}"/>
              </a:ext>
            </a:extLst>
          </p:cNvPr>
          <p:cNvSpPr txBox="1"/>
          <p:nvPr/>
        </p:nvSpPr>
        <p:spPr>
          <a:xfrm>
            <a:off x="397799" y="5106478"/>
            <a:ext cx="4290259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Capital letter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ABACB09-4572-435A-92D9-DC7B6A83CDF7}"/>
              </a:ext>
            </a:extLst>
          </p:cNvPr>
          <p:cNvSpPr/>
          <p:nvPr/>
        </p:nvSpPr>
        <p:spPr>
          <a:xfrm rot="10800000">
            <a:off x="4881563" y="5440375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355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0BC11F-0048-E4E9-B01B-239892431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0364" y="1190421"/>
            <a:ext cx="7125769" cy="415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20B00F-B49D-4CF6-A11D-33E3A607DA78}"/>
              </a:ext>
            </a:extLst>
          </p:cNvPr>
          <p:cNvSpPr txBox="1"/>
          <p:nvPr/>
        </p:nvSpPr>
        <p:spPr>
          <a:xfrm>
            <a:off x="2847165" y="263318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1E8FB8-401A-4FA0-AB99-410323689549}"/>
              </a:ext>
            </a:extLst>
          </p:cNvPr>
          <p:cNvSpPr txBox="1"/>
          <p:nvPr/>
        </p:nvSpPr>
        <p:spPr>
          <a:xfrm>
            <a:off x="398497" y="1094315"/>
            <a:ext cx="1828800" cy="31547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glow" dir="tl">
                <a:rot lat="0" lon="0" rev="5400000"/>
              </a:lightRig>
            </a:scene3d>
            <a:sp3d contourW="12700">
              <a:bevelT w="25400" h="23495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199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66CAE-F0A2-4ACD-998A-E46C153D6C57}"/>
              </a:ext>
            </a:extLst>
          </p:cNvPr>
          <p:cNvSpPr txBox="1"/>
          <p:nvPr/>
        </p:nvSpPr>
        <p:spPr>
          <a:xfrm>
            <a:off x="2020459" y="2321004"/>
            <a:ext cx="1224941" cy="2215991"/>
          </a:xfrm>
          <a:prstGeom prst="rect">
            <a:avLst/>
          </a:prstGeom>
          <a:noFill/>
          <a:scene3d>
            <a:camera prst="perspectiveRelaxedModerately"/>
            <a:lightRig rig="glow" dir="tl">
              <a:rot lat="0" lon="0" rev="5400000"/>
            </a:lightRig>
          </a:scene3d>
          <a:sp3d>
            <a:bevelT h="215900"/>
          </a:sp3d>
        </p:spPr>
        <p:txBody>
          <a:bodyPr wrap="square" rtlCol="0">
            <a:spAutoFit/>
            <a:sp3d contourW="12700">
              <a:bevelT w="25400" h="2032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13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j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0BBCF9-9DD9-411E-BFF1-86F1FA247964}"/>
              </a:ext>
            </a:extLst>
          </p:cNvPr>
          <p:cNvSpPr txBox="1"/>
          <p:nvPr/>
        </p:nvSpPr>
        <p:spPr>
          <a:xfrm>
            <a:off x="8830490" y="922830"/>
            <a:ext cx="3118281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920000"/>
                </a:solidFill>
                <a:latin typeface="Arial Black" panose="020B0A04020102020204" pitchFamily="34" charset="0"/>
                <a:cs typeface="Times New Roman" pitchFamily="18" charset="0"/>
              </a:rPr>
              <a:t>j</a:t>
            </a:r>
            <a:r>
              <a:rPr lang="en-US" sz="9600" b="1" dirty="0">
                <a:latin typeface="Arial Black" panose="020B0A04020102020204" pitchFamily="34" charset="0"/>
                <a:cs typeface="Times New Roman" pitchFamily="18" charset="0"/>
              </a:rPr>
              <a:t>eep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178C84-C325-4257-8EDC-81231BDA9E23}"/>
              </a:ext>
            </a:extLst>
          </p:cNvPr>
          <p:cNvSpPr txBox="1"/>
          <p:nvPr/>
        </p:nvSpPr>
        <p:spPr>
          <a:xfrm>
            <a:off x="317918" y="3979621"/>
            <a:ext cx="5058493" cy="26468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3800" b="1" dirty="0">
                <a:latin typeface="Arial Black" panose="020B0A04020102020204" pitchFamily="34" charset="0"/>
                <a:cs typeface="Times New Roman" pitchFamily="18" charset="0"/>
              </a:rPr>
              <a:t>eep</a:t>
            </a:r>
          </a:p>
        </p:txBody>
      </p:sp>
    </p:spTree>
    <p:extLst>
      <p:ext uri="{BB962C8B-B14F-4D97-AF65-F5344CB8AC3E}">
        <p14:creationId xmlns:p14="http://schemas.microsoft.com/office/powerpoint/2010/main" val="131613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8AEF04-8FDC-024C-6055-443EFC91D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25" y="1319350"/>
            <a:ext cx="4546262" cy="334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518020-9905-491D-91F8-15D21FB78349}"/>
              </a:ext>
            </a:extLst>
          </p:cNvPr>
          <p:cNvSpPr txBox="1"/>
          <p:nvPr/>
        </p:nvSpPr>
        <p:spPr>
          <a:xfrm>
            <a:off x="2847165" y="320468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685CE43-FDDF-43DB-93F9-7B0CA7D2E211}"/>
              </a:ext>
            </a:extLst>
          </p:cNvPr>
          <p:cNvSpPr/>
          <p:nvPr/>
        </p:nvSpPr>
        <p:spPr>
          <a:xfrm>
            <a:off x="4319331" y="2297957"/>
            <a:ext cx="876800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CD52C5-BA7D-48B5-B5C7-FDCB1D190580}"/>
              </a:ext>
            </a:extLst>
          </p:cNvPr>
          <p:cNvSpPr txBox="1"/>
          <p:nvPr/>
        </p:nvSpPr>
        <p:spPr>
          <a:xfrm>
            <a:off x="5074823" y="1471712"/>
            <a:ext cx="3152354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15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15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eep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937D3-2221-495E-A574-1DCDA722C865}"/>
              </a:ext>
            </a:extLst>
          </p:cNvPr>
          <p:cNvSpPr/>
          <p:nvPr/>
        </p:nvSpPr>
        <p:spPr>
          <a:xfrm>
            <a:off x="9439449" y="1037351"/>
            <a:ext cx="893193" cy="2646878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none">
            <a:spAutoFit/>
          </a:bodyPr>
          <a:lstStyle/>
          <a:p>
            <a:r>
              <a:rPr lang="en-US" sz="166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8A1E92C-D76E-4273-B23C-485877DCDBF7}"/>
              </a:ext>
            </a:extLst>
          </p:cNvPr>
          <p:cNvSpPr/>
          <p:nvPr/>
        </p:nvSpPr>
        <p:spPr>
          <a:xfrm>
            <a:off x="8278440" y="2363550"/>
            <a:ext cx="996066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C6C86C-86E2-4A72-ADF8-A39A0849AEC8}"/>
              </a:ext>
            </a:extLst>
          </p:cNvPr>
          <p:cNvSpPr txBox="1"/>
          <p:nvPr/>
        </p:nvSpPr>
        <p:spPr>
          <a:xfrm>
            <a:off x="7803077" y="5214930"/>
            <a:ext cx="3991124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Small letter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8C5CA5C-1347-493B-9BAA-20F0E4700641}"/>
              </a:ext>
            </a:extLst>
          </p:cNvPr>
          <p:cNvSpPr/>
          <p:nvPr/>
        </p:nvSpPr>
        <p:spPr>
          <a:xfrm rot="5400000">
            <a:off x="9191608" y="4360380"/>
            <a:ext cx="1214062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40A6B14-EBE3-41DA-9846-B701C7123A57}"/>
              </a:ext>
            </a:extLst>
          </p:cNvPr>
          <p:cNvSpPr/>
          <p:nvPr/>
        </p:nvSpPr>
        <p:spPr>
          <a:xfrm rot="10800000">
            <a:off x="7015163" y="5434279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2BFE9D-C5A0-4FA8-A8AF-B32DECA9CAB0}"/>
              </a:ext>
            </a:extLst>
          </p:cNvPr>
          <p:cNvSpPr/>
          <p:nvPr/>
        </p:nvSpPr>
        <p:spPr>
          <a:xfrm>
            <a:off x="5658626" y="3995662"/>
            <a:ext cx="1194974" cy="2646878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6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D9C549-2994-42DC-93DC-DA894538AC98}"/>
              </a:ext>
            </a:extLst>
          </p:cNvPr>
          <p:cNvSpPr txBox="1"/>
          <p:nvPr/>
        </p:nvSpPr>
        <p:spPr>
          <a:xfrm>
            <a:off x="356302" y="5367330"/>
            <a:ext cx="4290259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Capital letter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F5C41909-7072-4896-8757-40F81DF8492C}"/>
              </a:ext>
            </a:extLst>
          </p:cNvPr>
          <p:cNvSpPr/>
          <p:nvPr/>
        </p:nvSpPr>
        <p:spPr>
          <a:xfrm rot="10800000">
            <a:off x="4844987" y="5513527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3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20B00F-B49D-4CF6-A11D-33E3A607DA78}"/>
              </a:ext>
            </a:extLst>
          </p:cNvPr>
          <p:cNvSpPr txBox="1"/>
          <p:nvPr/>
        </p:nvSpPr>
        <p:spPr>
          <a:xfrm>
            <a:off x="2847165" y="263318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1E8FB8-401A-4FA0-AB99-410323689549}"/>
              </a:ext>
            </a:extLst>
          </p:cNvPr>
          <p:cNvSpPr txBox="1"/>
          <p:nvPr/>
        </p:nvSpPr>
        <p:spPr>
          <a:xfrm>
            <a:off x="227047" y="409584"/>
            <a:ext cx="1828800" cy="37702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glow" dir="tl">
                <a:rot lat="0" lon="0" rev="5400000"/>
              </a:lightRig>
            </a:scene3d>
            <a:sp3d contourW="12700">
              <a:bevelT w="25400" h="23495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239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66CAE-F0A2-4ACD-998A-E46C153D6C57}"/>
              </a:ext>
            </a:extLst>
          </p:cNvPr>
          <p:cNvSpPr txBox="1"/>
          <p:nvPr/>
        </p:nvSpPr>
        <p:spPr>
          <a:xfrm>
            <a:off x="2055847" y="2011834"/>
            <a:ext cx="1224941" cy="2646878"/>
          </a:xfrm>
          <a:prstGeom prst="rect">
            <a:avLst/>
          </a:prstGeom>
          <a:noFill/>
          <a:scene3d>
            <a:camera prst="perspectiveRelaxedModerately"/>
            <a:lightRig rig="glow" dir="tl">
              <a:rot lat="0" lon="0" rev="5400000"/>
            </a:lightRig>
          </a:scene3d>
          <a:sp3d>
            <a:bevelT h="215900"/>
          </a:sp3d>
        </p:spPr>
        <p:txBody>
          <a:bodyPr wrap="square" rtlCol="0">
            <a:spAutoFit/>
            <a:sp3d contourW="12700">
              <a:bevelT w="25400" h="2032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166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j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0BBCF9-9DD9-411E-BFF1-86F1FA247964}"/>
              </a:ext>
            </a:extLst>
          </p:cNvPr>
          <p:cNvSpPr txBox="1"/>
          <p:nvPr/>
        </p:nvSpPr>
        <p:spPr>
          <a:xfrm>
            <a:off x="8287146" y="3832272"/>
            <a:ext cx="353938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920000"/>
                </a:solidFill>
                <a:latin typeface="Arial Black" panose="020B0A04020102020204" pitchFamily="34" charset="0"/>
                <a:cs typeface="Times New Roman" pitchFamily="18" charset="0"/>
              </a:rPr>
              <a:t>j</a:t>
            </a:r>
            <a:r>
              <a:rPr lang="en-US" sz="8000" b="1" dirty="0" err="1">
                <a:latin typeface="Arial Black" panose="020B0A04020102020204" pitchFamily="34" charset="0"/>
                <a:cs typeface="Times New Roman" pitchFamily="18" charset="0"/>
              </a:rPr>
              <a:t>ackel</a:t>
            </a:r>
            <a:endParaRPr lang="en-US" sz="8000" b="1" dirty="0"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178C84-C325-4257-8EDC-81231BDA9E23}"/>
              </a:ext>
            </a:extLst>
          </p:cNvPr>
          <p:cNvSpPr txBox="1"/>
          <p:nvPr/>
        </p:nvSpPr>
        <p:spPr>
          <a:xfrm>
            <a:off x="306481" y="4737368"/>
            <a:ext cx="5612539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>
                <a:solidFill>
                  <a:srgbClr val="C00000"/>
                </a:solidFill>
                <a:latin typeface="Arial Black" panose="020B0A04020102020204" pitchFamily="34" charset="0"/>
                <a:cs typeface="Times New Roman" pitchFamily="18" charset="0"/>
              </a:rPr>
              <a:t>J</a:t>
            </a:r>
            <a:r>
              <a:rPr lang="en-US" sz="11500" b="1" dirty="0" err="1">
                <a:latin typeface="Arial Black" panose="020B0A04020102020204" pitchFamily="34" charset="0"/>
                <a:cs typeface="Times New Roman" pitchFamily="18" charset="0"/>
              </a:rPr>
              <a:t>ackel</a:t>
            </a:r>
            <a:endParaRPr lang="en-US" sz="11500" b="1" dirty="0"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751CBF-43AD-2E8A-780D-EB5C3B4BD6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26897" y="861392"/>
            <a:ext cx="5652567" cy="40302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2147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3B0C36B-B408-91D2-0026-D9CEBC4CE5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259782" y="1562601"/>
            <a:ext cx="4213894" cy="32481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518020-9905-491D-91F8-15D21FB78349}"/>
              </a:ext>
            </a:extLst>
          </p:cNvPr>
          <p:cNvSpPr txBox="1"/>
          <p:nvPr/>
        </p:nvSpPr>
        <p:spPr>
          <a:xfrm>
            <a:off x="2847165" y="396668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F685CE43-FDDF-43DB-93F9-7B0CA7D2E211}"/>
              </a:ext>
            </a:extLst>
          </p:cNvPr>
          <p:cNvSpPr/>
          <p:nvPr/>
        </p:nvSpPr>
        <p:spPr>
          <a:xfrm>
            <a:off x="4053499" y="2944368"/>
            <a:ext cx="829397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CD52C5-BA7D-48B5-B5C7-FDCB1D190580}"/>
              </a:ext>
            </a:extLst>
          </p:cNvPr>
          <p:cNvSpPr txBox="1"/>
          <p:nvPr/>
        </p:nvSpPr>
        <p:spPr>
          <a:xfrm>
            <a:off x="4883035" y="2102875"/>
            <a:ext cx="3991124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15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15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ackal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937D3-2221-495E-A574-1DCDA722C865}"/>
              </a:ext>
            </a:extLst>
          </p:cNvPr>
          <p:cNvSpPr/>
          <p:nvPr/>
        </p:nvSpPr>
        <p:spPr>
          <a:xfrm>
            <a:off x="9744405" y="1950153"/>
            <a:ext cx="774571" cy="2215991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none">
            <a:spAutoFit/>
          </a:bodyPr>
          <a:lstStyle/>
          <a:p>
            <a:r>
              <a:rPr lang="en-US" sz="13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8A1E92C-D76E-4273-B23C-485877DCDBF7}"/>
              </a:ext>
            </a:extLst>
          </p:cNvPr>
          <p:cNvSpPr/>
          <p:nvPr/>
        </p:nvSpPr>
        <p:spPr>
          <a:xfrm>
            <a:off x="8798119" y="2951379"/>
            <a:ext cx="85151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C6C86C-86E2-4A72-ADF8-A39A0849AEC8}"/>
              </a:ext>
            </a:extLst>
          </p:cNvPr>
          <p:cNvSpPr txBox="1"/>
          <p:nvPr/>
        </p:nvSpPr>
        <p:spPr>
          <a:xfrm>
            <a:off x="7803077" y="5214930"/>
            <a:ext cx="3991124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Small letter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8C5CA5C-1347-493B-9BAA-20F0E4700641}"/>
              </a:ext>
            </a:extLst>
          </p:cNvPr>
          <p:cNvSpPr/>
          <p:nvPr/>
        </p:nvSpPr>
        <p:spPr>
          <a:xfrm rot="5400000">
            <a:off x="9685120" y="4528293"/>
            <a:ext cx="888646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40A6B14-EBE3-41DA-9846-B701C7123A57}"/>
              </a:ext>
            </a:extLst>
          </p:cNvPr>
          <p:cNvSpPr/>
          <p:nvPr/>
        </p:nvSpPr>
        <p:spPr>
          <a:xfrm rot="10800000">
            <a:off x="7015163" y="5434279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2BFE9D-C5A0-4FA8-A8AF-B32DECA9CAB0}"/>
              </a:ext>
            </a:extLst>
          </p:cNvPr>
          <p:cNvSpPr/>
          <p:nvPr/>
        </p:nvSpPr>
        <p:spPr>
          <a:xfrm>
            <a:off x="5683623" y="4326283"/>
            <a:ext cx="1194974" cy="2215991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</a:rPr>
              <a:t>J</a:t>
            </a:r>
            <a:endParaRPr lang="en-US" sz="2400" dirty="0">
              <a:latin typeface="Tw Cen MT" panose="020B06020201040206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D9C549-2994-42DC-93DC-DA894538AC98}"/>
              </a:ext>
            </a:extLst>
          </p:cNvPr>
          <p:cNvSpPr txBox="1"/>
          <p:nvPr/>
        </p:nvSpPr>
        <p:spPr>
          <a:xfrm>
            <a:off x="545552" y="5275453"/>
            <a:ext cx="4290259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Capital letter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F5C41909-7072-4896-8757-40F81DF8492C}"/>
              </a:ext>
            </a:extLst>
          </p:cNvPr>
          <p:cNvSpPr/>
          <p:nvPr/>
        </p:nvSpPr>
        <p:spPr>
          <a:xfrm rot="10800000">
            <a:off x="4844987" y="5513527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89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2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75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exagon 17">
            <a:extLst>
              <a:ext uri="{FF2B5EF4-FFF2-40B4-BE49-F238E27FC236}">
                <a16:creationId xmlns:a16="http://schemas.microsoft.com/office/drawing/2014/main" id="{6FC2B69D-9451-484C-BD0B-E96CB7FF422E}"/>
              </a:ext>
            </a:extLst>
          </p:cNvPr>
          <p:cNvSpPr/>
          <p:nvPr/>
        </p:nvSpPr>
        <p:spPr>
          <a:xfrm>
            <a:off x="1606411" y="304800"/>
            <a:ext cx="8979179" cy="819150"/>
          </a:xfrm>
          <a:prstGeom prst="hexagon">
            <a:avLst/>
          </a:prstGeom>
          <a:noFill/>
          <a:ln w="38100">
            <a:solidFill>
              <a:srgbClr val="007A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151B8F"/>
                </a:solidFill>
                <a:latin typeface="Elephant" panose="02020904090505020303" pitchFamily="18" charset="0"/>
              </a:rPr>
              <a:t>Now open your book page no </a:t>
            </a:r>
            <a:r>
              <a:rPr lang="en-US" sz="3600" b="1" dirty="0">
                <a:solidFill>
                  <a:srgbClr val="151B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anose="02070A03080606020203" pitchFamily="18" charset="0"/>
              </a:rPr>
              <a:t>34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5D1099F-3A53-481A-B87F-05B9C78E7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2645" y="1371600"/>
            <a:ext cx="4046373" cy="4962070"/>
          </a:xfrm>
          <a:prstGeom prst="rect">
            <a:avLst/>
          </a:prstGeom>
          <a:ln w="88900" cap="sq" cmpd="thickThin">
            <a:solidFill>
              <a:srgbClr val="1F7B4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81C4A4-6FD9-5009-E015-55B93EBEC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984" y="1371600"/>
            <a:ext cx="3951558" cy="4962070"/>
          </a:xfrm>
          <a:prstGeom prst="rect">
            <a:avLst/>
          </a:prstGeom>
          <a:ln w="88900" cap="sq" cmpd="thickThin">
            <a:solidFill>
              <a:srgbClr val="008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35492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72F5C8-3FC0-4764-8FA9-A363A5F074D8}"/>
              </a:ext>
            </a:extLst>
          </p:cNvPr>
          <p:cNvSpPr txBox="1"/>
          <p:nvPr/>
        </p:nvSpPr>
        <p:spPr>
          <a:xfrm>
            <a:off x="8400528" y="3925413"/>
            <a:ext cx="28139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atin typeface="Berlin Sans FB Demi" panose="020E0802020502020306" pitchFamily="34" charset="0"/>
                <a:cs typeface="Times New Roman" pitchFamily="18" charset="0"/>
              </a:rPr>
              <a:t>Ice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979E3D-6C99-45EA-B96D-BAC94AFCEC98}"/>
              </a:ext>
            </a:extLst>
          </p:cNvPr>
          <p:cNvSpPr/>
          <p:nvPr/>
        </p:nvSpPr>
        <p:spPr>
          <a:xfrm>
            <a:off x="2171700" y="289029"/>
            <a:ext cx="7123253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4400" b="1" kern="0" dirty="0">
                <a:ln/>
                <a:effectLst/>
                <a:latin typeface="Times New Roman" pitchFamily="18" charset="0"/>
                <a:cs typeface="Times New Roman" pitchFamily="18" charset="0"/>
              </a:rPr>
              <a:t>Loud</a:t>
            </a:r>
            <a:r>
              <a:rPr lang="en-US" sz="4400" b="1" kern="0" dirty="0">
                <a:ln/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reading by the teacher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242095-33B4-4FC2-96D8-769D85025445}"/>
              </a:ext>
            </a:extLst>
          </p:cNvPr>
          <p:cNvGrpSpPr/>
          <p:nvPr/>
        </p:nvGrpSpPr>
        <p:grpSpPr>
          <a:xfrm>
            <a:off x="728472" y="1296740"/>
            <a:ext cx="10735056" cy="4983567"/>
            <a:chOff x="1133834" y="1722718"/>
            <a:chExt cx="9712097" cy="4760908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5FF85B7-A47B-49B0-BD1B-EBE4C44B3F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3834" y="1736035"/>
              <a:ext cx="9706444" cy="482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C3B3E76-D20F-414D-8D78-A64C08B9FC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1452" y="6406575"/>
              <a:ext cx="9684479" cy="7705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41874B7-D8CC-4BB5-9D8A-88E8EA2658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1452" y="4120274"/>
              <a:ext cx="9641896" cy="11769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3CFFF5B-57A1-46C3-B13A-7341805AF555}"/>
                </a:ext>
              </a:extLst>
            </p:cNvPr>
            <p:cNvCxnSpPr>
              <a:cxnSpLocks/>
            </p:cNvCxnSpPr>
            <p:nvPr/>
          </p:nvCxnSpPr>
          <p:spPr>
            <a:xfrm>
              <a:off x="4097709" y="1758153"/>
              <a:ext cx="50889" cy="46869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42D911-1460-4D8A-8608-6E770FF26F7D}"/>
                </a:ext>
              </a:extLst>
            </p:cNvPr>
            <p:cNvCxnSpPr>
              <a:cxnSpLocks/>
            </p:cNvCxnSpPr>
            <p:nvPr/>
          </p:nvCxnSpPr>
          <p:spPr>
            <a:xfrm>
              <a:off x="7816201" y="1722718"/>
              <a:ext cx="38964" cy="46971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17206D-5068-4B12-96E2-8C2B1E2E7FCD}"/>
                </a:ext>
              </a:extLst>
            </p:cNvPr>
            <p:cNvCxnSpPr>
              <a:cxnSpLocks/>
            </p:cNvCxnSpPr>
            <p:nvPr/>
          </p:nvCxnSpPr>
          <p:spPr>
            <a:xfrm>
              <a:off x="1161452" y="1761793"/>
              <a:ext cx="0" cy="4721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6C5E8F9-540D-4176-87B2-8FA4CF66D2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24640" y="1736035"/>
              <a:ext cx="15638" cy="46705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10B800D-E8CA-495E-9377-ACC0359CCEEC}"/>
              </a:ext>
            </a:extLst>
          </p:cNvPr>
          <p:cNvSpPr txBox="1"/>
          <p:nvPr/>
        </p:nvSpPr>
        <p:spPr>
          <a:xfrm>
            <a:off x="2025575" y="1048068"/>
            <a:ext cx="1549210" cy="3170099"/>
          </a:xfrm>
          <a:prstGeom prst="rect">
            <a:avLst/>
          </a:prstGeom>
          <a:noFill/>
          <a:scene3d>
            <a:camera prst="orthographicFront"/>
            <a:lightRig rig="freezing" dir="t">
              <a:rot lat="0" lon="0" rev="0"/>
            </a:lightRig>
          </a:scene3d>
          <a:sp3d>
            <a:bevelT w="139700" prst="cross"/>
          </a:sp3d>
        </p:spPr>
        <p:txBody>
          <a:bodyPr wrap="square" rtlCol="0">
            <a:spAutoFit/>
            <a:sp3d extrusionH="317500" prstMaterial="softEdge">
              <a:bevelT w="146050" h="38100" prst="angle"/>
              <a:bevelB w="120650" h="177800"/>
            </a:sp3d>
          </a:bodyPr>
          <a:lstStyle/>
          <a:p>
            <a:r>
              <a:rPr lang="en-US" sz="20000" b="1" dirty="0">
                <a:ln>
                  <a:gradFill>
                    <a:gsLst>
                      <a:gs pos="0">
                        <a:srgbClr val="FFFF00"/>
                      </a:gs>
                      <a:gs pos="74000">
                        <a:schemeClr val="accent6">
                          <a:lumMod val="7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59C064-467A-4E56-98D7-01141937135F}"/>
              </a:ext>
            </a:extLst>
          </p:cNvPr>
          <p:cNvSpPr txBox="1"/>
          <p:nvPr/>
        </p:nvSpPr>
        <p:spPr>
          <a:xfrm>
            <a:off x="1808986" y="3444292"/>
            <a:ext cx="1280387" cy="3170099"/>
          </a:xfrm>
          <a:prstGeom prst="rect">
            <a:avLst/>
          </a:prstGeom>
          <a:noFill/>
          <a:scene3d>
            <a:camera prst="orthographicFront"/>
            <a:lightRig rig="freezing" dir="t">
              <a:rot lat="0" lon="0" rev="0"/>
            </a:lightRig>
          </a:scene3d>
          <a:sp3d>
            <a:bevelT w="139700" prst="cross"/>
          </a:sp3d>
        </p:spPr>
        <p:txBody>
          <a:bodyPr wrap="square" rtlCol="0">
            <a:spAutoFit/>
            <a:sp3d extrusionH="317500" prstMaterial="softEdge">
              <a:bevelT w="146050" h="38100" prst="angle"/>
              <a:bevelB w="120650" h="177800"/>
            </a:sp3d>
          </a:bodyPr>
          <a:lstStyle/>
          <a:p>
            <a:r>
              <a:rPr lang="en-US" sz="20000" b="1" dirty="0">
                <a:ln>
                  <a:gradFill>
                    <a:gsLst>
                      <a:gs pos="0">
                        <a:srgbClr val="FFFF00"/>
                      </a:gs>
                      <a:gs pos="74000">
                        <a:schemeClr val="accent6">
                          <a:lumMod val="7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C30FBB-8B01-4585-B170-EDEB11FA8FC1}"/>
              </a:ext>
            </a:extLst>
          </p:cNvPr>
          <p:cNvSpPr txBox="1"/>
          <p:nvPr/>
        </p:nvSpPr>
        <p:spPr>
          <a:xfrm>
            <a:off x="8267297" y="1918345"/>
            <a:ext cx="30804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atin typeface="Arial Black" panose="020B0A04020102020204" pitchFamily="34" charset="0"/>
                <a:cs typeface="Times New Roman" pitchFamily="18" charset="0"/>
              </a:rPr>
              <a:t>ice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FFABD9-2E9D-4A38-8573-540A82B06917}"/>
              </a:ext>
            </a:extLst>
          </p:cNvPr>
          <p:cNvSpPr txBox="1"/>
          <p:nvPr/>
        </p:nvSpPr>
        <p:spPr>
          <a:xfrm>
            <a:off x="10452243" y="344581"/>
            <a:ext cx="135464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WCW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DE5143-6900-26BA-6FF4-E9A3FE7E4A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89939" y="3964617"/>
            <a:ext cx="3381965" cy="2141791"/>
          </a:xfrm>
          <a:prstGeom prst="roundRect">
            <a:avLst>
              <a:gd name="adj" fmla="val 2401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2ED7501-00FF-CCC3-E142-99CA621914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89939" y="1500000"/>
            <a:ext cx="3381965" cy="2141791"/>
          </a:xfrm>
          <a:prstGeom prst="roundRect">
            <a:avLst>
              <a:gd name="adj" fmla="val 2401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91258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763E96-D03A-456A-A489-632D0FD19189}"/>
              </a:ext>
            </a:extLst>
          </p:cNvPr>
          <p:cNvGrpSpPr/>
          <p:nvPr/>
        </p:nvGrpSpPr>
        <p:grpSpPr>
          <a:xfrm>
            <a:off x="521110" y="509609"/>
            <a:ext cx="11149780" cy="5838782"/>
            <a:chOff x="510946" y="98700"/>
            <a:chExt cx="10738363" cy="59755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C7A7BED-CD4E-4763-9C0C-64E06D42C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12802" y="2128191"/>
              <a:ext cx="5236507" cy="39318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9A0E3A-82F8-4E6E-9905-B9F2D5292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4452" y="98700"/>
              <a:ext cx="3339431" cy="231117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1D7EB82-9A6A-4E7E-B74E-CFE841FA9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946" y="2142430"/>
              <a:ext cx="5187359" cy="39318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E4ED86-4FCF-4DE3-8BF9-745833ACE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1886" y="283734"/>
              <a:ext cx="3629824" cy="224139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91889DB-E50D-406A-9CA5-49DD88B622D3}"/>
              </a:ext>
            </a:extLst>
          </p:cNvPr>
          <p:cNvSpPr txBox="1"/>
          <p:nvPr/>
        </p:nvSpPr>
        <p:spPr>
          <a:xfrm>
            <a:off x="4079415" y="232948"/>
            <a:ext cx="4033171" cy="8309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151B8F"/>
                </a:solidFill>
                <a:latin typeface="Cooper Black" panose="0208090404030B020404" pitchFamily="18" charset="0"/>
                <a:cs typeface="NikoshBAN" pitchFamily="2" charset="0"/>
              </a:rPr>
              <a:t>Introducing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81562A-810D-46AB-B367-7ED8DFA42CB6}"/>
              </a:ext>
            </a:extLst>
          </p:cNvPr>
          <p:cNvSpPr txBox="1"/>
          <p:nvPr/>
        </p:nvSpPr>
        <p:spPr>
          <a:xfrm>
            <a:off x="7154142" y="3081125"/>
            <a:ext cx="3745505" cy="292387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Class : One</a:t>
            </a:r>
          </a:p>
          <a:p>
            <a:r>
              <a:rPr lang="en-US" sz="3600" dirty="0">
                <a:solidFill>
                  <a:srgbClr val="007A37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Subject: English</a:t>
            </a:r>
          </a:p>
          <a:p>
            <a:r>
              <a:rPr lang="en-US" sz="3600" dirty="0">
                <a:solidFill>
                  <a:srgbClr val="00206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Lesson:</a:t>
            </a:r>
            <a:r>
              <a:rPr lang="bn-BD" sz="3600" dirty="0">
                <a:solidFill>
                  <a:srgbClr val="00206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cs typeface="Times New Roman" panose="02020603050405020304" pitchFamily="18" charset="0"/>
              </a:rPr>
              <a:t>11</a:t>
            </a:r>
          </a:p>
          <a:p>
            <a:r>
              <a:rPr lang="en-US" sz="3600" dirty="0">
                <a:solidFill>
                  <a:srgbClr val="0070C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Unit: 2</a:t>
            </a:r>
          </a:p>
          <a:p>
            <a:r>
              <a:rPr lang="en-US" sz="3200" dirty="0" err="1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Dat</a:t>
            </a:r>
            <a:r>
              <a:rPr lang="bn-BD" sz="3200" dirty="0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e: </a:t>
            </a:r>
            <a:r>
              <a:rPr lang="en-US" sz="3200" dirty="0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14.07.2026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2C2CA6-D8BA-4E37-A153-481AA0A93CC4}"/>
              </a:ext>
            </a:extLst>
          </p:cNvPr>
          <p:cNvSpPr txBox="1"/>
          <p:nvPr/>
        </p:nvSpPr>
        <p:spPr>
          <a:xfrm>
            <a:off x="967534" y="3124686"/>
            <a:ext cx="4456675" cy="280076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Mubarak Hossain</a:t>
            </a:r>
          </a:p>
          <a:p>
            <a:pPr algn="ctr">
              <a:spcBef>
                <a:spcPts val="600"/>
              </a:spcBef>
            </a:pPr>
            <a:r>
              <a:rPr lang="en-US" sz="3600" dirty="0">
                <a:solidFill>
                  <a:srgbClr val="007A37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Assistant Teacher</a:t>
            </a:r>
          </a:p>
          <a:p>
            <a:pPr algn="ctr">
              <a:spcBef>
                <a:spcPts val="600"/>
              </a:spcBef>
            </a:pPr>
            <a:r>
              <a:rPr lang="en-US" sz="3200" dirty="0" err="1">
                <a:solidFill>
                  <a:srgbClr val="00206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Faridpur</a:t>
            </a:r>
            <a:r>
              <a:rPr lang="en-US" sz="3200" dirty="0">
                <a:solidFill>
                  <a:srgbClr val="00206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Alalpur</a:t>
            </a:r>
            <a:r>
              <a:rPr lang="en-US" sz="3200" dirty="0">
                <a:solidFill>
                  <a:srgbClr val="00206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 GPS</a:t>
            </a:r>
          </a:p>
          <a:p>
            <a:pPr algn="ctr">
              <a:spcBef>
                <a:spcPts val="600"/>
              </a:spcBef>
            </a:pPr>
            <a:r>
              <a:rPr lang="en-US" sz="2800" dirty="0" err="1">
                <a:solidFill>
                  <a:srgbClr val="0070C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Kuliarchar</a:t>
            </a:r>
            <a:r>
              <a:rPr lang="en-US" sz="2800" dirty="0">
                <a:solidFill>
                  <a:srgbClr val="0070C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Kishoreganj</a:t>
            </a:r>
            <a:r>
              <a:rPr lang="en-US" sz="2800" dirty="0">
                <a:solidFill>
                  <a:srgbClr val="0070C0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Britannic Bold" panose="020B0903060703020204" pitchFamily="34" charset="0"/>
                <a:cs typeface="Times New Roman" panose="02020603050405020304" pitchFamily="18" charset="0"/>
              </a:rPr>
              <a:t>E-mail: mhossainmsc@gmail.com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12F9E9-6448-4284-9B26-D75DCCFA39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829" y="1063945"/>
            <a:ext cx="2759527" cy="1633567"/>
          </a:xfrm>
          <a:prstGeom prst="ellipse">
            <a:avLst/>
          </a:prstGeom>
          <a:ln w="19050" cap="rnd">
            <a:solidFill>
              <a:srgbClr val="007A37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DF5DC1-CF93-4028-89F7-CCF325259D8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7376" y="916038"/>
            <a:ext cx="2751580" cy="1576598"/>
          </a:xfrm>
          <a:prstGeom prst="ellipse">
            <a:avLst/>
          </a:prstGeom>
          <a:ln w="19050" cap="rnd">
            <a:solidFill>
              <a:srgbClr val="17593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2277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72F5C8-3FC0-4764-8FA9-A363A5F074D8}"/>
              </a:ext>
            </a:extLst>
          </p:cNvPr>
          <p:cNvSpPr txBox="1"/>
          <p:nvPr/>
        </p:nvSpPr>
        <p:spPr>
          <a:xfrm>
            <a:off x="8350051" y="4308469"/>
            <a:ext cx="28787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atin typeface="Arial Black" panose="020B0A04020102020204" pitchFamily="34" charset="0"/>
                <a:cs typeface="Times New Roman" pitchFamily="18" charset="0"/>
              </a:rPr>
              <a:t>jeep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979E3D-6C99-45EA-B96D-BAC94AFCEC98}"/>
              </a:ext>
            </a:extLst>
          </p:cNvPr>
          <p:cNvSpPr/>
          <p:nvPr/>
        </p:nvSpPr>
        <p:spPr>
          <a:xfrm>
            <a:off x="2171700" y="289029"/>
            <a:ext cx="7123253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>
              <a:defRPr/>
            </a:pPr>
            <a:r>
              <a:rPr lang="en-US" sz="4400" b="1" kern="0" dirty="0">
                <a:ln/>
                <a:effectLst/>
                <a:latin typeface="Times New Roman" pitchFamily="18" charset="0"/>
                <a:cs typeface="Times New Roman" pitchFamily="18" charset="0"/>
              </a:rPr>
              <a:t>Loud</a:t>
            </a:r>
            <a:r>
              <a:rPr lang="en-US" sz="4400" b="1" kern="0" dirty="0">
                <a:ln/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reading by the teacher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242095-33B4-4FC2-96D8-769D85025445}"/>
              </a:ext>
            </a:extLst>
          </p:cNvPr>
          <p:cNvGrpSpPr/>
          <p:nvPr/>
        </p:nvGrpSpPr>
        <p:grpSpPr>
          <a:xfrm>
            <a:off x="742950" y="1255592"/>
            <a:ext cx="10610850" cy="5097867"/>
            <a:chOff x="1133834" y="1722718"/>
            <a:chExt cx="9712097" cy="4760908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5FF85B7-A47B-49B0-BD1B-EBE4C44B3F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3834" y="1736035"/>
              <a:ext cx="9706444" cy="482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C3B3E76-D20F-414D-8D78-A64C08B9FC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1452" y="6406575"/>
              <a:ext cx="9684479" cy="7705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41874B7-D8CC-4BB5-9D8A-88E8EA2658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1452" y="4120274"/>
              <a:ext cx="9641896" cy="11769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3CFFF5B-57A1-46C3-B13A-7341805AF555}"/>
                </a:ext>
              </a:extLst>
            </p:cNvPr>
            <p:cNvCxnSpPr>
              <a:cxnSpLocks/>
            </p:cNvCxnSpPr>
            <p:nvPr/>
          </p:nvCxnSpPr>
          <p:spPr>
            <a:xfrm>
              <a:off x="4097709" y="1758153"/>
              <a:ext cx="50889" cy="46869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42D911-1460-4D8A-8608-6E770FF26F7D}"/>
                </a:ext>
              </a:extLst>
            </p:cNvPr>
            <p:cNvCxnSpPr>
              <a:cxnSpLocks/>
            </p:cNvCxnSpPr>
            <p:nvPr/>
          </p:nvCxnSpPr>
          <p:spPr>
            <a:xfrm>
              <a:off x="7816201" y="1722718"/>
              <a:ext cx="38964" cy="46971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17206D-5068-4B12-96E2-8C2B1E2E7FCD}"/>
                </a:ext>
              </a:extLst>
            </p:cNvPr>
            <p:cNvCxnSpPr>
              <a:cxnSpLocks/>
            </p:cNvCxnSpPr>
            <p:nvPr/>
          </p:nvCxnSpPr>
          <p:spPr>
            <a:xfrm>
              <a:off x="1161452" y="1761793"/>
              <a:ext cx="0" cy="4721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6C5E8F9-540D-4176-87B2-8FA4CF66D2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24640" y="1736035"/>
              <a:ext cx="15638" cy="46705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10B800D-E8CA-495E-9377-ACC0359CCEEC}"/>
              </a:ext>
            </a:extLst>
          </p:cNvPr>
          <p:cNvSpPr txBox="1"/>
          <p:nvPr/>
        </p:nvSpPr>
        <p:spPr>
          <a:xfrm>
            <a:off x="1686781" y="1817815"/>
            <a:ext cx="1549210" cy="1697012"/>
          </a:xfrm>
          <a:prstGeom prst="rect">
            <a:avLst/>
          </a:prstGeom>
          <a:noFill/>
          <a:scene3d>
            <a:camera prst="orthographicFront"/>
            <a:lightRig rig="freezing" dir="t">
              <a:rot lat="0" lon="0" rev="0"/>
            </a:lightRig>
          </a:scene3d>
          <a:sp3d>
            <a:bevelT w="139700" prst="cross"/>
          </a:sp3d>
        </p:spPr>
        <p:txBody>
          <a:bodyPr wrap="square" rtlCol="0">
            <a:prstTxWarp prst="textPlain">
              <a:avLst/>
            </a:prstTxWarp>
            <a:spAutoFit/>
            <a:sp3d extrusionH="317500" prstMaterial="softEdge">
              <a:bevelT w="146050" h="38100" prst="angle"/>
              <a:bevelB w="120650" h="177800"/>
            </a:sp3d>
          </a:bodyPr>
          <a:lstStyle/>
          <a:p>
            <a:r>
              <a:rPr lang="en-US" sz="20000" b="1" dirty="0">
                <a:ln>
                  <a:gradFill>
                    <a:gsLst>
                      <a:gs pos="0">
                        <a:srgbClr val="FFFF00"/>
                      </a:gs>
                      <a:gs pos="74000">
                        <a:schemeClr val="accent6">
                          <a:lumMod val="7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59C064-467A-4E56-98D7-01141937135F}"/>
              </a:ext>
            </a:extLst>
          </p:cNvPr>
          <p:cNvSpPr txBox="1"/>
          <p:nvPr/>
        </p:nvSpPr>
        <p:spPr>
          <a:xfrm>
            <a:off x="1770168" y="4379960"/>
            <a:ext cx="1464630" cy="1566599"/>
          </a:xfrm>
          <a:prstGeom prst="rect">
            <a:avLst/>
          </a:prstGeom>
          <a:noFill/>
          <a:scene3d>
            <a:camera prst="orthographicFront"/>
            <a:lightRig rig="freezing" dir="t">
              <a:rot lat="0" lon="0" rev="0"/>
            </a:lightRig>
          </a:scene3d>
          <a:sp3d>
            <a:bevelT w="139700" prst="cross"/>
          </a:sp3d>
        </p:spPr>
        <p:txBody>
          <a:bodyPr wrap="square" rtlCol="0">
            <a:prstTxWarp prst="textPlain">
              <a:avLst/>
            </a:prstTxWarp>
            <a:spAutoFit/>
            <a:sp3d extrusionH="317500" prstMaterial="softEdge">
              <a:bevelT w="146050" h="38100" prst="angle"/>
              <a:bevelB w="120650" h="177800"/>
            </a:sp3d>
          </a:bodyPr>
          <a:lstStyle/>
          <a:p>
            <a:r>
              <a:rPr lang="en-US" sz="20000" b="1" dirty="0">
                <a:ln>
                  <a:gradFill>
                    <a:gsLst>
                      <a:gs pos="0">
                        <a:srgbClr val="FFFF00"/>
                      </a:gs>
                      <a:gs pos="74000">
                        <a:schemeClr val="accent6">
                          <a:lumMod val="7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C30FBB-8B01-4585-B170-EDEB11FA8FC1}"/>
              </a:ext>
            </a:extLst>
          </p:cNvPr>
          <p:cNvSpPr txBox="1"/>
          <p:nvPr/>
        </p:nvSpPr>
        <p:spPr>
          <a:xfrm>
            <a:off x="8255482" y="1930208"/>
            <a:ext cx="3009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Arial Black" panose="020B0A04020102020204" pitchFamily="34" charset="0"/>
                <a:cs typeface="Times New Roman" pitchFamily="18" charset="0"/>
              </a:rPr>
              <a:t>Jeep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FFABD9-2E9D-4A38-8573-540A82B06917}"/>
              </a:ext>
            </a:extLst>
          </p:cNvPr>
          <p:cNvSpPr txBox="1"/>
          <p:nvPr/>
        </p:nvSpPr>
        <p:spPr>
          <a:xfrm>
            <a:off x="10488819" y="326293"/>
            <a:ext cx="135464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WCW</a:t>
            </a:r>
          </a:p>
        </p:txBody>
      </p:sp>
      <p:pic>
        <p:nvPicPr>
          <p:cNvPr id="17" name="Picture 16" descr="A green jeep with a black background&#10;&#10;Description automatically generated">
            <a:extLst>
              <a:ext uri="{FF2B5EF4-FFF2-40B4-BE49-F238E27FC236}">
                <a16:creationId xmlns:a16="http://schemas.microsoft.com/office/drawing/2014/main" id="{CFEA5056-0A25-D4F3-D611-65DD7DEF07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205910" y="1382866"/>
            <a:ext cx="3831613" cy="2376798"/>
          </a:xfrm>
          <a:prstGeom prst="rect">
            <a:avLst/>
          </a:prstGeom>
        </p:spPr>
      </p:pic>
      <p:pic>
        <p:nvPicPr>
          <p:cNvPr id="19" name="Picture 18" descr="A green jeep with a black background&#10;&#10;Description automatically generated">
            <a:extLst>
              <a:ext uri="{FF2B5EF4-FFF2-40B4-BE49-F238E27FC236}">
                <a16:creationId xmlns:a16="http://schemas.microsoft.com/office/drawing/2014/main" id="{ED237F7C-25B2-2B0A-C9F0-C525DB9D46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4231841" y="3972707"/>
            <a:ext cx="3831613" cy="237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79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5250A6-A1C5-4234-A792-8A971EDFCD0E}"/>
              </a:ext>
            </a:extLst>
          </p:cNvPr>
          <p:cNvSpPr txBox="1"/>
          <p:nvPr/>
        </p:nvSpPr>
        <p:spPr>
          <a:xfrm>
            <a:off x="4027165" y="304800"/>
            <a:ext cx="4137671" cy="1107996"/>
          </a:xfrm>
          <a:prstGeom prst="rect">
            <a:avLst/>
          </a:prstGeom>
          <a:noFill/>
          <a:ln>
            <a:solidFill>
              <a:srgbClr val="891549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6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60D19-D0CC-45AB-A3EA-F4121D0F3DA6}"/>
              </a:ext>
            </a:extLst>
          </p:cNvPr>
          <p:cNvSpPr txBox="1"/>
          <p:nvPr/>
        </p:nvSpPr>
        <p:spPr>
          <a:xfrm>
            <a:off x="730589" y="1466850"/>
            <a:ext cx="10288394" cy="221599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7200" dirty="0">
                <a:ln w="3810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 the letter name  “</a:t>
            </a:r>
            <a:r>
              <a:rPr lang="en-US" sz="13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 I </a:t>
            </a:r>
            <a:r>
              <a:rPr lang="en-US" sz="7200" dirty="0">
                <a:ln w="3810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DBE66E-FAC3-4240-8FA7-D31321D5FF38}"/>
              </a:ext>
            </a:extLst>
          </p:cNvPr>
          <p:cNvSpPr txBox="1"/>
          <p:nvPr/>
        </p:nvSpPr>
        <p:spPr>
          <a:xfrm>
            <a:off x="730589" y="3676650"/>
            <a:ext cx="10411825" cy="221599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7200" dirty="0">
                <a:ln w="3810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 the letter name “</a:t>
            </a:r>
            <a:r>
              <a:rPr lang="en-US" sz="13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 J </a:t>
            </a:r>
            <a:r>
              <a:rPr lang="en-US" sz="7200" dirty="0">
                <a:ln w="3810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94047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5250A6-A1C5-4234-A792-8A971EDFCD0E}"/>
              </a:ext>
            </a:extLst>
          </p:cNvPr>
          <p:cNvSpPr txBox="1"/>
          <p:nvPr/>
        </p:nvSpPr>
        <p:spPr>
          <a:xfrm>
            <a:off x="4027165" y="304800"/>
            <a:ext cx="4137671" cy="1107996"/>
          </a:xfrm>
          <a:prstGeom prst="rect">
            <a:avLst/>
          </a:prstGeom>
          <a:noFill/>
          <a:ln>
            <a:solidFill>
              <a:srgbClr val="891549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6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60D19-D0CC-45AB-A3EA-F4121D0F3DA6}"/>
              </a:ext>
            </a:extLst>
          </p:cNvPr>
          <p:cNvSpPr txBox="1"/>
          <p:nvPr/>
        </p:nvSpPr>
        <p:spPr>
          <a:xfrm>
            <a:off x="730589" y="1466850"/>
            <a:ext cx="9987029" cy="221599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7200" dirty="0">
                <a:ln w="3810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 the letter name “</a:t>
            </a:r>
            <a:r>
              <a:rPr lang="en-US" sz="13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38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i</a:t>
            </a:r>
            <a:r>
              <a:rPr lang="en-US" sz="13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7200" dirty="0">
                <a:ln w="3810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DBE66E-FAC3-4240-8FA7-D31321D5FF38}"/>
              </a:ext>
            </a:extLst>
          </p:cNvPr>
          <p:cNvSpPr txBox="1"/>
          <p:nvPr/>
        </p:nvSpPr>
        <p:spPr>
          <a:xfrm>
            <a:off x="730589" y="3676650"/>
            <a:ext cx="10022295" cy="221599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7200" dirty="0">
                <a:ln w="3810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 the letter name “</a:t>
            </a:r>
            <a:r>
              <a:rPr lang="en-US" sz="13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 j </a:t>
            </a:r>
            <a:r>
              <a:rPr lang="en-US" sz="7200" dirty="0">
                <a:ln w="3810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925437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5250A6-A1C5-4234-A792-8A971EDFCD0E}"/>
              </a:ext>
            </a:extLst>
          </p:cNvPr>
          <p:cNvSpPr txBox="1"/>
          <p:nvPr/>
        </p:nvSpPr>
        <p:spPr>
          <a:xfrm>
            <a:off x="9530626" y="253123"/>
            <a:ext cx="2339102" cy="646331"/>
          </a:xfrm>
          <a:prstGeom prst="rect">
            <a:avLst/>
          </a:prstGeom>
          <a:noFill/>
          <a:ln>
            <a:solidFill>
              <a:srgbClr val="891549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6" name="Right Arrow 13">
            <a:extLst>
              <a:ext uri="{FF2B5EF4-FFF2-40B4-BE49-F238E27FC236}">
                <a16:creationId xmlns:a16="http://schemas.microsoft.com/office/drawing/2014/main" id="{271F9036-F757-4F16-811A-328D6450C5EA}"/>
              </a:ext>
            </a:extLst>
          </p:cNvPr>
          <p:cNvSpPr/>
          <p:nvPr/>
        </p:nvSpPr>
        <p:spPr>
          <a:xfrm rot="1977858" flipV="1">
            <a:off x="3018457" y="2868597"/>
            <a:ext cx="5581827" cy="219566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AEF78-DDAC-4A5E-A184-13057DDD78AF}"/>
              </a:ext>
            </a:extLst>
          </p:cNvPr>
          <p:cNvSpPr/>
          <p:nvPr/>
        </p:nvSpPr>
        <p:spPr>
          <a:xfrm>
            <a:off x="8232065" y="5209630"/>
            <a:ext cx="3035310" cy="1261897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J</a:t>
            </a:r>
            <a:r>
              <a:rPr lang="en-US" sz="7200" b="1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eep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1E4FD5-1FF3-4FB4-97B8-7042DD9927D8}"/>
              </a:ext>
            </a:extLst>
          </p:cNvPr>
          <p:cNvSpPr/>
          <p:nvPr/>
        </p:nvSpPr>
        <p:spPr>
          <a:xfrm>
            <a:off x="8232066" y="1178358"/>
            <a:ext cx="3045534" cy="116545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anose="020B0A04020102020204" pitchFamily="34" charset="0"/>
              </a:rPr>
              <a:t>i</a:t>
            </a:r>
            <a:r>
              <a:rPr lang="en-US" sz="8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96E87-20E4-4C75-81C6-5A1DAA2378E4}"/>
              </a:ext>
            </a:extLst>
          </p:cNvPr>
          <p:cNvSpPr txBox="1"/>
          <p:nvPr/>
        </p:nvSpPr>
        <p:spPr>
          <a:xfrm>
            <a:off x="8228057" y="3895862"/>
            <a:ext cx="3039318" cy="1107996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I</a:t>
            </a:r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E44DA6-B25A-4467-866B-A1B53DE1AC10}"/>
              </a:ext>
            </a:extLst>
          </p:cNvPr>
          <p:cNvSpPr txBox="1"/>
          <p:nvPr/>
        </p:nvSpPr>
        <p:spPr>
          <a:xfrm>
            <a:off x="8221841" y="2525842"/>
            <a:ext cx="3045534" cy="1200329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j</a:t>
            </a:r>
            <a:r>
              <a:rPr lang="en-US" sz="7200" b="1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eep</a:t>
            </a:r>
            <a:r>
              <a:rPr lang="en-US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 </a:t>
            </a:r>
          </a:p>
        </p:txBody>
      </p:sp>
      <p:sp>
        <p:nvSpPr>
          <p:cNvPr id="11" name="Right Arrow 18">
            <a:extLst>
              <a:ext uri="{FF2B5EF4-FFF2-40B4-BE49-F238E27FC236}">
                <a16:creationId xmlns:a16="http://schemas.microsoft.com/office/drawing/2014/main" id="{A0EE21A6-8134-4141-AEE1-CC7A46E01350}"/>
              </a:ext>
            </a:extLst>
          </p:cNvPr>
          <p:cNvSpPr/>
          <p:nvPr/>
        </p:nvSpPr>
        <p:spPr>
          <a:xfrm rot="19805981">
            <a:off x="2941896" y="2898316"/>
            <a:ext cx="5631030" cy="205324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9">
            <a:extLst>
              <a:ext uri="{FF2B5EF4-FFF2-40B4-BE49-F238E27FC236}">
                <a16:creationId xmlns:a16="http://schemas.microsoft.com/office/drawing/2014/main" id="{E031DB68-F06E-4905-AC07-BEEB6E7AA0C1}"/>
              </a:ext>
            </a:extLst>
          </p:cNvPr>
          <p:cNvSpPr/>
          <p:nvPr/>
        </p:nvSpPr>
        <p:spPr>
          <a:xfrm rot="19805981">
            <a:off x="3030047" y="4462210"/>
            <a:ext cx="5491978" cy="217421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20">
            <a:extLst>
              <a:ext uri="{FF2B5EF4-FFF2-40B4-BE49-F238E27FC236}">
                <a16:creationId xmlns:a16="http://schemas.microsoft.com/office/drawing/2014/main" id="{0BD347E9-301F-40F3-BF1E-4E0EBD428E4D}"/>
              </a:ext>
            </a:extLst>
          </p:cNvPr>
          <p:cNvSpPr/>
          <p:nvPr/>
        </p:nvSpPr>
        <p:spPr>
          <a:xfrm rot="1932180">
            <a:off x="3090055" y="4368997"/>
            <a:ext cx="5508044" cy="251868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FE7FBD-C30A-4AA4-A13B-68965077722A}"/>
              </a:ext>
            </a:extLst>
          </p:cNvPr>
          <p:cNvSpPr txBox="1"/>
          <p:nvPr/>
        </p:nvSpPr>
        <p:spPr>
          <a:xfrm>
            <a:off x="2094074" y="992199"/>
            <a:ext cx="1220625" cy="13234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D8607F-3CFE-4CC1-A083-3E75229552CB}"/>
              </a:ext>
            </a:extLst>
          </p:cNvPr>
          <p:cNvSpPr txBox="1"/>
          <p:nvPr/>
        </p:nvSpPr>
        <p:spPr>
          <a:xfrm>
            <a:off x="2094075" y="5257800"/>
            <a:ext cx="1220625" cy="13234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j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F1230D-19FB-462C-8715-3A06AAF9DB6B}"/>
              </a:ext>
            </a:extLst>
          </p:cNvPr>
          <p:cNvSpPr txBox="1"/>
          <p:nvPr/>
        </p:nvSpPr>
        <p:spPr>
          <a:xfrm>
            <a:off x="2095500" y="3848100"/>
            <a:ext cx="1220625" cy="13234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anose="020B0A04020102020204" pitchFamily="34" charset="0"/>
              </a:rPr>
              <a:t>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279EE0-8B34-41B0-B2E3-5DCFF39506F1}"/>
              </a:ext>
            </a:extLst>
          </p:cNvPr>
          <p:cNvSpPr txBox="1"/>
          <p:nvPr/>
        </p:nvSpPr>
        <p:spPr>
          <a:xfrm>
            <a:off x="2095500" y="2414460"/>
            <a:ext cx="1220625" cy="13234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J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9B16E4-BEE3-407C-882F-51E1709B845E}"/>
              </a:ext>
            </a:extLst>
          </p:cNvPr>
          <p:cNvSpPr txBox="1"/>
          <p:nvPr/>
        </p:nvSpPr>
        <p:spPr>
          <a:xfrm>
            <a:off x="2962275" y="240955"/>
            <a:ext cx="626745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Match the letters by  word ?  </a:t>
            </a:r>
          </a:p>
        </p:txBody>
      </p:sp>
    </p:spTree>
    <p:extLst>
      <p:ext uri="{BB962C8B-B14F-4D97-AF65-F5344CB8AC3E}">
        <p14:creationId xmlns:p14="http://schemas.microsoft.com/office/powerpoint/2010/main" val="3705798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B9B16E4-BEE3-407C-882F-51E1709B845E}"/>
              </a:ext>
            </a:extLst>
          </p:cNvPr>
          <p:cNvSpPr txBox="1"/>
          <p:nvPr/>
        </p:nvSpPr>
        <p:spPr>
          <a:xfrm>
            <a:off x="952500" y="948274"/>
            <a:ext cx="102870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>
                  <a:solidFill>
                    <a:schemeClr val="tx1"/>
                  </a:solidFill>
                </a:ln>
              </a:rPr>
              <a:t>Read and match the small and capital letters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374750-F0AF-484A-A46D-EA14D6B44FFC}"/>
              </a:ext>
            </a:extLst>
          </p:cNvPr>
          <p:cNvSpPr txBox="1"/>
          <p:nvPr/>
        </p:nvSpPr>
        <p:spPr>
          <a:xfrm>
            <a:off x="4926449" y="271166"/>
            <a:ext cx="2339102" cy="646331"/>
          </a:xfrm>
          <a:prstGeom prst="rect">
            <a:avLst/>
          </a:prstGeom>
          <a:noFill/>
          <a:ln>
            <a:solidFill>
              <a:srgbClr val="891549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150EA5-88C2-41C8-8CA9-D2E418924D17}"/>
              </a:ext>
            </a:extLst>
          </p:cNvPr>
          <p:cNvSpPr txBox="1"/>
          <p:nvPr/>
        </p:nvSpPr>
        <p:spPr>
          <a:xfrm>
            <a:off x="2119380" y="2220070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A1797B-52C8-4CCE-A518-E8D4E7F8B6CF}"/>
              </a:ext>
            </a:extLst>
          </p:cNvPr>
          <p:cNvSpPr txBox="1"/>
          <p:nvPr/>
        </p:nvSpPr>
        <p:spPr>
          <a:xfrm>
            <a:off x="4003090" y="2153409"/>
            <a:ext cx="792381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latin typeface="Elephant" pitchFamily="18" charset="0"/>
              </a:rPr>
              <a:t>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A6D59F-F0D3-4672-A674-17B5BEA83676}"/>
              </a:ext>
            </a:extLst>
          </p:cNvPr>
          <p:cNvSpPr txBox="1"/>
          <p:nvPr/>
        </p:nvSpPr>
        <p:spPr>
          <a:xfrm>
            <a:off x="2119380" y="3758657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2CDE6C-37E5-4960-B020-08F8FCE2D8C9}"/>
              </a:ext>
            </a:extLst>
          </p:cNvPr>
          <p:cNvSpPr txBox="1"/>
          <p:nvPr/>
        </p:nvSpPr>
        <p:spPr>
          <a:xfrm>
            <a:off x="5947460" y="2199576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F1D9B7-9416-4A90-944E-70913BF98698}"/>
              </a:ext>
            </a:extLst>
          </p:cNvPr>
          <p:cNvSpPr txBox="1"/>
          <p:nvPr/>
        </p:nvSpPr>
        <p:spPr>
          <a:xfrm>
            <a:off x="8026505" y="2153409"/>
            <a:ext cx="792381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latin typeface="Elephant" pitchFamily="18" charset="0"/>
              </a:rPr>
              <a:t>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A9BEBC-7F81-447F-9AA1-F853D96DAEBD}"/>
              </a:ext>
            </a:extLst>
          </p:cNvPr>
          <p:cNvSpPr txBox="1"/>
          <p:nvPr/>
        </p:nvSpPr>
        <p:spPr>
          <a:xfrm>
            <a:off x="9676431" y="2065712"/>
            <a:ext cx="792381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latin typeface="Elephant" pitchFamily="18" charset="0"/>
              </a:rPr>
              <a:t>j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BD27AB-0795-4CEC-A860-1272DC49D1A3}"/>
              </a:ext>
            </a:extLst>
          </p:cNvPr>
          <p:cNvSpPr txBox="1"/>
          <p:nvPr/>
        </p:nvSpPr>
        <p:spPr>
          <a:xfrm>
            <a:off x="3979341" y="3758657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29330D-7B12-4439-803A-CB4E984CA925}"/>
              </a:ext>
            </a:extLst>
          </p:cNvPr>
          <p:cNvSpPr txBox="1"/>
          <p:nvPr/>
        </p:nvSpPr>
        <p:spPr>
          <a:xfrm>
            <a:off x="5947460" y="3429000"/>
            <a:ext cx="792381" cy="120032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>
                  <a:solidFill>
                    <a:sysClr val="windowText" lastClr="000000"/>
                  </a:solidFill>
                </a:ln>
                <a:latin typeface="Arial Narrow" panose="020B0606020202030204" pitchFamily="34" charset="0"/>
              </a:rPr>
              <a:t>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3E88BB-2C59-4AA0-A54F-4D16FAB11EA2}"/>
              </a:ext>
            </a:extLst>
          </p:cNvPr>
          <p:cNvSpPr txBox="1"/>
          <p:nvPr/>
        </p:nvSpPr>
        <p:spPr>
          <a:xfrm>
            <a:off x="8023911" y="3799644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J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44AF01-E694-44E1-974E-AC59BD63DDEF}"/>
              </a:ext>
            </a:extLst>
          </p:cNvPr>
          <p:cNvSpPr txBox="1"/>
          <p:nvPr/>
        </p:nvSpPr>
        <p:spPr>
          <a:xfrm>
            <a:off x="9676430" y="3707311"/>
            <a:ext cx="792381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latin typeface="Elephant" pitchFamily="18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349853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Char"/>
      </p:transition>
    </mc:Choice>
    <mc:Fallback xmlns="">
      <p:transition spd="slow" advClick="0" advTm="3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B9B16E4-BEE3-407C-882F-51E1709B845E}"/>
              </a:ext>
            </a:extLst>
          </p:cNvPr>
          <p:cNvSpPr txBox="1"/>
          <p:nvPr/>
        </p:nvSpPr>
        <p:spPr>
          <a:xfrm>
            <a:off x="952500" y="948274"/>
            <a:ext cx="10287000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>
                  <a:solidFill>
                    <a:schemeClr val="tx1"/>
                  </a:solidFill>
                </a:ln>
              </a:rPr>
              <a:t>Read and match the small and capital letters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374750-F0AF-484A-A46D-EA14D6B44FFC}"/>
              </a:ext>
            </a:extLst>
          </p:cNvPr>
          <p:cNvSpPr txBox="1"/>
          <p:nvPr/>
        </p:nvSpPr>
        <p:spPr>
          <a:xfrm>
            <a:off x="4926449" y="271166"/>
            <a:ext cx="2339102" cy="646331"/>
          </a:xfrm>
          <a:prstGeom prst="rect">
            <a:avLst/>
          </a:prstGeom>
          <a:noFill/>
          <a:ln>
            <a:solidFill>
              <a:srgbClr val="891549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rtlCol="0">
            <a:spAutoFit/>
          </a:bodyPr>
          <a:lstStyle/>
          <a:p>
            <a:r>
              <a:rPr lang="en-US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150EA5-88C2-41C8-8CA9-D2E418924D17}"/>
              </a:ext>
            </a:extLst>
          </p:cNvPr>
          <p:cNvSpPr txBox="1"/>
          <p:nvPr/>
        </p:nvSpPr>
        <p:spPr>
          <a:xfrm>
            <a:off x="3128060" y="4655477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A1797B-52C8-4CCE-A518-E8D4E7F8B6CF}"/>
              </a:ext>
            </a:extLst>
          </p:cNvPr>
          <p:cNvSpPr txBox="1"/>
          <p:nvPr/>
        </p:nvSpPr>
        <p:spPr>
          <a:xfrm>
            <a:off x="7338110" y="1711815"/>
            <a:ext cx="792381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latin typeface="Elephant" pitchFamily="18" charset="0"/>
              </a:rPr>
              <a:t>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A6D59F-F0D3-4672-A674-17B5BEA83676}"/>
              </a:ext>
            </a:extLst>
          </p:cNvPr>
          <p:cNvSpPr txBox="1"/>
          <p:nvPr/>
        </p:nvSpPr>
        <p:spPr>
          <a:xfrm>
            <a:off x="3128060" y="1757982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2CDE6C-37E5-4960-B020-08F8FCE2D8C9}"/>
              </a:ext>
            </a:extLst>
          </p:cNvPr>
          <p:cNvSpPr txBox="1"/>
          <p:nvPr/>
        </p:nvSpPr>
        <p:spPr>
          <a:xfrm>
            <a:off x="3128060" y="3707311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F1D9B7-9416-4A90-944E-70913BF98698}"/>
              </a:ext>
            </a:extLst>
          </p:cNvPr>
          <p:cNvSpPr txBox="1"/>
          <p:nvPr/>
        </p:nvSpPr>
        <p:spPr>
          <a:xfrm>
            <a:off x="7338110" y="5671140"/>
            <a:ext cx="792381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latin typeface="Elephant" pitchFamily="18" charset="0"/>
              </a:rPr>
              <a:t>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A9BEBC-7F81-447F-9AA1-F853D96DAEBD}"/>
              </a:ext>
            </a:extLst>
          </p:cNvPr>
          <p:cNvSpPr txBox="1"/>
          <p:nvPr/>
        </p:nvSpPr>
        <p:spPr>
          <a:xfrm>
            <a:off x="7338110" y="2509487"/>
            <a:ext cx="792381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latin typeface="Elephant" pitchFamily="18" charset="0"/>
              </a:rPr>
              <a:t>j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BD27AB-0795-4CEC-A860-1272DC49D1A3}"/>
              </a:ext>
            </a:extLst>
          </p:cNvPr>
          <p:cNvSpPr txBox="1"/>
          <p:nvPr/>
        </p:nvSpPr>
        <p:spPr>
          <a:xfrm>
            <a:off x="3128060" y="5576518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29330D-7B12-4439-803A-CB4E984CA925}"/>
              </a:ext>
            </a:extLst>
          </p:cNvPr>
          <p:cNvSpPr txBox="1"/>
          <p:nvPr/>
        </p:nvSpPr>
        <p:spPr>
          <a:xfrm>
            <a:off x="7338110" y="4470811"/>
            <a:ext cx="792381" cy="120032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>
                  <a:solidFill>
                    <a:sysClr val="windowText" lastClr="000000"/>
                  </a:solidFill>
                </a:ln>
                <a:latin typeface="Arial Narrow" panose="020B0606020202030204" pitchFamily="34" charset="0"/>
              </a:rPr>
              <a:t>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3E88BB-2C59-4AA0-A54F-4D16FAB11EA2}"/>
              </a:ext>
            </a:extLst>
          </p:cNvPr>
          <p:cNvSpPr txBox="1"/>
          <p:nvPr/>
        </p:nvSpPr>
        <p:spPr>
          <a:xfrm>
            <a:off x="3128060" y="2738959"/>
            <a:ext cx="792381" cy="1015663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>
                  <a:solidFill>
                    <a:sysClr val="windowText" lastClr="000000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itchFamily="18" charset="0"/>
              </a:rPr>
              <a:t>J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44AF01-E694-44E1-974E-AC59BD63DDEF}"/>
              </a:ext>
            </a:extLst>
          </p:cNvPr>
          <p:cNvSpPr txBox="1"/>
          <p:nvPr/>
        </p:nvSpPr>
        <p:spPr>
          <a:xfrm>
            <a:off x="7338110" y="3754622"/>
            <a:ext cx="792381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>
                  <a:solidFill>
                    <a:sysClr val="windowText" lastClr="000000"/>
                  </a:solidFill>
                </a:ln>
                <a:latin typeface="Elephant" pitchFamily="18" charset="0"/>
              </a:rPr>
              <a:t>f</a:t>
            </a:r>
          </a:p>
        </p:txBody>
      </p:sp>
      <p:sp>
        <p:nvSpPr>
          <p:cNvPr id="20" name="Right Arrow 13">
            <a:extLst>
              <a:ext uri="{FF2B5EF4-FFF2-40B4-BE49-F238E27FC236}">
                <a16:creationId xmlns:a16="http://schemas.microsoft.com/office/drawing/2014/main" id="{21D06200-831C-4109-9F9A-5154C5F9A762}"/>
              </a:ext>
            </a:extLst>
          </p:cNvPr>
          <p:cNvSpPr/>
          <p:nvPr/>
        </p:nvSpPr>
        <p:spPr>
          <a:xfrm>
            <a:off x="4031033" y="2121670"/>
            <a:ext cx="3307077" cy="265519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13">
            <a:extLst>
              <a:ext uri="{FF2B5EF4-FFF2-40B4-BE49-F238E27FC236}">
                <a16:creationId xmlns:a16="http://schemas.microsoft.com/office/drawing/2014/main" id="{2456C67A-5228-471D-AA36-388A9CE5F360}"/>
              </a:ext>
            </a:extLst>
          </p:cNvPr>
          <p:cNvSpPr/>
          <p:nvPr/>
        </p:nvSpPr>
        <p:spPr>
          <a:xfrm>
            <a:off x="4031033" y="3090201"/>
            <a:ext cx="3307077" cy="265519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13">
            <a:extLst>
              <a:ext uri="{FF2B5EF4-FFF2-40B4-BE49-F238E27FC236}">
                <a16:creationId xmlns:a16="http://schemas.microsoft.com/office/drawing/2014/main" id="{DFF0A284-2932-48E1-BABC-786633DFD6C2}"/>
              </a:ext>
            </a:extLst>
          </p:cNvPr>
          <p:cNvSpPr/>
          <p:nvPr/>
        </p:nvSpPr>
        <p:spPr>
          <a:xfrm>
            <a:off x="4031033" y="4077782"/>
            <a:ext cx="3307077" cy="265519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13">
            <a:extLst>
              <a:ext uri="{FF2B5EF4-FFF2-40B4-BE49-F238E27FC236}">
                <a16:creationId xmlns:a16="http://schemas.microsoft.com/office/drawing/2014/main" id="{BA20D8A1-D132-4543-9994-BBE308F21916}"/>
              </a:ext>
            </a:extLst>
          </p:cNvPr>
          <p:cNvSpPr/>
          <p:nvPr/>
        </p:nvSpPr>
        <p:spPr>
          <a:xfrm>
            <a:off x="4031033" y="5027263"/>
            <a:ext cx="3307077" cy="265519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13">
            <a:extLst>
              <a:ext uri="{FF2B5EF4-FFF2-40B4-BE49-F238E27FC236}">
                <a16:creationId xmlns:a16="http://schemas.microsoft.com/office/drawing/2014/main" id="{FB7D3D91-EA95-45C0-9496-4255CEF4B9D0}"/>
              </a:ext>
            </a:extLst>
          </p:cNvPr>
          <p:cNvSpPr/>
          <p:nvPr/>
        </p:nvSpPr>
        <p:spPr>
          <a:xfrm>
            <a:off x="4031033" y="6033894"/>
            <a:ext cx="3307077" cy="265519"/>
          </a:xfrm>
          <a:prstGeom prst="rightArrow">
            <a:avLst/>
          </a:prstGeom>
          <a:solidFill>
            <a:schemeClr val="tx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60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Cha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7" grpId="0" animBg="1"/>
      <p:bldP spid="28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B61337-0D59-40B0-BD60-C37E8DD52E8B}"/>
              </a:ext>
            </a:extLst>
          </p:cNvPr>
          <p:cNvSpPr txBox="1"/>
          <p:nvPr/>
        </p:nvSpPr>
        <p:spPr>
          <a:xfrm>
            <a:off x="3878389" y="212668"/>
            <a:ext cx="443522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solidFill>
                  <a:schemeClr val="tx1"/>
                </a:solidFill>
                <a:latin typeface="Elephant" panose="02020904090505020303" pitchFamily="18" charset="0"/>
                <a:cs typeface="Arial" pitchFamily="34" charset="0"/>
              </a:rPr>
              <a:t>Home work  </a:t>
            </a:r>
            <a:endParaRPr lang="en-US" sz="7200" b="1" dirty="0">
              <a:solidFill>
                <a:schemeClr val="tx1"/>
              </a:solidFill>
              <a:latin typeface="Elephant" panose="02020904090505020303" pitchFamily="18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CAB05C-92C7-4FAC-A0F4-56F1432F1E05}"/>
              </a:ext>
            </a:extLst>
          </p:cNvPr>
          <p:cNvSpPr txBox="1"/>
          <p:nvPr/>
        </p:nvSpPr>
        <p:spPr>
          <a:xfrm>
            <a:off x="3111951" y="2327447"/>
            <a:ext cx="122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25400">
                  <a:solidFill>
                    <a:schemeClr val="tx1"/>
                  </a:solidFill>
                  <a:prstDash val="sysDash"/>
                </a:ln>
                <a:noFill/>
                <a:latin typeface="Times New Roman" pitchFamily="18" charset="0"/>
                <a:cs typeface="Times New Roman" pitchFamily="18" charset="0"/>
              </a:rPr>
              <a:t> I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8070D8-CFF0-40EA-96CB-4A4171BA1F92}"/>
              </a:ext>
            </a:extLst>
          </p:cNvPr>
          <p:cNvCxnSpPr/>
          <p:nvPr/>
        </p:nvCxnSpPr>
        <p:spPr>
          <a:xfrm>
            <a:off x="2040625" y="2724150"/>
            <a:ext cx="81534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2321D44-3B89-4523-95AD-4AB9E8C6C919}"/>
              </a:ext>
            </a:extLst>
          </p:cNvPr>
          <p:cNvCxnSpPr/>
          <p:nvPr/>
        </p:nvCxnSpPr>
        <p:spPr>
          <a:xfrm>
            <a:off x="2038350" y="3028950"/>
            <a:ext cx="81534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C6AC1F-5F90-4E08-A974-69C8C5BC93AF}"/>
              </a:ext>
            </a:extLst>
          </p:cNvPr>
          <p:cNvCxnSpPr/>
          <p:nvPr/>
        </p:nvCxnSpPr>
        <p:spPr>
          <a:xfrm>
            <a:off x="2040625" y="3562350"/>
            <a:ext cx="81534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1D6774-F954-49AF-80F2-417F95A72149}"/>
              </a:ext>
            </a:extLst>
          </p:cNvPr>
          <p:cNvCxnSpPr/>
          <p:nvPr/>
        </p:nvCxnSpPr>
        <p:spPr>
          <a:xfrm>
            <a:off x="2028539" y="3790950"/>
            <a:ext cx="81534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DC9315-D07E-4D7F-AA60-BA090E1739F8}"/>
              </a:ext>
            </a:extLst>
          </p:cNvPr>
          <p:cNvCxnSpPr/>
          <p:nvPr/>
        </p:nvCxnSpPr>
        <p:spPr>
          <a:xfrm>
            <a:off x="2193025" y="5238750"/>
            <a:ext cx="81534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8B3594-1002-44A2-AD2B-4DBACE4EED68}"/>
              </a:ext>
            </a:extLst>
          </p:cNvPr>
          <p:cNvCxnSpPr/>
          <p:nvPr/>
        </p:nvCxnSpPr>
        <p:spPr>
          <a:xfrm>
            <a:off x="2193025" y="5479155"/>
            <a:ext cx="81534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0C0572-CCF1-4EFC-BFCD-CB439385A94C}"/>
              </a:ext>
            </a:extLst>
          </p:cNvPr>
          <p:cNvCxnSpPr/>
          <p:nvPr/>
        </p:nvCxnSpPr>
        <p:spPr>
          <a:xfrm>
            <a:off x="2180939" y="6115587"/>
            <a:ext cx="81534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FA763D-E474-4B74-A240-A2A2BBAC2955}"/>
              </a:ext>
            </a:extLst>
          </p:cNvPr>
          <p:cNvCxnSpPr/>
          <p:nvPr/>
        </p:nvCxnSpPr>
        <p:spPr>
          <a:xfrm>
            <a:off x="2180939" y="6305550"/>
            <a:ext cx="81534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64EC1AD-B65B-4926-8A1B-A39956B2678A}"/>
              </a:ext>
            </a:extLst>
          </p:cNvPr>
          <p:cNvSpPr txBox="1"/>
          <p:nvPr/>
        </p:nvSpPr>
        <p:spPr>
          <a:xfrm>
            <a:off x="3555872" y="1485901"/>
            <a:ext cx="5080256" cy="830997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Trace and write.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176112-36A6-4DA7-ADB0-7F7BD880E3D4}"/>
              </a:ext>
            </a:extLst>
          </p:cNvPr>
          <p:cNvSpPr txBox="1"/>
          <p:nvPr/>
        </p:nvSpPr>
        <p:spPr>
          <a:xfrm>
            <a:off x="1879981" y="2324349"/>
            <a:ext cx="1157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D3CA30-7D58-4191-9641-D31415985419}"/>
              </a:ext>
            </a:extLst>
          </p:cNvPr>
          <p:cNvSpPr txBox="1"/>
          <p:nvPr/>
        </p:nvSpPr>
        <p:spPr>
          <a:xfrm>
            <a:off x="4337830" y="2327447"/>
            <a:ext cx="122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25400">
                  <a:solidFill>
                    <a:schemeClr val="tx1"/>
                  </a:solidFill>
                  <a:prstDash val="sysDash"/>
                </a:ln>
                <a:noFill/>
                <a:latin typeface="Times New Roman" pitchFamily="18" charset="0"/>
                <a:cs typeface="Times New Roman" pitchFamily="18" charset="0"/>
              </a:rPr>
              <a:t> 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0EA6F3-2F85-46EF-80A7-2444B92309C9}"/>
              </a:ext>
            </a:extLst>
          </p:cNvPr>
          <p:cNvSpPr txBox="1"/>
          <p:nvPr/>
        </p:nvSpPr>
        <p:spPr>
          <a:xfrm>
            <a:off x="1954776" y="4848236"/>
            <a:ext cx="1157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  <a:cs typeface="Times New Roman" pitchFamily="18" charset="0"/>
              </a:rPr>
              <a:t> </a:t>
            </a:r>
            <a:r>
              <a:rPr lang="en-US" sz="9600" b="1" dirty="0" err="1">
                <a:ln w="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  <a:cs typeface="Times New Roman" pitchFamily="18" charset="0"/>
              </a:rPr>
              <a:t>i</a:t>
            </a:r>
            <a:endParaRPr lang="en-US" sz="9600" b="1" dirty="0">
              <a:ln w="0">
                <a:noFill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lin Sans FB Demi" panose="020E0802020502020306" pitchFamily="34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5BA771-E4C0-410A-B303-24C33B686588}"/>
              </a:ext>
            </a:extLst>
          </p:cNvPr>
          <p:cNvSpPr txBox="1"/>
          <p:nvPr/>
        </p:nvSpPr>
        <p:spPr>
          <a:xfrm>
            <a:off x="3189556" y="4878324"/>
            <a:ext cx="122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25400">
                  <a:solidFill>
                    <a:schemeClr val="tx1"/>
                  </a:solidFill>
                  <a:prstDash val="sysDash"/>
                </a:ln>
                <a:noFill/>
                <a:latin typeface="Berlin Sans FB Demi" panose="020E0802020502020306" pitchFamily="34" charset="0"/>
                <a:cs typeface="Times New Roman" pitchFamily="18" charset="0"/>
              </a:rPr>
              <a:t> </a:t>
            </a:r>
            <a:r>
              <a:rPr lang="en-US" sz="9600" dirty="0" err="1">
                <a:ln w="25400">
                  <a:solidFill>
                    <a:schemeClr val="tx1"/>
                  </a:solidFill>
                  <a:prstDash val="sysDash"/>
                </a:ln>
                <a:noFill/>
                <a:latin typeface="Berlin Sans FB Demi" panose="020E0802020502020306" pitchFamily="34" charset="0"/>
                <a:cs typeface="Times New Roman" pitchFamily="18" charset="0"/>
              </a:rPr>
              <a:t>i</a:t>
            </a:r>
            <a:endParaRPr lang="en-US" sz="9600" dirty="0">
              <a:ln w="25400">
                <a:solidFill>
                  <a:schemeClr val="tx1"/>
                </a:solidFill>
                <a:prstDash val="sysDash"/>
              </a:ln>
              <a:noFill/>
              <a:latin typeface="Berlin Sans FB Demi" panose="020E0802020502020306" pitchFamily="34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66F2BC-54E9-4E52-AE19-FD397A30940C}"/>
              </a:ext>
            </a:extLst>
          </p:cNvPr>
          <p:cNvSpPr txBox="1"/>
          <p:nvPr/>
        </p:nvSpPr>
        <p:spPr>
          <a:xfrm>
            <a:off x="4394861" y="4860798"/>
            <a:ext cx="122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25400">
                  <a:solidFill>
                    <a:schemeClr val="tx1"/>
                  </a:solidFill>
                  <a:prstDash val="sysDash"/>
                </a:ln>
                <a:noFill/>
                <a:latin typeface="Berlin Sans FB Demi" panose="020E0802020502020306" pitchFamily="34" charset="0"/>
                <a:cs typeface="Times New Roman" pitchFamily="18" charset="0"/>
              </a:rPr>
              <a:t> </a:t>
            </a:r>
            <a:r>
              <a:rPr lang="en-US" sz="9600" dirty="0" err="1">
                <a:ln w="25400">
                  <a:solidFill>
                    <a:schemeClr val="tx1"/>
                  </a:solidFill>
                  <a:prstDash val="sysDash"/>
                </a:ln>
                <a:noFill/>
                <a:latin typeface="Berlin Sans FB Demi" panose="020E0802020502020306" pitchFamily="34" charset="0"/>
                <a:cs typeface="Times New Roman" pitchFamily="18" charset="0"/>
              </a:rPr>
              <a:t>i</a:t>
            </a:r>
            <a:endParaRPr lang="en-US" sz="9600" dirty="0">
              <a:ln w="25400">
                <a:solidFill>
                  <a:schemeClr val="tx1"/>
                </a:solidFill>
                <a:prstDash val="sysDash"/>
              </a:ln>
              <a:noFill/>
              <a:latin typeface="Berlin Sans FB Demi" panose="020E0802020502020306" pitchFamily="34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F28162-034E-4EDB-B9D8-ECDAD2EDB4D1}"/>
              </a:ext>
            </a:extLst>
          </p:cNvPr>
          <p:cNvSpPr txBox="1"/>
          <p:nvPr/>
        </p:nvSpPr>
        <p:spPr>
          <a:xfrm>
            <a:off x="5799557" y="2316819"/>
            <a:ext cx="1157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E5896A-4B4E-444C-9476-30D05C68E773}"/>
              </a:ext>
            </a:extLst>
          </p:cNvPr>
          <p:cNvSpPr txBox="1"/>
          <p:nvPr/>
        </p:nvSpPr>
        <p:spPr>
          <a:xfrm>
            <a:off x="7057119" y="2327447"/>
            <a:ext cx="122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25400">
                  <a:solidFill>
                    <a:schemeClr val="tx1"/>
                  </a:solidFill>
                  <a:prstDash val="sysDash"/>
                </a:ln>
                <a:noFill/>
                <a:latin typeface="Times New Roman" pitchFamily="18" charset="0"/>
                <a:cs typeface="Times New Roman" pitchFamily="18" charset="0"/>
              </a:rPr>
              <a:t> J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74713F-104C-464D-8490-23DE50F2AF4F}"/>
              </a:ext>
            </a:extLst>
          </p:cNvPr>
          <p:cNvSpPr txBox="1"/>
          <p:nvPr/>
        </p:nvSpPr>
        <p:spPr>
          <a:xfrm>
            <a:off x="8451024" y="2324349"/>
            <a:ext cx="122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25400">
                  <a:solidFill>
                    <a:schemeClr val="tx1"/>
                  </a:solidFill>
                  <a:prstDash val="sysDash"/>
                </a:ln>
                <a:noFill/>
                <a:latin typeface="Times New Roman" pitchFamily="18" charset="0"/>
                <a:cs typeface="Times New Roman" pitchFamily="18" charset="0"/>
              </a:rPr>
              <a:t> J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0992A8-FDEB-4304-BB06-D66CB278C213}"/>
              </a:ext>
            </a:extLst>
          </p:cNvPr>
          <p:cNvSpPr txBox="1"/>
          <p:nvPr/>
        </p:nvSpPr>
        <p:spPr>
          <a:xfrm>
            <a:off x="5691137" y="4910350"/>
            <a:ext cx="1157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0">
                  <a:noFill/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 j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B145F8-0A04-481E-894F-AB8531E016B5}"/>
              </a:ext>
            </a:extLst>
          </p:cNvPr>
          <p:cNvSpPr txBox="1"/>
          <p:nvPr/>
        </p:nvSpPr>
        <p:spPr>
          <a:xfrm>
            <a:off x="7070310" y="4929781"/>
            <a:ext cx="122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25400">
                  <a:solidFill>
                    <a:schemeClr val="tx1"/>
                  </a:solidFill>
                  <a:prstDash val="sysDash"/>
                </a:ln>
                <a:noFill/>
                <a:latin typeface="Arial Black" panose="020B0A04020102020204" pitchFamily="34" charset="0"/>
                <a:cs typeface="Times New Roman" pitchFamily="18" charset="0"/>
              </a:rPr>
              <a:t> j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926B7D-794C-44AD-AA96-0DC3C4A86DAC}"/>
              </a:ext>
            </a:extLst>
          </p:cNvPr>
          <p:cNvSpPr txBox="1"/>
          <p:nvPr/>
        </p:nvSpPr>
        <p:spPr>
          <a:xfrm>
            <a:off x="8334969" y="4922150"/>
            <a:ext cx="122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n w="25400">
                  <a:solidFill>
                    <a:schemeClr val="tx1"/>
                  </a:solidFill>
                  <a:prstDash val="sysDash"/>
                </a:ln>
                <a:noFill/>
                <a:latin typeface="Arial Black" panose="020B0A04020102020204" pitchFamily="34" charset="0"/>
                <a:cs typeface="Times New Roman" pitchFamily="18" charset="0"/>
              </a:rPr>
              <a:t> j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91922D-4960-480A-A397-ABFF2FFEFFB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3964" y="-66594"/>
            <a:ext cx="3128035" cy="266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23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BB5090-7B34-4EE3-A1EF-FD058A2A02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99" y="4397007"/>
            <a:ext cx="2088230" cy="2122487"/>
          </a:xfrm>
          <a:prstGeom prst="ellipse">
            <a:avLst/>
          </a:prstGeom>
          <a:ln w="28575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1F3C57-E3E6-43CD-BF5D-644D788B45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580" y="283642"/>
            <a:ext cx="1884268" cy="18828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BC816B-6E78-486F-9BE6-22BF823C55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6368" y="-45641"/>
            <a:ext cx="4520191" cy="66657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8B847-4EA9-4189-941F-33D8A861D079}"/>
              </a:ext>
            </a:extLst>
          </p:cNvPr>
          <p:cNvSpPr txBox="1"/>
          <p:nvPr/>
        </p:nvSpPr>
        <p:spPr>
          <a:xfrm>
            <a:off x="328580" y="2367707"/>
            <a:ext cx="74621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atin typeface="Elephant" panose="02020904090505020303" pitchFamily="18" charset="0"/>
              </a:rPr>
              <a:t>Good Bye</a:t>
            </a:r>
          </a:p>
        </p:txBody>
      </p:sp>
    </p:spTree>
    <p:extLst>
      <p:ext uri="{BB962C8B-B14F-4D97-AF65-F5344CB8AC3E}">
        <p14:creationId xmlns:p14="http://schemas.microsoft.com/office/powerpoint/2010/main" val="2492237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64ABD0-FFF5-44A3-85E1-75732DA16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440" y="1311722"/>
            <a:ext cx="6961859" cy="4062025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B50CC2-8A5F-41A4-AD98-F9C8B9AFCD1C}"/>
              </a:ext>
            </a:extLst>
          </p:cNvPr>
          <p:cNvSpPr txBox="1"/>
          <p:nvPr/>
        </p:nvSpPr>
        <p:spPr>
          <a:xfrm>
            <a:off x="3034812" y="298663"/>
            <a:ext cx="6122377" cy="76944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175930"/>
                </a:solidFill>
                <a:latin typeface="Elephant" panose="02020904090505020303" pitchFamily="18" charset="0"/>
              </a:rPr>
              <a:t>Look at the picture.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D3889F-F73D-4DDC-B68E-ACB1D7BCD7A3}"/>
              </a:ext>
            </a:extLst>
          </p:cNvPr>
          <p:cNvSpPr txBox="1"/>
          <p:nvPr/>
        </p:nvSpPr>
        <p:spPr>
          <a:xfrm>
            <a:off x="1710412" y="5749747"/>
            <a:ext cx="8771176" cy="76944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Elephant" panose="02020904090505020303" pitchFamily="18" charset="0"/>
              </a:rPr>
              <a:t>Say the names of the animals.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13E41-88AC-4D36-8512-8B73B4E02D48}"/>
              </a:ext>
            </a:extLst>
          </p:cNvPr>
          <p:cNvSpPr txBox="1"/>
          <p:nvPr/>
        </p:nvSpPr>
        <p:spPr>
          <a:xfrm>
            <a:off x="165997" y="1812250"/>
            <a:ext cx="1735131" cy="6463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Jeep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D31963-126C-4A74-8B96-6D682DA4D3EE}"/>
              </a:ext>
            </a:extLst>
          </p:cNvPr>
          <p:cNvCxnSpPr>
            <a:cxnSpLocks/>
          </p:cNvCxnSpPr>
          <p:nvPr/>
        </p:nvCxnSpPr>
        <p:spPr>
          <a:xfrm flipH="1" flipV="1">
            <a:off x="1685225" y="2164321"/>
            <a:ext cx="1972375" cy="46933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68CC121-914F-420E-BF7E-624DDE6E0368}"/>
              </a:ext>
            </a:extLst>
          </p:cNvPr>
          <p:cNvCxnSpPr>
            <a:cxnSpLocks/>
          </p:cNvCxnSpPr>
          <p:nvPr/>
        </p:nvCxnSpPr>
        <p:spPr>
          <a:xfrm flipH="1">
            <a:off x="1685226" y="3898336"/>
            <a:ext cx="2329891" cy="6293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3F6CD16-48AC-482B-974A-EE322EE7FF8A}"/>
              </a:ext>
            </a:extLst>
          </p:cNvPr>
          <p:cNvSpPr txBox="1"/>
          <p:nvPr/>
        </p:nvSpPr>
        <p:spPr>
          <a:xfrm>
            <a:off x="253654" y="3602348"/>
            <a:ext cx="1931486" cy="6463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Jackal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B2441CC-7D49-426C-BE64-AE2A74E12FAD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384785" y="2856580"/>
            <a:ext cx="3367175" cy="185823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42206D0-2EF1-457C-93DF-DB017268389D}"/>
              </a:ext>
            </a:extLst>
          </p:cNvPr>
          <p:cNvSpPr txBox="1"/>
          <p:nvPr/>
        </p:nvSpPr>
        <p:spPr>
          <a:xfrm>
            <a:off x="9751960" y="4391652"/>
            <a:ext cx="2039990" cy="6463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Insect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AA950D7-64C3-4269-A773-4DC95956226C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6591300" y="3285825"/>
            <a:ext cx="3524214" cy="4949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AAFD320-5F1B-42F6-AA4D-0BAF28A92246}"/>
              </a:ext>
            </a:extLst>
          </p:cNvPr>
          <p:cNvSpPr txBox="1"/>
          <p:nvPr/>
        </p:nvSpPr>
        <p:spPr>
          <a:xfrm>
            <a:off x="10045589" y="2971694"/>
            <a:ext cx="1473661" cy="6463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Ice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4CC7A36-B7CF-4B1D-8E80-5ABC4CAB174E}"/>
              </a:ext>
            </a:extLst>
          </p:cNvPr>
          <p:cNvSpPr/>
          <p:nvPr/>
        </p:nvSpPr>
        <p:spPr>
          <a:xfrm>
            <a:off x="303331" y="1793200"/>
            <a:ext cx="592019" cy="676546"/>
          </a:xfrm>
          <a:prstGeom prst="ellipse">
            <a:avLst/>
          </a:prstGeom>
          <a:noFill/>
          <a:ln w="38100"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A32AFC0-7B17-4DAC-B526-E01CD238BD06}"/>
              </a:ext>
            </a:extLst>
          </p:cNvPr>
          <p:cNvSpPr/>
          <p:nvPr/>
        </p:nvSpPr>
        <p:spPr>
          <a:xfrm>
            <a:off x="249111" y="3544336"/>
            <a:ext cx="592019" cy="704343"/>
          </a:xfrm>
          <a:prstGeom prst="ellipse">
            <a:avLst/>
          </a:prstGeom>
          <a:noFill/>
          <a:ln w="38100"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7B96E35-CD01-449F-A456-4E960D8D4CC5}"/>
              </a:ext>
            </a:extLst>
          </p:cNvPr>
          <p:cNvSpPr/>
          <p:nvPr/>
        </p:nvSpPr>
        <p:spPr>
          <a:xfrm>
            <a:off x="10115514" y="2957506"/>
            <a:ext cx="606671" cy="656637"/>
          </a:xfrm>
          <a:prstGeom prst="ellipse">
            <a:avLst/>
          </a:prstGeom>
          <a:noFill/>
          <a:ln w="38100"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A3E0ABD-68BB-40FE-BAAF-8ECDCE98825B}"/>
              </a:ext>
            </a:extLst>
          </p:cNvPr>
          <p:cNvSpPr/>
          <p:nvPr/>
        </p:nvSpPr>
        <p:spPr>
          <a:xfrm>
            <a:off x="9693726" y="4391652"/>
            <a:ext cx="644145" cy="727441"/>
          </a:xfrm>
          <a:prstGeom prst="ellipse">
            <a:avLst/>
          </a:prstGeom>
          <a:noFill/>
          <a:ln w="38100"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9C86821-BC8A-4784-9B0B-4BB7F50A79C7}"/>
              </a:ext>
            </a:extLst>
          </p:cNvPr>
          <p:cNvCxnSpPr>
            <a:cxnSpLocks/>
            <a:endCxn id="30" idx="2"/>
          </p:cNvCxnSpPr>
          <p:nvPr/>
        </p:nvCxnSpPr>
        <p:spPr>
          <a:xfrm flipV="1">
            <a:off x="7086600" y="1782816"/>
            <a:ext cx="2933664" cy="4949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C96787B-21A2-440A-AAB7-7781317293F7}"/>
              </a:ext>
            </a:extLst>
          </p:cNvPr>
          <p:cNvSpPr txBox="1"/>
          <p:nvPr/>
        </p:nvSpPr>
        <p:spPr>
          <a:xfrm>
            <a:off x="10020264" y="1466744"/>
            <a:ext cx="1270386" cy="6463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Jug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97D5010-189F-43FD-95E1-4B0452D8000F}"/>
              </a:ext>
            </a:extLst>
          </p:cNvPr>
          <p:cNvSpPr/>
          <p:nvPr/>
        </p:nvSpPr>
        <p:spPr>
          <a:xfrm>
            <a:off x="10020264" y="1452556"/>
            <a:ext cx="606671" cy="660519"/>
          </a:xfrm>
          <a:prstGeom prst="ellipse">
            <a:avLst/>
          </a:prstGeom>
          <a:noFill/>
          <a:ln w="38100"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75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repeatCount="3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  <p:bldP spid="11" grpId="0"/>
      <p:bldP spid="18" grpId="0"/>
      <p:bldP spid="23" grpId="0"/>
      <p:bldP spid="24" grpId="0" animBg="1"/>
      <p:bldP spid="25" grpId="0" animBg="1"/>
      <p:bldP spid="27" grpId="0" animBg="1"/>
      <p:bldP spid="28" grpId="0" animBg="1"/>
      <p:bldP spid="29" grpId="0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27F4BF-C4D9-4205-8A59-83F5D9E48C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86050" y="354590"/>
            <a:ext cx="9415118" cy="64757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A7707C-3FF1-494E-BB36-69302BC069D6}"/>
              </a:ext>
            </a:extLst>
          </p:cNvPr>
          <p:cNvSpPr txBox="1"/>
          <p:nvPr/>
        </p:nvSpPr>
        <p:spPr>
          <a:xfrm>
            <a:off x="357553" y="269527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600" b="1" i="1" u="sng" dirty="0">
                <a:solidFill>
                  <a:schemeClr val="accent6">
                    <a:lumMod val="50000"/>
                  </a:schemeClr>
                </a:solidFill>
                <a:latin typeface="Elephant" panose="02020904090505020303" pitchFamily="18" charset="0"/>
                <a:cs typeface="Times New Roman" panose="02020603050405020304" pitchFamily="18" charset="0"/>
              </a:rPr>
              <a:t>Today's lesson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6FAAF7-A5B1-47BC-9136-AE430FED7053}"/>
              </a:ext>
            </a:extLst>
          </p:cNvPr>
          <p:cNvSpPr txBox="1"/>
          <p:nvPr/>
        </p:nvSpPr>
        <p:spPr>
          <a:xfrm>
            <a:off x="279892" y="3965660"/>
            <a:ext cx="29205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Bahnschrift SemiBold Condensed" panose="020B0502040204020203" pitchFamily="34" charset="0"/>
              </a:rPr>
              <a:t>Class-1</a:t>
            </a:r>
          </a:p>
          <a:p>
            <a:r>
              <a:rPr lang="en-US" sz="4000" b="1" dirty="0">
                <a:latin typeface="Bahnschrift SemiBold Condensed" panose="020B0502040204020203" pitchFamily="34" charset="0"/>
              </a:rPr>
              <a:t>Subject-English</a:t>
            </a:r>
          </a:p>
          <a:p>
            <a:r>
              <a:rPr lang="en-US" sz="4000" b="1" dirty="0">
                <a:latin typeface="Bahnschrift SemiBold Condensed" panose="020B0502040204020203" pitchFamily="34" charset="0"/>
              </a:rPr>
              <a:t>Lesson-11</a:t>
            </a:r>
          </a:p>
          <a:p>
            <a:r>
              <a:rPr lang="en-US" sz="4000" b="1" dirty="0">
                <a:latin typeface="Bahnschrift SemiBold Condensed" panose="020B0502040204020203" pitchFamily="34" charset="0"/>
              </a:rPr>
              <a:t>Unit-2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2EF61E-A65A-4F3D-997A-2C378EE0CFB7}"/>
              </a:ext>
            </a:extLst>
          </p:cNvPr>
          <p:cNvSpPr txBox="1"/>
          <p:nvPr/>
        </p:nvSpPr>
        <p:spPr>
          <a:xfrm>
            <a:off x="4552950" y="2481755"/>
            <a:ext cx="3543299" cy="221599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133350" h="101600" prst="coolSlant"/>
              <a:bevelB w="44450" h="107950"/>
            </a:sp3d>
          </a:bodyPr>
          <a:lstStyle/>
          <a:p>
            <a:pPr algn="ctr"/>
            <a:r>
              <a:rPr lang="en-US" sz="13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I</a:t>
            </a:r>
            <a:r>
              <a:rPr lang="en-US" sz="13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i,</a:t>
            </a:r>
            <a:r>
              <a:rPr lang="en-US" sz="13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Jj</a:t>
            </a:r>
            <a:endParaRPr lang="en-US" sz="13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B9A10D-1562-4DA2-BD8E-8935A3213B6C}"/>
              </a:ext>
            </a:extLst>
          </p:cNvPr>
          <p:cNvSpPr txBox="1"/>
          <p:nvPr/>
        </p:nvSpPr>
        <p:spPr>
          <a:xfrm>
            <a:off x="2895600" y="5487747"/>
            <a:ext cx="6400800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95250" prst="riblet"/>
            <a:bevelB w="63500" h="1397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p3d extrusionH="57150">
              <a:bevelT w="38100" h="38100" prst="angle"/>
            </a:sp3d>
          </a:bodyPr>
          <a:lstStyle/>
          <a:p>
            <a:pPr algn="ctr"/>
            <a:r>
              <a:rPr lang="en-US" sz="6000" b="1" dirty="0">
                <a:ln w="22225">
                  <a:solidFill>
                    <a:srgbClr val="151B8F"/>
                  </a:solidFill>
                  <a:prstDash val="solid"/>
                </a:ln>
                <a:solidFill>
                  <a:srgbClr val="151B8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Alphabet (</a:t>
            </a:r>
            <a:r>
              <a:rPr lang="en-US" sz="6000" b="1" dirty="0" err="1">
                <a:ln w="22225">
                  <a:solidFill>
                    <a:srgbClr val="151B8F"/>
                  </a:solidFill>
                  <a:prstDash val="solid"/>
                </a:ln>
                <a:solidFill>
                  <a:srgbClr val="151B8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Ii</a:t>
            </a:r>
            <a:r>
              <a:rPr lang="en-US" sz="6000" b="1" dirty="0">
                <a:ln w="22225">
                  <a:solidFill>
                    <a:srgbClr val="151B8F"/>
                  </a:solidFill>
                  <a:prstDash val="solid"/>
                </a:ln>
                <a:solidFill>
                  <a:srgbClr val="151B8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, </a:t>
            </a:r>
            <a:r>
              <a:rPr lang="en-US" sz="6000" b="1" dirty="0" err="1">
                <a:ln w="22225">
                  <a:solidFill>
                    <a:srgbClr val="151B8F"/>
                  </a:solidFill>
                  <a:prstDash val="solid"/>
                </a:ln>
                <a:solidFill>
                  <a:srgbClr val="151B8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Jj</a:t>
            </a:r>
            <a:r>
              <a:rPr lang="en-US" sz="6000" b="1" dirty="0">
                <a:ln w="22225">
                  <a:solidFill>
                    <a:srgbClr val="151B8F"/>
                  </a:solidFill>
                  <a:prstDash val="solid"/>
                </a:ln>
                <a:solidFill>
                  <a:srgbClr val="151B8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52010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CDBF66-B41F-4337-8090-97D19BA07E30}"/>
              </a:ext>
            </a:extLst>
          </p:cNvPr>
          <p:cNvSpPr txBox="1"/>
          <p:nvPr/>
        </p:nvSpPr>
        <p:spPr>
          <a:xfrm>
            <a:off x="2408128" y="450822"/>
            <a:ext cx="73757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>
                <a:solidFill>
                  <a:srgbClr val="151B8F"/>
                </a:solidFill>
                <a:latin typeface="Comic Sans MS" panose="030F0702030302020204" pitchFamily="66" charset="0"/>
              </a:rPr>
              <a:t>Learning outcomes: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04C9D5-FFE1-43B3-B50C-CF10E4BCEFC8}"/>
              </a:ext>
            </a:extLst>
          </p:cNvPr>
          <p:cNvSpPr txBox="1"/>
          <p:nvPr/>
        </p:nvSpPr>
        <p:spPr>
          <a:xfrm>
            <a:off x="542464" y="2072574"/>
            <a:ext cx="6924257" cy="8309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en-US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to-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F25BB-ABB3-4432-BF00-3F1D0CDEB070}"/>
              </a:ext>
            </a:extLst>
          </p:cNvPr>
          <p:cNvSpPr txBox="1"/>
          <p:nvPr/>
        </p:nvSpPr>
        <p:spPr>
          <a:xfrm>
            <a:off x="422033" y="3090496"/>
            <a:ext cx="113831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ahnschrift SemiBold Condensed" panose="020B0502040204020203" pitchFamily="34" charset="0"/>
              </a:rPr>
              <a:t>1.1.1 -recognize the sounds of the alphabet in familiar words. </a:t>
            </a:r>
          </a:p>
          <a:p>
            <a:r>
              <a:rPr lang="en-US" sz="4400" dirty="0">
                <a:latin typeface="Bahnschrift SemiBold Condensed" panose="020B0502040204020203" pitchFamily="34" charset="0"/>
              </a:rPr>
              <a:t>3.1.1 - say proper sounds of the letters in familiar words.</a:t>
            </a:r>
          </a:p>
          <a:p>
            <a:r>
              <a:rPr lang="en-US" sz="4400" dirty="0">
                <a:latin typeface="Bahnschrift SemiBold Condensed" panose="020B0502040204020203" pitchFamily="34" charset="0"/>
              </a:rPr>
              <a:t>4.1.1 - read the pictures of familiar objects and events.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50CA78-480B-48D7-8944-24E2BA523C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0591" y="275557"/>
            <a:ext cx="1499551" cy="123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1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A1E5497B-82DF-428C-8288-9CDF957E5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596" y="1239916"/>
            <a:ext cx="4801741" cy="480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33873F-0B31-4905-ACA4-E14AFD03FA5C}"/>
              </a:ext>
            </a:extLst>
          </p:cNvPr>
          <p:cNvSpPr txBox="1"/>
          <p:nvPr/>
        </p:nvSpPr>
        <p:spPr>
          <a:xfrm>
            <a:off x="2847165" y="290924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D78A64-795B-42A4-AB16-2BDE3A162B3E}"/>
              </a:ext>
            </a:extLst>
          </p:cNvPr>
          <p:cNvSpPr txBox="1"/>
          <p:nvPr/>
        </p:nvSpPr>
        <p:spPr>
          <a:xfrm>
            <a:off x="304405" y="821644"/>
            <a:ext cx="1828800" cy="37702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glow" dir="tl">
                <a:rot lat="0" lon="0" rev="5400000"/>
              </a:lightRig>
            </a:scene3d>
            <a:sp3d contourW="12700">
              <a:bevelT w="25400" h="23495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239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2DDAF-274D-4FBB-934A-CED596468526}"/>
              </a:ext>
            </a:extLst>
          </p:cNvPr>
          <p:cNvSpPr txBox="1"/>
          <p:nvPr/>
        </p:nvSpPr>
        <p:spPr>
          <a:xfrm>
            <a:off x="1866240" y="2045144"/>
            <a:ext cx="1446616" cy="2646878"/>
          </a:xfrm>
          <a:prstGeom prst="rect">
            <a:avLst/>
          </a:prstGeom>
          <a:noFill/>
          <a:scene3d>
            <a:camera prst="perspectiveRelaxedModerately"/>
            <a:lightRig rig="glow" dir="tl">
              <a:rot lat="0" lon="0" rev="5400000"/>
            </a:lightRig>
          </a:scene3d>
          <a:sp3d>
            <a:bevelT h="215900"/>
          </a:sp3d>
        </p:spPr>
        <p:txBody>
          <a:bodyPr wrap="square" rtlCol="0">
            <a:spAutoFit/>
            <a:sp3d contourW="12700">
              <a:bevelT w="25400" h="2032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66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Times New Roman" pitchFamily="18" charset="0"/>
              </a:rPr>
              <a:t>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801903-ED93-4D5A-A54D-211E4531B3EE}"/>
              </a:ext>
            </a:extLst>
          </p:cNvPr>
          <p:cNvSpPr txBox="1"/>
          <p:nvPr/>
        </p:nvSpPr>
        <p:spPr>
          <a:xfrm>
            <a:off x="7905752" y="2437559"/>
            <a:ext cx="3963707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Berlin Sans FB Demi" panose="020E0802020502020306" pitchFamily="34" charset="0"/>
                <a:cs typeface="Times New Roman" pitchFamily="18" charset="0"/>
              </a:rPr>
              <a:t>i</a:t>
            </a:r>
            <a:r>
              <a:rPr lang="en-US" sz="11500" b="1" dirty="0">
                <a:latin typeface="Berlin Sans FB Demi" panose="020E0802020502020306" pitchFamily="34" charset="0"/>
                <a:cs typeface="Times New Roman" pitchFamily="18" charset="0"/>
              </a:rPr>
              <a:t>nsect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451790-81C4-499E-873A-D8D6F7C70BCB}"/>
              </a:ext>
            </a:extLst>
          </p:cNvPr>
          <p:cNvSpPr txBox="1"/>
          <p:nvPr/>
        </p:nvSpPr>
        <p:spPr>
          <a:xfrm>
            <a:off x="462450" y="4888662"/>
            <a:ext cx="457378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I</a:t>
            </a:r>
            <a:r>
              <a:rPr lang="en-US" sz="9600" b="1" dirty="0">
                <a:latin typeface="Arial Black" panose="020B0A04020102020204" pitchFamily="34" charset="0"/>
                <a:cs typeface="Times New Roman" pitchFamily="18" charset="0"/>
              </a:rPr>
              <a:t>nsect</a:t>
            </a:r>
          </a:p>
        </p:txBody>
      </p:sp>
    </p:spTree>
    <p:extLst>
      <p:ext uri="{BB962C8B-B14F-4D97-AF65-F5344CB8AC3E}">
        <p14:creationId xmlns:p14="http://schemas.microsoft.com/office/powerpoint/2010/main" val="361341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432D3576-9DFE-4828-A442-4F226B53D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49595" y="831455"/>
            <a:ext cx="4801741" cy="480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00F581-DFB8-4616-A752-9A806C4EDFC3}"/>
              </a:ext>
            </a:extLst>
          </p:cNvPr>
          <p:cNvSpPr txBox="1"/>
          <p:nvPr/>
        </p:nvSpPr>
        <p:spPr>
          <a:xfrm>
            <a:off x="2847165" y="320468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EDF82D6-3A1E-49C8-AF60-E48754F1A1DD}"/>
              </a:ext>
            </a:extLst>
          </p:cNvPr>
          <p:cNvSpPr/>
          <p:nvPr/>
        </p:nvSpPr>
        <p:spPr>
          <a:xfrm>
            <a:off x="3332752" y="2944368"/>
            <a:ext cx="844296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45D4BF-6C59-44F9-B083-C4ACCC878DF7}"/>
              </a:ext>
            </a:extLst>
          </p:cNvPr>
          <p:cNvSpPr txBox="1"/>
          <p:nvPr/>
        </p:nvSpPr>
        <p:spPr>
          <a:xfrm>
            <a:off x="4139373" y="1871361"/>
            <a:ext cx="5217955" cy="221599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13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i</a:t>
            </a:r>
            <a:r>
              <a:rPr lang="en-US" sz="138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nsect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BA81EF-0DBA-464C-A5C0-2B62D168AF37}"/>
              </a:ext>
            </a:extLst>
          </p:cNvPr>
          <p:cNvSpPr/>
          <p:nvPr/>
        </p:nvSpPr>
        <p:spPr>
          <a:xfrm>
            <a:off x="9576407" y="2306639"/>
            <a:ext cx="1340522" cy="2215991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3800" b="1" dirty="0" err="1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i</a:t>
            </a:r>
            <a:endParaRPr lang="en-US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90CBFD8-A728-4469-A62B-DEC6A6634200}"/>
              </a:ext>
            </a:extLst>
          </p:cNvPr>
          <p:cNvSpPr/>
          <p:nvPr/>
        </p:nvSpPr>
        <p:spPr>
          <a:xfrm>
            <a:off x="8548586" y="2951379"/>
            <a:ext cx="1043876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FDE6A3-20C2-46DC-B8DB-A51F7FC5A6C7}"/>
              </a:ext>
            </a:extLst>
          </p:cNvPr>
          <p:cNvSpPr txBox="1"/>
          <p:nvPr/>
        </p:nvSpPr>
        <p:spPr>
          <a:xfrm>
            <a:off x="7803077" y="5214930"/>
            <a:ext cx="3991124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Small letter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487A70C-C768-48EA-9342-1C68E70DE620}"/>
              </a:ext>
            </a:extLst>
          </p:cNvPr>
          <p:cNvSpPr/>
          <p:nvPr/>
        </p:nvSpPr>
        <p:spPr>
          <a:xfrm rot="5400000">
            <a:off x="9884702" y="4540130"/>
            <a:ext cx="854562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E98EEEE-E845-418B-908D-D50C988D8756}"/>
              </a:ext>
            </a:extLst>
          </p:cNvPr>
          <p:cNvSpPr/>
          <p:nvPr/>
        </p:nvSpPr>
        <p:spPr>
          <a:xfrm rot="10800000">
            <a:off x="7015163" y="5434279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BF9765-9F38-4632-A24E-49DD93BC71D7}"/>
              </a:ext>
            </a:extLst>
          </p:cNvPr>
          <p:cNvSpPr/>
          <p:nvPr/>
        </p:nvSpPr>
        <p:spPr>
          <a:xfrm>
            <a:off x="5707460" y="4355162"/>
            <a:ext cx="1194974" cy="2215991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skerville Old Face" panose="02020602080505020303" pitchFamily="18" charset="0"/>
              </a:rPr>
              <a:t>I</a:t>
            </a:r>
            <a:endParaRPr lang="en-US" sz="2400" dirty="0">
              <a:latin typeface="Baskerville Old Face" panose="0202060208050502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57A548-8024-44C9-B6FE-1C42478D367D}"/>
              </a:ext>
            </a:extLst>
          </p:cNvPr>
          <p:cNvSpPr txBox="1"/>
          <p:nvPr/>
        </p:nvSpPr>
        <p:spPr>
          <a:xfrm>
            <a:off x="455071" y="5311451"/>
            <a:ext cx="4290259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Capital letter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19FCA73-64C7-407D-82E9-47A75A8FCE2D}"/>
              </a:ext>
            </a:extLst>
          </p:cNvPr>
          <p:cNvSpPr/>
          <p:nvPr/>
        </p:nvSpPr>
        <p:spPr>
          <a:xfrm rot="10800000">
            <a:off x="4932765" y="5455515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7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6F1E5E-5552-7D0A-9414-A3748BB7F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0286" y="1120485"/>
            <a:ext cx="6586463" cy="467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33873F-0B31-4905-ACA4-E14AFD03FA5C}"/>
              </a:ext>
            </a:extLst>
          </p:cNvPr>
          <p:cNvSpPr txBox="1"/>
          <p:nvPr/>
        </p:nvSpPr>
        <p:spPr>
          <a:xfrm>
            <a:off x="2847165" y="375332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D78A64-795B-42A4-AB16-2BDE3A162B3E}"/>
              </a:ext>
            </a:extLst>
          </p:cNvPr>
          <p:cNvSpPr txBox="1"/>
          <p:nvPr/>
        </p:nvSpPr>
        <p:spPr>
          <a:xfrm>
            <a:off x="331551" y="409584"/>
            <a:ext cx="1828800" cy="37702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glow" dir="tl">
                <a:rot lat="0" lon="0" rev="5400000"/>
              </a:lightRig>
            </a:scene3d>
            <a:sp3d contourW="12700">
              <a:bevelT w="25400" h="23495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39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2DDAF-274D-4FBB-934A-CED596468526}"/>
              </a:ext>
            </a:extLst>
          </p:cNvPr>
          <p:cNvSpPr txBox="1"/>
          <p:nvPr/>
        </p:nvSpPr>
        <p:spPr>
          <a:xfrm>
            <a:off x="1902912" y="1930844"/>
            <a:ext cx="1224941" cy="2646878"/>
          </a:xfrm>
          <a:prstGeom prst="rect">
            <a:avLst/>
          </a:prstGeom>
          <a:noFill/>
          <a:scene3d>
            <a:camera prst="perspectiveRelaxedModerately"/>
            <a:lightRig rig="glow" dir="tl">
              <a:rot lat="0" lon="0" rev="5400000"/>
            </a:lightRig>
          </a:scene3d>
          <a:sp3d>
            <a:bevelT h="215900"/>
          </a:sp3d>
        </p:spPr>
        <p:txBody>
          <a:bodyPr wrap="square" rtlCol="0">
            <a:spAutoFit/>
            <a:sp3d contourW="12700">
              <a:bevelT w="25400" h="2032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66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hnschrift Condensed" panose="020B0502040204020203" pitchFamily="34" charset="0"/>
                <a:cs typeface="Times New Roman" pitchFamily="18" charset="0"/>
              </a:rPr>
              <a:t>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801903-ED93-4D5A-A54D-211E4531B3EE}"/>
              </a:ext>
            </a:extLst>
          </p:cNvPr>
          <p:cNvSpPr txBox="1"/>
          <p:nvPr/>
        </p:nvSpPr>
        <p:spPr>
          <a:xfrm>
            <a:off x="9431384" y="2146287"/>
            <a:ext cx="2478032" cy="22159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FF0000"/>
                </a:solidFill>
                <a:latin typeface="Berlin Sans FB Demi" panose="020E0802020502020306" pitchFamily="34" charset="0"/>
                <a:cs typeface="Times New Roman" pitchFamily="18" charset="0"/>
              </a:rPr>
              <a:t>i</a:t>
            </a:r>
            <a:r>
              <a:rPr lang="en-US" sz="13800" b="1" dirty="0">
                <a:latin typeface="Berlin Sans FB Demi" panose="020E0802020502020306" pitchFamily="34" charset="0"/>
                <a:cs typeface="Times New Roman" pitchFamily="18" charset="0"/>
              </a:rPr>
              <a:t>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451790-81C4-499E-873A-D8D6F7C70BCB}"/>
              </a:ext>
            </a:extLst>
          </p:cNvPr>
          <p:cNvSpPr txBox="1"/>
          <p:nvPr/>
        </p:nvSpPr>
        <p:spPr>
          <a:xfrm>
            <a:off x="454843" y="4638170"/>
            <a:ext cx="2758620" cy="1862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I</a:t>
            </a:r>
            <a:r>
              <a:rPr lang="en-US" sz="11500" b="1" dirty="0">
                <a:latin typeface="Arial Black" panose="020B0A04020102020204" pitchFamily="34" charset="0"/>
                <a:cs typeface="Times New Roman" pitchFamily="18" charset="0"/>
              </a:rPr>
              <a:t>ce</a:t>
            </a:r>
          </a:p>
        </p:txBody>
      </p:sp>
    </p:spTree>
    <p:extLst>
      <p:ext uri="{BB962C8B-B14F-4D97-AF65-F5344CB8AC3E}">
        <p14:creationId xmlns:p14="http://schemas.microsoft.com/office/powerpoint/2010/main" val="1222540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C0BDC4-5A31-AF94-997E-037C27CD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933" y="1197053"/>
            <a:ext cx="5131027" cy="364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00F581-DFB8-4616-A752-9A806C4EDFC3}"/>
              </a:ext>
            </a:extLst>
          </p:cNvPr>
          <p:cNvSpPr txBox="1"/>
          <p:nvPr/>
        </p:nvSpPr>
        <p:spPr>
          <a:xfrm>
            <a:off x="2847165" y="320468"/>
            <a:ext cx="649767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Look</a:t>
            </a:r>
            <a:r>
              <a:rPr lang="en-US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, listen</a:t>
            </a:r>
            <a:r>
              <a:rPr lang="bn-BD" sz="4800" b="1" dirty="0">
                <a:latin typeface="Elephant" panose="02020904090505020303" pitchFamily="18" charset="0"/>
                <a:cs typeface="NikoshBAN" panose="02000000000000000000" pitchFamily="2" charset="0"/>
              </a:rPr>
              <a:t> and say.</a:t>
            </a:r>
            <a:endParaRPr lang="en-US" sz="4000" b="1" dirty="0">
              <a:latin typeface="Elephant" panose="02020904090505020303" pitchFamily="18" charset="0"/>
              <a:cs typeface="NikoshBAN" panose="02000000000000000000" pitchFamily="2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EDF82D6-3A1E-49C8-AF60-E48754F1A1DD}"/>
              </a:ext>
            </a:extLst>
          </p:cNvPr>
          <p:cNvSpPr/>
          <p:nvPr/>
        </p:nvSpPr>
        <p:spPr>
          <a:xfrm>
            <a:off x="5034344" y="2867073"/>
            <a:ext cx="1079586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45D4BF-6C59-44F9-B083-C4ACCC878DF7}"/>
              </a:ext>
            </a:extLst>
          </p:cNvPr>
          <p:cNvSpPr txBox="1"/>
          <p:nvPr/>
        </p:nvSpPr>
        <p:spPr>
          <a:xfrm>
            <a:off x="6096000" y="1523949"/>
            <a:ext cx="2729378" cy="26468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66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i</a:t>
            </a:r>
            <a:r>
              <a:rPr lang="en-US" sz="166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w Cen MT" panose="020B0602020104020603" pitchFamily="34" charset="0"/>
                <a:cs typeface="Times New Roman" pitchFamily="18" charset="0"/>
              </a:rPr>
              <a:t>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BA81EF-0DBA-464C-A5C0-2B62D168AF37}"/>
              </a:ext>
            </a:extLst>
          </p:cNvPr>
          <p:cNvSpPr/>
          <p:nvPr/>
        </p:nvSpPr>
        <p:spPr>
          <a:xfrm>
            <a:off x="10786041" y="2001394"/>
            <a:ext cx="688009" cy="2215991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none">
            <a:spAutoFit/>
          </a:bodyPr>
          <a:lstStyle/>
          <a:p>
            <a:r>
              <a:rPr lang="en-US" sz="13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Leelawadee" panose="020B0502040204020203" pitchFamily="34" charset="-34"/>
                <a:cs typeface="Leelawadee" panose="020B0502040204020203" pitchFamily="34" charset="-34"/>
              </a:rPr>
              <a:t>i</a:t>
            </a:r>
            <a:endParaRPr lang="en-US" sz="24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90CBFD8-A728-4469-A62B-DEC6A6634200}"/>
              </a:ext>
            </a:extLst>
          </p:cNvPr>
          <p:cNvSpPr/>
          <p:nvPr/>
        </p:nvSpPr>
        <p:spPr>
          <a:xfrm>
            <a:off x="9195554" y="2951379"/>
            <a:ext cx="1309015" cy="4846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FDE6A3-20C2-46DC-B8DB-A51F7FC5A6C7}"/>
              </a:ext>
            </a:extLst>
          </p:cNvPr>
          <p:cNvSpPr txBox="1"/>
          <p:nvPr/>
        </p:nvSpPr>
        <p:spPr>
          <a:xfrm>
            <a:off x="7803077" y="5214930"/>
            <a:ext cx="3991124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Small letter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487A70C-C768-48EA-9342-1C68E70DE620}"/>
              </a:ext>
            </a:extLst>
          </p:cNvPr>
          <p:cNvSpPr/>
          <p:nvPr/>
        </p:nvSpPr>
        <p:spPr>
          <a:xfrm rot="5400000">
            <a:off x="10620344" y="4505747"/>
            <a:ext cx="923328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E98EEEE-E845-418B-908D-D50C988D8756}"/>
              </a:ext>
            </a:extLst>
          </p:cNvPr>
          <p:cNvSpPr/>
          <p:nvPr/>
        </p:nvSpPr>
        <p:spPr>
          <a:xfrm rot="10800000">
            <a:off x="7015163" y="5434279"/>
            <a:ext cx="631545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BF9765-9F38-4632-A24E-49DD93BC71D7}"/>
              </a:ext>
            </a:extLst>
          </p:cNvPr>
          <p:cNvSpPr/>
          <p:nvPr/>
        </p:nvSpPr>
        <p:spPr>
          <a:xfrm>
            <a:off x="5707460" y="4381288"/>
            <a:ext cx="1194974" cy="2215991"/>
          </a:xfrm>
          <a:prstGeom prst="rect">
            <a:avLst/>
          </a:prstGeom>
          <a:ln>
            <a:solidFill>
              <a:srgbClr val="CC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3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skerville Old Face" panose="02020602080505020303" pitchFamily="18" charset="0"/>
              </a:rPr>
              <a:t>I</a:t>
            </a:r>
            <a:endParaRPr lang="en-US" sz="2400" dirty="0">
              <a:latin typeface="Baskerville Old Face" panose="0202060208050502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57A548-8024-44C9-B6FE-1C42478D367D}"/>
              </a:ext>
            </a:extLst>
          </p:cNvPr>
          <p:cNvSpPr txBox="1"/>
          <p:nvPr/>
        </p:nvSpPr>
        <p:spPr>
          <a:xfrm>
            <a:off x="455071" y="5311451"/>
            <a:ext cx="4290259" cy="923330"/>
          </a:xfrm>
          <a:prstGeom prst="rect">
            <a:avLst/>
          </a:prstGeom>
          <a:noFill/>
          <a:ln>
            <a:solidFill>
              <a:srgbClr val="920000"/>
            </a:solidFill>
          </a:ln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Capital letter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19FCA73-64C7-407D-82E9-47A75A8FCE2D}"/>
              </a:ext>
            </a:extLst>
          </p:cNvPr>
          <p:cNvSpPr/>
          <p:nvPr/>
        </p:nvSpPr>
        <p:spPr>
          <a:xfrm rot="10800000">
            <a:off x="4858058" y="5455515"/>
            <a:ext cx="706252" cy="484632"/>
          </a:xfrm>
          <a:prstGeom prst="rightArrow">
            <a:avLst/>
          </a:prstGeom>
          <a:solidFill>
            <a:srgbClr val="891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33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394</Words>
  <Application>Microsoft Office PowerPoint</Application>
  <PresentationFormat>Widescreen</PresentationFormat>
  <Paragraphs>168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7" baseType="lpstr">
      <vt:lpstr>Amasis MT Pro Black</vt:lpstr>
      <vt:lpstr>Arial</vt:lpstr>
      <vt:lpstr>Arial Black</vt:lpstr>
      <vt:lpstr>Arial Narrow</vt:lpstr>
      <vt:lpstr>Bahnschrift Condensed</vt:lpstr>
      <vt:lpstr>Bahnschrift SemiBold Condensed</vt:lpstr>
      <vt:lpstr>Baskerville Old Face</vt:lpstr>
      <vt:lpstr>Berlin Sans FB Demi</vt:lpstr>
      <vt:lpstr>Bodoni MT Black</vt:lpstr>
      <vt:lpstr>Britannic Bold</vt:lpstr>
      <vt:lpstr>Calibri</vt:lpstr>
      <vt:lpstr>Calibri Light</vt:lpstr>
      <vt:lpstr>Century Gothic</vt:lpstr>
      <vt:lpstr>Comic Sans MS</vt:lpstr>
      <vt:lpstr>Cooper Black</vt:lpstr>
      <vt:lpstr>Elephant</vt:lpstr>
      <vt:lpstr>Leelawadee</vt:lpstr>
      <vt:lpstr>Times New Roman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CyberSpace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SUCCESS</dc:creator>
  <cp:lastModifiedBy>Mubarak Hossain</cp:lastModifiedBy>
  <cp:revision>215</cp:revision>
  <dcterms:created xsi:type="dcterms:W3CDTF">2021-12-18T14:29:08Z</dcterms:created>
  <dcterms:modified xsi:type="dcterms:W3CDTF">2026-07-14T07:59:42Z</dcterms:modified>
</cp:coreProperties>
</file>