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06" r:id="rId2"/>
    <p:sldMasterId id="2147483696" r:id="rId3"/>
  </p:sldMasterIdLst>
  <p:notesMasterIdLst>
    <p:notesMasterId r:id="rId37"/>
  </p:notesMasterIdLst>
  <p:handoutMasterIdLst>
    <p:handoutMasterId r:id="rId38"/>
  </p:handoutMasterIdLst>
  <p:sldIdLst>
    <p:sldId id="257" r:id="rId4"/>
    <p:sldId id="347" r:id="rId5"/>
    <p:sldId id="300" r:id="rId6"/>
    <p:sldId id="301" r:id="rId7"/>
    <p:sldId id="314" r:id="rId8"/>
    <p:sldId id="350" r:id="rId9"/>
    <p:sldId id="315" r:id="rId10"/>
    <p:sldId id="261" r:id="rId11"/>
    <p:sldId id="298" r:id="rId12"/>
    <p:sldId id="302" r:id="rId13"/>
    <p:sldId id="303" r:id="rId14"/>
    <p:sldId id="316" r:id="rId15"/>
    <p:sldId id="318" r:id="rId16"/>
    <p:sldId id="319" r:id="rId17"/>
    <p:sldId id="351" r:id="rId18"/>
    <p:sldId id="327" r:id="rId19"/>
    <p:sldId id="321" r:id="rId20"/>
    <p:sldId id="322" r:id="rId21"/>
    <p:sldId id="324" r:id="rId22"/>
    <p:sldId id="325" r:id="rId23"/>
    <p:sldId id="352" r:id="rId24"/>
    <p:sldId id="328" r:id="rId25"/>
    <p:sldId id="329" r:id="rId26"/>
    <p:sldId id="330" r:id="rId27"/>
    <p:sldId id="311" r:id="rId28"/>
    <p:sldId id="306" r:id="rId29"/>
    <p:sldId id="310" r:id="rId30"/>
    <p:sldId id="331" r:id="rId31"/>
    <p:sldId id="348" r:id="rId32"/>
    <p:sldId id="349" r:id="rId33"/>
    <p:sldId id="333" r:id="rId34"/>
    <p:sldId id="308" r:id="rId35"/>
    <p:sldId id="30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7PyikDQxsNfQcWdhF9nzZw==" hashData="tmn/moni8YKkrXdpOcZ3NnSx8ELo8WDyKTOAp8yRpeeD7OesTeXWdlIPgsCttBQ6L3om7RV68HC8fx/l0iv7D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6A4C-5E42-4EF2-81D9-D618A402BC1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02E25-D239-4194-8F30-8ABB4A5DE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466AD-9FD1-43A0-ACD5-434D3605429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E9AAE-EF42-45B0-8947-473CD6814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3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8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8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6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389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1034627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6355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91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39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2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15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17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957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731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4145409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23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84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18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71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4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8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2170707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1495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21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00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0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0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5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hyperlink" Target="https://www.peakpx.com/19235/water-droplet/1440x900-wallpaper" TargetMode="External"/><Relationship Id="rId17" Type="http://schemas.microsoft.com/office/2007/relationships/hdphoto" Target="../media/hdphoto1.wdp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4.png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hyperlink" Target="https://www.peakpx.com/19235/water-droplet/1440x900-wallpaper" TargetMode="External"/><Relationship Id="rId17" Type="http://schemas.microsoft.com/office/2007/relationships/hdphoto" Target="../media/hdphoto1.wdp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34360C-3412-4B28-9AF3-43BC953A336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2BBDB9-FC03-4B80-B535-5CBDC5C0604C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274681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9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7.wdp"/><Relationship Id="rId18" Type="http://schemas.openxmlformats.org/officeDocument/2006/relationships/image" Target="../media/image38.png"/><Relationship Id="rId26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1.wdp"/><Relationship Id="rId34" Type="http://schemas.openxmlformats.org/officeDocument/2006/relationships/image" Target="../media/image46.png"/><Relationship Id="rId7" Type="http://schemas.openxmlformats.org/officeDocument/2006/relationships/image" Target="../media/image31.gif"/><Relationship Id="rId12" Type="http://schemas.openxmlformats.org/officeDocument/2006/relationships/image" Target="../media/image35.png"/><Relationship Id="rId17" Type="http://schemas.microsoft.com/office/2007/relationships/hdphoto" Target="../media/hdphoto9.wdp"/><Relationship Id="rId25" Type="http://schemas.microsoft.com/office/2007/relationships/hdphoto" Target="../media/hdphoto13.wdp"/><Relationship Id="rId33" Type="http://schemas.microsoft.com/office/2007/relationships/hdphoto" Target="../media/hdphoto17.wdp"/><Relationship Id="rId2" Type="http://schemas.microsoft.com/office/2007/relationships/media" Target="../media/media1.mp3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29" Type="http://schemas.microsoft.com/office/2007/relationships/hdphoto" Target="../media/hdphoto15.wdp"/><Relationship Id="rId1" Type="http://schemas.openxmlformats.org/officeDocument/2006/relationships/audio" Target="NULL" TargetMode="External"/><Relationship Id="rId6" Type="http://schemas.microsoft.com/office/2007/relationships/hdphoto" Target="../media/hdphoto5.wdp"/><Relationship Id="rId11" Type="http://schemas.microsoft.com/office/2007/relationships/hdphoto" Target="../media/hdphoto6.wdp"/><Relationship Id="rId24" Type="http://schemas.openxmlformats.org/officeDocument/2006/relationships/image" Target="../media/image41.png"/><Relationship Id="rId32" Type="http://schemas.openxmlformats.org/officeDocument/2006/relationships/image" Target="../media/image45.png"/><Relationship Id="rId5" Type="http://schemas.openxmlformats.org/officeDocument/2006/relationships/image" Target="../media/image30.png"/><Relationship Id="rId15" Type="http://schemas.microsoft.com/office/2007/relationships/hdphoto" Target="../media/hdphoto8.wdp"/><Relationship Id="rId23" Type="http://schemas.microsoft.com/office/2007/relationships/hdphoto" Target="../media/hdphoto12.wdp"/><Relationship Id="rId28" Type="http://schemas.openxmlformats.org/officeDocument/2006/relationships/image" Target="../media/image43.png"/><Relationship Id="rId10" Type="http://schemas.openxmlformats.org/officeDocument/2006/relationships/image" Target="../media/image34.png"/><Relationship Id="rId19" Type="http://schemas.microsoft.com/office/2007/relationships/hdphoto" Target="../media/hdphoto10.wdp"/><Relationship Id="rId31" Type="http://schemas.microsoft.com/office/2007/relationships/hdphoto" Target="../media/hdphoto16.wdp"/><Relationship Id="rId4" Type="http://schemas.openxmlformats.org/officeDocument/2006/relationships/image" Target="../media/image29.jpeg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40.png"/><Relationship Id="rId27" Type="http://schemas.microsoft.com/office/2007/relationships/hdphoto" Target="../media/hdphoto14.wdp"/><Relationship Id="rId30" Type="http://schemas.openxmlformats.org/officeDocument/2006/relationships/image" Target="../media/image4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68.jpeg"/><Relationship Id="rId3" Type="http://schemas.microsoft.com/office/2007/relationships/hdphoto" Target="../media/hdphoto19.wdp"/><Relationship Id="rId7" Type="http://schemas.openxmlformats.org/officeDocument/2006/relationships/image" Target="../media/image61.jpeg"/><Relationship Id="rId12" Type="http://schemas.microsoft.com/office/2007/relationships/hdphoto" Target="../media/hdphoto1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7.png"/><Relationship Id="rId5" Type="http://schemas.openxmlformats.org/officeDocument/2006/relationships/image" Target="../media/image64.jpeg"/><Relationship Id="rId15" Type="http://schemas.openxmlformats.org/officeDocument/2006/relationships/image" Target="../media/image14.svg"/><Relationship Id="rId10" Type="http://schemas.openxmlformats.org/officeDocument/2006/relationships/image" Target="../media/image67.jpeg"/><Relationship Id="rId4" Type="http://schemas.openxmlformats.org/officeDocument/2006/relationships/image" Target="../media/image63.png"/><Relationship Id="rId9" Type="http://schemas.openxmlformats.org/officeDocument/2006/relationships/image" Target="../media/image66.jpeg"/><Relationship Id="rId1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70.png"/><Relationship Id="rId7" Type="http://schemas.microsoft.com/office/2007/relationships/hdphoto" Target="../media/hdphoto12.wdp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67.jpeg"/><Relationship Id="rId10" Type="http://schemas.openxmlformats.org/officeDocument/2006/relationships/image" Target="../media/image64.jpeg"/><Relationship Id="rId4" Type="http://schemas.openxmlformats.org/officeDocument/2006/relationships/image" Target="../media/image68.jpeg"/><Relationship Id="rId9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1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6.jpeg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4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6.jpeg"/><Relationship Id="rId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microsoft.com/office/2007/relationships/hdphoto" Target="../media/hdphoto12.wdp"/><Relationship Id="rId7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1.jpeg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mritidey2011@gmail.com" TargetMode="External"/><Relationship Id="rId5" Type="http://schemas.openxmlformats.org/officeDocument/2006/relationships/image" Target="../media/image50.jpeg"/><Relationship Id="rId4" Type="http://schemas.openxmlformats.org/officeDocument/2006/relationships/image" Target="../media/image4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1.wdp"/><Relationship Id="rId5" Type="http://schemas.openxmlformats.org/officeDocument/2006/relationships/image" Target="../media/image75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29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489450" y="189011"/>
            <a:ext cx="9213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-15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DF8624-2706-403F-8C77-053868422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039"/>
          <a:stretch/>
        </p:blipFill>
        <p:spPr>
          <a:xfrm>
            <a:off x="1902863" y="1315150"/>
            <a:ext cx="8819271" cy="49712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249652" y="2600283"/>
            <a:ext cx="162256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C0C313-A960-4C33-ADDF-06788AAEC067}"/>
              </a:ext>
            </a:extLst>
          </p:cNvPr>
          <p:cNvSpPr/>
          <p:nvPr/>
        </p:nvSpPr>
        <p:spPr>
          <a:xfrm>
            <a:off x="10233064" y="1715370"/>
            <a:ext cx="11432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B02033-6C87-4373-B244-6180D75A2257}"/>
              </a:ext>
            </a:extLst>
          </p:cNvPr>
          <p:cNvSpPr/>
          <p:nvPr/>
        </p:nvSpPr>
        <p:spPr>
          <a:xfrm>
            <a:off x="10014365" y="4154774"/>
            <a:ext cx="162256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EE948-9E30-40D7-8B2E-56E0D9E10BDF}"/>
              </a:ext>
            </a:extLst>
          </p:cNvPr>
          <p:cNvSpPr/>
          <p:nvPr/>
        </p:nvSpPr>
        <p:spPr>
          <a:xfrm>
            <a:off x="491435" y="1399735"/>
            <a:ext cx="10406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b="1" cap="none" spc="0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8D70B8-384F-408E-8126-8AC7E31FC290}"/>
              </a:ext>
            </a:extLst>
          </p:cNvPr>
          <p:cNvSpPr/>
          <p:nvPr/>
        </p:nvSpPr>
        <p:spPr>
          <a:xfrm>
            <a:off x="10252411" y="3075057"/>
            <a:ext cx="114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592578-01DA-4C39-8E5D-9F1A61DC8FC9}"/>
              </a:ext>
            </a:extLst>
          </p:cNvPr>
          <p:cNvSpPr/>
          <p:nvPr/>
        </p:nvSpPr>
        <p:spPr>
          <a:xfrm>
            <a:off x="471666" y="4017441"/>
            <a:ext cx="11785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2415467-118C-4E51-A64E-36EFA808777A}"/>
              </a:ext>
            </a:extLst>
          </p:cNvPr>
          <p:cNvSpPr/>
          <p:nvPr/>
        </p:nvSpPr>
        <p:spPr>
          <a:xfrm>
            <a:off x="7300452" y="2644098"/>
            <a:ext cx="1734128" cy="202966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6819C1-9E4B-4EED-92A7-791A0DDD88EA}"/>
              </a:ext>
            </a:extLst>
          </p:cNvPr>
          <p:cNvSpPr/>
          <p:nvPr/>
        </p:nvSpPr>
        <p:spPr>
          <a:xfrm>
            <a:off x="1686364" y="2772267"/>
            <a:ext cx="1282707" cy="173645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6542016-63C8-4F69-9C56-462721B87B7E}"/>
              </a:ext>
            </a:extLst>
          </p:cNvPr>
          <p:cNvSpPr/>
          <p:nvPr/>
        </p:nvSpPr>
        <p:spPr>
          <a:xfrm>
            <a:off x="5042647" y="3308168"/>
            <a:ext cx="1583373" cy="20296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59FE54A-9F05-4A15-BC5D-B061980022B5}"/>
              </a:ext>
            </a:extLst>
          </p:cNvPr>
          <p:cNvSpPr/>
          <p:nvPr/>
        </p:nvSpPr>
        <p:spPr>
          <a:xfrm>
            <a:off x="7404154" y="4984629"/>
            <a:ext cx="2226324" cy="1396966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027F0E-0338-4E8F-A972-3842A8106B8B}"/>
              </a:ext>
            </a:extLst>
          </p:cNvPr>
          <p:cNvSpPr/>
          <p:nvPr/>
        </p:nvSpPr>
        <p:spPr>
          <a:xfrm>
            <a:off x="5933106" y="1534477"/>
            <a:ext cx="1583372" cy="14594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A86A9AB-32F3-4452-A050-E379391DA717}"/>
              </a:ext>
            </a:extLst>
          </p:cNvPr>
          <p:cNvSpPr/>
          <p:nvPr/>
        </p:nvSpPr>
        <p:spPr>
          <a:xfrm>
            <a:off x="2580094" y="3199920"/>
            <a:ext cx="1583373" cy="234292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5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7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7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7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2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282311" y="428719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pic>
        <p:nvPicPr>
          <p:cNvPr id="2050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F463DEE1-9E18-422E-8E1A-894FEFF2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6887">
            <a:off x="4865135" y="1848935"/>
            <a:ext cx="3160129" cy="316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3063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0D96C7-ABF7-4B66-9661-E0B922C0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55" y="1211671"/>
            <a:ext cx="10146890" cy="4896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DAEE3D-CF22-42AE-A76D-55DBC1A2C046}"/>
              </a:ext>
            </a:extLst>
          </p:cNvPr>
          <p:cNvSpPr/>
          <p:nvPr/>
        </p:nvSpPr>
        <p:spPr>
          <a:xfrm>
            <a:off x="1269113" y="288341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C85F9B-B00D-4DFB-974D-8167E0DB1F51}"/>
              </a:ext>
            </a:extLst>
          </p:cNvPr>
          <p:cNvSpPr/>
          <p:nvPr/>
        </p:nvSpPr>
        <p:spPr>
          <a:xfrm>
            <a:off x="3653886" y="1755058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70B857-1F94-408E-A893-A5E1D87B12EC}"/>
              </a:ext>
            </a:extLst>
          </p:cNvPr>
          <p:cNvSpPr/>
          <p:nvPr/>
        </p:nvSpPr>
        <p:spPr>
          <a:xfrm>
            <a:off x="5649835" y="1755058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5BB33B-A69F-49BF-A069-CBCDF8BB4C22}"/>
              </a:ext>
            </a:extLst>
          </p:cNvPr>
          <p:cNvSpPr/>
          <p:nvPr/>
        </p:nvSpPr>
        <p:spPr>
          <a:xfrm>
            <a:off x="7310285" y="1755058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37284F-8788-402C-8532-0DE15503F932}"/>
              </a:ext>
            </a:extLst>
          </p:cNvPr>
          <p:cNvSpPr/>
          <p:nvPr/>
        </p:nvSpPr>
        <p:spPr>
          <a:xfrm>
            <a:off x="9395322" y="1789471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3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074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748AA5CC-0136-40DA-BCC4-901BF28BB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33" b="89778" l="9821" r="89732">
                        <a14:foregroundMark x1="31696" y1="17778" x2="21429" y2="24000"/>
                        <a14:foregroundMark x1="21429" y1="24000" x2="12500" y2="47111"/>
                        <a14:foregroundMark x1="12500" y1="47111" x2="20982" y2="72444"/>
                        <a14:foregroundMark x1="20982" y1="72444" x2="27232" y2="81778"/>
                        <a14:foregroundMark x1="27232" y1="81778" x2="65625" y2="84889"/>
                        <a14:foregroundMark x1="65625" y1="84889" x2="78125" y2="83111"/>
                        <a14:foregroundMark x1="78125" y1="83111" x2="89286" y2="46667"/>
                        <a14:foregroundMark x1="89286" y1="46667" x2="87946" y2="35111"/>
                        <a14:foregroundMark x1="87946" y1="35111" x2="79911" y2="24000"/>
                        <a14:foregroundMark x1="79911" y1="24000" x2="52679" y2="17778"/>
                        <a14:foregroundMark x1="52679" y1="17778" x2="36161" y2="17778"/>
                        <a14:foregroundMark x1="36161" y1="17778" x2="47768" y2="17778"/>
                        <a14:foregroundMark x1="47768" y1="17778" x2="58929" y2="14222"/>
                        <a14:foregroundMark x1="58929" y1="14222" x2="66518" y2="5333"/>
                        <a14:foregroundMark x1="66518" y1="5333" x2="55804" y2="1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94" y="2156621"/>
            <a:ext cx="2874830" cy="28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298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577444-43AC-4FBE-9194-3A1F3AFDC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55" y="1211671"/>
            <a:ext cx="10146890" cy="4896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087561-A95B-4111-AA8E-A778C80132D9}"/>
              </a:ext>
            </a:extLst>
          </p:cNvPr>
          <p:cNvSpPr/>
          <p:nvPr/>
        </p:nvSpPr>
        <p:spPr>
          <a:xfrm>
            <a:off x="1226425" y="288341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C7D270-C67C-4F43-B600-7AFD454288AD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pple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11F42F-3858-45E3-A1D7-F0818ED07EAE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FC44DF-6F09-4FC1-8641-6C00D1028EEF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pple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15A9E-F78D-4251-AE40-751D7B0F0457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73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098947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452382" y="750005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385909" y="875523"/>
            <a:ext cx="26613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94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33333E-6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1043749" y="1620871"/>
            <a:ext cx="1040862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</a:t>
            </a:r>
            <a:r>
              <a:rPr lang="en-US" sz="138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38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38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6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146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EE0BF22A-B085-437D-8B5E-211524B20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93091" l="9290" r="89071">
                        <a14:foregroundMark x1="43716" y1="60364" x2="36066" y2="82909"/>
                        <a14:foregroundMark x1="36066" y1="82909" x2="42077" y2="93091"/>
                        <a14:foregroundMark x1="42077" y1="93091" x2="57923" y2="93091"/>
                        <a14:foregroundMark x1="57923" y1="93091" x2="65027" y2="84364"/>
                        <a14:foregroundMark x1="65027" y1="84364" x2="65574" y2="74545"/>
                        <a14:foregroundMark x1="65574" y1="74545" x2="48634" y2="57091"/>
                        <a14:foregroundMark x1="48634" y1="57091" x2="43169" y2="57091"/>
                        <a14:foregroundMark x1="50820" y1="41818" x2="45355" y2="49818"/>
                        <a14:foregroundMark x1="46995" y1="9091" x2="51913" y2="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1739">
            <a:off x="4776336" y="2135710"/>
            <a:ext cx="1852065" cy="278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5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3837F8-399B-49AB-8B30-E9F7620BF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55" y="1211671"/>
            <a:ext cx="10146890" cy="4896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74E3E4-B55B-41C9-98CF-940E5A92DBCF}"/>
              </a:ext>
            </a:extLst>
          </p:cNvPr>
          <p:cNvSpPr/>
          <p:nvPr/>
        </p:nvSpPr>
        <p:spPr>
          <a:xfrm>
            <a:off x="1232625" y="288341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EF5CC7-A15E-4CDF-8C4A-9C7FE4366477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EE7E8-5D17-4B1D-ACDC-163039E17B16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38B520-D33F-4115-8C9F-42192DE6F0EA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968C55-BE51-4923-8C3C-85B61D11AC2C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4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218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C4A3AC87-2DED-44E4-B6CF-B004371B1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14" y="2724559"/>
            <a:ext cx="1633129" cy="16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5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0FCC345D-CAF2-417C-B7B9-C708D7302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968233" y="548706"/>
            <a:ext cx="8683405" cy="4573235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1762E6B-DC87-4BF8-BDBE-DDAC3444DB6E}"/>
              </a:ext>
            </a:extLst>
          </p:cNvPr>
          <p:cNvGrpSpPr/>
          <p:nvPr/>
        </p:nvGrpSpPr>
        <p:grpSpPr>
          <a:xfrm>
            <a:off x="4338504" y="1461012"/>
            <a:ext cx="3242041" cy="4413422"/>
            <a:chOff x="4240886" y="1467564"/>
            <a:chExt cx="3242041" cy="441342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AEBB3F-BB85-438C-9447-B0875D3CEFC2}"/>
                </a:ext>
              </a:extLst>
            </p:cNvPr>
            <p:cNvGrpSpPr/>
            <p:nvPr/>
          </p:nvGrpSpPr>
          <p:grpSpPr>
            <a:xfrm>
              <a:off x="4240886" y="2266218"/>
              <a:ext cx="3242041" cy="3614768"/>
              <a:chOff x="8993294" y="2067938"/>
              <a:chExt cx="3998971" cy="4228739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152B8B4-1E3A-4753-BE54-121802B0D0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3294" y="2067938"/>
                <a:ext cx="3998971" cy="4228739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B9E7535-4001-4C50-8F34-364713790000}"/>
                  </a:ext>
                </a:extLst>
              </p:cNvPr>
              <p:cNvSpPr/>
              <p:nvPr/>
            </p:nvSpPr>
            <p:spPr>
              <a:xfrm>
                <a:off x="9874111" y="4908235"/>
                <a:ext cx="1972941" cy="136994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Plain">
                  <a:avLst/>
                </a:prstTxWarp>
                <a:spAutoFit/>
              </a:bodyPr>
              <a:lstStyle/>
              <a:p>
                <a:pPr algn="ctr"/>
                <a:r>
                  <a:rPr lang="en-US" sz="5400" b="1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n-US" sz="5400" b="1" cap="none" spc="0" dirty="0">
                  <a:ln w="28575">
                    <a:solidFill>
                      <a:srgbClr val="00B050"/>
                    </a:solidFill>
                  </a:ln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35DA649-79D3-4552-8544-0AE5ADC9CF1E}"/>
                </a:ext>
              </a:extLst>
            </p:cNvPr>
            <p:cNvGrpSpPr/>
            <p:nvPr/>
          </p:nvGrpSpPr>
          <p:grpSpPr>
            <a:xfrm>
              <a:off x="4801611" y="1467564"/>
              <a:ext cx="1969526" cy="3241333"/>
              <a:chOff x="4939442" y="1436146"/>
              <a:chExt cx="1969526" cy="3241333"/>
            </a:xfrm>
          </p:grpSpPr>
          <p:pic>
            <p:nvPicPr>
              <p:cNvPr id="1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D3F7B1C2-D55D-4A54-B0AB-7FBE49055A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9442" y="1436146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861D356E-7C7C-4C3B-9C37-B0522C18E0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7588" y="2642759"/>
                <a:ext cx="1548816" cy="203472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  <p:pic>
        <p:nvPicPr>
          <p:cNvPr id="23" name="Hello Song">
            <a:hlinkClick r:id="" action="ppaction://media"/>
            <a:extLst>
              <a:ext uri="{FF2B5EF4-FFF2-40B4-BE49-F238E27FC236}">
                <a16:creationId xmlns:a16="http://schemas.microsoft.com/office/drawing/2014/main" id="{9DEA0F75-15D7-4C53-9D8B-646036EA7DE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42" end="14883.7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15968" y="6228457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754B845-B3BC-41DC-8EB1-5F6E86294A4F}"/>
              </a:ext>
            </a:extLst>
          </p:cNvPr>
          <p:cNvGrpSpPr/>
          <p:nvPr/>
        </p:nvGrpSpPr>
        <p:grpSpPr>
          <a:xfrm>
            <a:off x="9176969" y="130916"/>
            <a:ext cx="3244843" cy="5634673"/>
            <a:chOff x="9496673" y="938278"/>
            <a:chExt cx="2942270" cy="563467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FBD18A1-EE46-4ECF-86A2-66B7D34B868B}"/>
                </a:ext>
              </a:extLst>
            </p:cNvPr>
            <p:cNvGrpSpPr/>
            <p:nvPr/>
          </p:nvGrpSpPr>
          <p:grpSpPr>
            <a:xfrm>
              <a:off x="9496673" y="938278"/>
              <a:ext cx="2942270" cy="4387760"/>
              <a:chOff x="9549880" y="1108279"/>
              <a:chExt cx="2942270" cy="4387760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54757BF7-20BA-41C4-A499-C7D4757C09E6}"/>
                  </a:ext>
                </a:extLst>
              </p:cNvPr>
              <p:cNvGrpSpPr/>
              <p:nvPr/>
            </p:nvGrpSpPr>
            <p:grpSpPr>
              <a:xfrm>
                <a:off x="9549880" y="1466354"/>
                <a:ext cx="2942270" cy="4029685"/>
                <a:chOff x="8604806" y="707002"/>
                <a:chExt cx="3998971" cy="4805739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930E9D90-7B02-4B9F-B708-9C4CCDB863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9FC213F0-AD1E-4D03-88E1-3B5837201C1A}"/>
                    </a:ext>
                  </a:extLst>
                </p:cNvPr>
                <p:cNvGrpSpPr/>
                <p:nvPr/>
              </p:nvGrpSpPr>
              <p:grpSpPr>
                <a:xfrm>
                  <a:off x="9511355" y="707002"/>
                  <a:ext cx="2198123" cy="4307666"/>
                  <a:chOff x="9734498" y="1070279"/>
                  <a:chExt cx="2198123" cy="4307666"/>
                </a:xfrm>
              </p:grpSpPr>
              <p:pic>
                <p:nvPicPr>
                  <p:cNvPr id="31" name="Picture 30">
                    <a:extLst>
                      <a:ext uri="{FF2B5EF4-FFF2-40B4-BE49-F238E27FC236}">
                        <a16:creationId xmlns:a16="http://schemas.microsoft.com/office/drawing/2014/main" id="{B96B0D5C-5515-4DC3-970D-77442FA1BD3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32" name="Picture 31">
                    <a:extLst>
                      <a:ext uri="{FF2B5EF4-FFF2-40B4-BE49-F238E27FC236}">
                        <a16:creationId xmlns:a16="http://schemas.microsoft.com/office/drawing/2014/main" id="{5AD5F78A-19BD-4388-BFEC-28DCB90BF4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33" name="Picture 32">
                    <a:extLst>
                      <a:ext uri="{FF2B5EF4-FFF2-40B4-BE49-F238E27FC236}">
                        <a16:creationId xmlns:a16="http://schemas.microsoft.com/office/drawing/2014/main" id="{25B3209B-6670-4EC4-A12A-FA1A52AD179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5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E7829E26-840F-44B7-9A8B-D595A1356AFF}"/>
                      </a:ext>
                    </a:extLst>
                  </p:cNvPr>
                  <p:cNvSpPr/>
                  <p:nvPr/>
                </p:nvSpPr>
                <p:spPr>
                  <a:xfrm>
                    <a:off x="9734498" y="3839690"/>
                    <a:ext cx="2162348" cy="1538255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28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16B6D29C-5154-4B67-BD84-579E2B6779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7132" y="1108279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6" name="Picture 2" descr="Size 5 Professional Training Soccer Balls PU Leather Black White Football  Soccer Balls Goal Team Atch Training Balls">
              <a:extLst>
                <a:ext uri="{FF2B5EF4-FFF2-40B4-BE49-F238E27FC236}">
                  <a16:creationId xmlns:a16="http://schemas.microsoft.com/office/drawing/2014/main" id="{080E7A39-F35E-4863-BE15-8EAB24B19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9778" b="92000" l="9778" r="89778">
                          <a14:foregroundMark x1="16444" y1="31556" x2="10667" y2="46667"/>
                          <a14:foregroundMark x1="49778" y1="12444" x2="60000" y2="12444"/>
                          <a14:foregroundMark x1="84444" y1="34222" x2="90222" y2="46667"/>
                          <a14:foregroundMark x1="82667" y1="77778" x2="60889" y2="89333"/>
                          <a14:foregroundMark x1="23111" y1="76889" x2="49778" y2="92000"/>
                          <a14:foregroundMark x1="49778" y1="92000" x2="52444" y2="92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7938" y="5013237"/>
              <a:ext cx="1559714" cy="1559714"/>
            </a:xfrm>
            <a:prstGeom prst="ellipse">
              <a:avLst/>
            </a:prstGeom>
            <a:ln w="1905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A82818-1714-4937-933B-54311FC000C0}"/>
              </a:ext>
            </a:extLst>
          </p:cNvPr>
          <p:cNvGrpSpPr/>
          <p:nvPr/>
        </p:nvGrpSpPr>
        <p:grpSpPr>
          <a:xfrm>
            <a:off x="36023" y="448191"/>
            <a:ext cx="2996977" cy="5140037"/>
            <a:chOff x="-73303" y="1033354"/>
            <a:chExt cx="2996977" cy="5140037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8C58182-9D22-4A66-88F2-A9DC3EC86F13}"/>
                </a:ext>
              </a:extLst>
            </p:cNvPr>
            <p:cNvGrpSpPr/>
            <p:nvPr/>
          </p:nvGrpSpPr>
          <p:grpSpPr>
            <a:xfrm>
              <a:off x="-73303" y="1033354"/>
              <a:ext cx="2996977" cy="4339598"/>
              <a:chOff x="-3989749" y="1164470"/>
              <a:chExt cx="2996977" cy="4339598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0EB452C-3A83-44EC-9D95-E8190B5CBFD1}"/>
                  </a:ext>
                </a:extLst>
              </p:cNvPr>
              <p:cNvGrpSpPr/>
              <p:nvPr/>
            </p:nvGrpSpPr>
            <p:grpSpPr>
              <a:xfrm>
                <a:off x="-3989749" y="1974459"/>
                <a:ext cx="2996977" cy="3529609"/>
                <a:chOff x="-2111036" y="-28534"/>
                <a:chExt cx="4012291" cy="4242825"/>
              </a:xfrm>
            </p:grpSpPr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D1939D44-9350-42EE-A6DD-1F1CF2104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11036" y="-28534"/>
                  <a:ext cx="4012291" cy="4242825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13D6F98E-B35A-4108-B09A-70D3F0EE95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BEBA8EAE-BF5A-486C-A8C5-ECC9F3942E4B}">
                      <a14:imgProps xmlns:a14="http://schemas.microsoft.com/office/drawing/2010/main">
                        <a14:imgLayer r:embed="rId19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8447" y="2951909"/>
                  <a:ext cx="646957" cy="86854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0120102E-0DF4-40BE-8805-8E97A65D14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31" y="2341704"/>
                  <a:ext cx="973589" cy="1307047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72BB9B24-3871-474C-8904-677384ACAD5B}"/>
                    </a:ext>
                  </a:extLst>
                </p:cNvPr>
                <p:cNvSpPr/>
                <p:nvPr/>
              </p:nvSpPr>
              <p:spPr>
                <a:xfrm>
                  <a:off x="-1177516" y="1755293"/>
                  <a:ext cx="1867339" cy="1799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r>
                    <a: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</a:p>
              </p:txBody>
            </p:sp>
          </p:grpSp>
          <p:pic>
            <p:nvPicPr>
              <p:cNvPr id="3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95A04DDF-62D9-44D8-849C-1D940DB60E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473248" y="1164470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7" name="Picture 2" descr="Sg Player Edition Grade 1+ English Willow Cricket Bat (Size: Short  Handle,Leather Ball), Multi : Buy Online at Best Price in KSA - Souq is now  Amazon.sa: Sporting Goods">
              <a:extLst>
                <a:ext uri="{FF2B5EF4-FFF2-40B4-BE49-F238E27FC236}">
                  <a16:creationId xmlns:a16="http://schemas.microsoft.com/office/drawing/2014/main" id="{A1E8D811-3C56-4B7D-9652-2E35AF083E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9818" b="97818" l="9836" r="89617">
                          <a14:foregroundMark x1="48634" y1="64364" x2="49727" y2="978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38162">
              <a:off x="250697" y="4765638"/>
              <a:ext cx="1872100" cy="140775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18A677-D706-4E44-AD0A-BE946DBB7F2C}"/>
              </a:ext>
            </a:extLst>
          </p:cNvPr>
          <p:cNvGrpSpPr/>
          <p:nvPr/>
        </p:nvGrpSpPr>
        <p:grpSpPr>
          <a:xfrm>
            <a:off x="2349534" y="246146"/>
            <a:ext cx="3027803" cy="5490815"/>
            <a:chOff x="2159936" y="1405456"/>
            <a:chExt cx="3027803" cy="5490815"/>
          </a:xfrm>
        </p:grpSpPr>
        <p:pic>
          <p:nvPicPr>
            <p:cNvPr id="45" name="Picture 2" descr="Little Black Ant Identification, Habitat &amp; Behavior - Ja-Roy Pest Control -  Pest Control &amp; Extermination Services">
              <a:extLst>
                <a:ext uri="{FF2B5EF4-FFF2-40B4-BE49-F238E27FC236}">
                  <a16:creationId xmlns:a16="http://schemas.microsoft.com/office/drawing/2014/main" id="{CA86A8AA-C11E-49D4-9767-D68CE24568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10000" b="90000" l="10000" r="90000"/>
                      </a14:imgEffect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59152" y="4664798"/>
              <a:ext cx="2206354" cy="2256592"/>
            </a:xfrm>
            <a:prstGeom prst="ellipse">
              <a:avLst/>
            </a:prstGeom>
            <a:ln w="28575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BB929F7-F3A1-46BA-B12A-DCC0B50DFDD4}"/>
                </a:ext>
              </a:extLst>
            </p:cNvPr>
            <p:cNvGrpSpPr/>
            <p:nvPr/>
          </p:nvGrpSpPr>
          <p:grpSpPr>
            <a:xfrm>
              <a:off x="2159936" y="1405456"/>
              <a:ext cx="3027803" cy="4261282"/>
              <a:chOff x="2176500" y="1423777"/>
              <a:chExt cx="3027803" cy="4261282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46C000C-37BE-420F-99CF-B1BC021AD98F}"/>
                  </a:ext>
                </a:extLst>
              </p:cNvPr>
              <p:cNvGrpSpPr/>
              <p:nvPr/>
            </p:nvGrpSpPr>
            <p:grpSpPr>
              <a:xfrm>
                <a:off x="2176500" y="1685643"/>
                <a:ext cx="3027803" cy="3999416"/>
                <a:chOff x="4011733" y="1"/>
                <a:chExt cx="3998971" cy="5013018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DA97E9B6-A80B-4F51-A606-EC56AD98F9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11733" y="784279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E184DC22-A34B-403E-95AD-CDC6E8229C65}"/>
                    </a:ext>
                  </a:extLst>
                </p:cNvPr>
                <p:cNvGrpSpPr/>
                <p:nvPr/>
              </p:nvGrpSpPr>
              <p:grpSpPr>
                <a:xfrm>
                  <a:off x="4655898" y="1"/>
                  <a:ext cx="2322045" cy="4601373"/>
                  <a:chOff x="3915467" y="1399014"/>
                  <a:chExt cx="2127692" cy="4829569"/>
                </a:xfrm>
              </p:grpSpPr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5387694E-21DD-49E1-A8EF-F61861D35392}"/>
                      </a:ext>
                    </a:extLst>
                  </p:cNvPr>
                  <p:cNvSpPr txBox="1"/>
                  <p:nvPr/>
                </p:nvSpPr>
                <p:spPr>
                  <a:xfrm>
                    <a:off x="3915467" y="1399014"/>
                    <a:ext cx="273473" cy="12277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US" sz="6000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6615580D-7634-48AB-A1B2-3B52FEDE85C4}"/>
                      </a:ext>
                    </a:extLst>
                  </p:cNvPr>
                  <p:cNvSpPr/>
                  <p:nvPr/>
                </p:nvSpPr>
                <p:spPr>
                  <a:xfrm>
                    <a:off x="4048949" y="4437035"/>
                    <a:ext cx="1994210" cy="1791548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199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n-US" sz="199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pic>
              <p:nvPicPr>
                <p:cNvPr id="51" name="Picture 50">
                  <a:extLst>
                    <a:ext uri="{FF2B5EF4-FFF2-40B4-BE49-F238E27FC236}">
                      <a16:creationId xmlns:a16="http://schemas.microsoft.com/office/drawing/2014/main" id="{C0144315-F817-4452-AFCD-79A26FE8B9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BEBA8EAE-BF5A-486C-A8C5-ECC9F3942E4B}">
                      <a14:imgProps xmlns:a14="http://schemas.microsoft.com/office/drawing/2010/main">
                        <a14:imgLayer r:embed="rId25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3577" y="1168673"/>
                  <a:ext cx="696103" cy="896289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462FA445-F212-481E-9294-E4A460D625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BEBA8EAE-BF5A-486C-A8C5-ECC9F3942E4B}">
                      <a14:imgProps xmlns:a14="http://schemas.microsoft.com/office/drawing/2010/main">
                        <a14:imgLayer r:embed="rId27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2215" y="1669271"/>
                  <a:ext cx="750700" cy="966587"/>
                </a:xfrm>
                <a:prstGeom prst="ellipse">
                  <a:avLst/>
                </a:prstGeom>
                <a:ln w="76200">
                  <a:noFill/>
                </a:ln>
              </p:spPr>
            </p:pic>
          </p:grpSp>
          <p:pic>
            <p:nvPicPr>
              <p:cNvPr id="48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A476D3F0-6D89-4F2B-A141-D77EEF8018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3942" y="1423777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1C2C36C-9BF6-44C1-9612-009E49A4A5EA}"/>
              </a:ext>
            </a:extLst>
          </p:cNvPr>
          <p:cNvGrpSpPr/>
          <p:nvPr/>
        </p:nvGrpSpPr>
        <p:grpSpPr>
          <a:xfrm>
            <a:off x="6712668" y="616503"/>
            <a:ext cx="3448040" cy="5471016"/>
            <a:chOff x="7062818" y="1405456"/>
            <a:chExt cx="3448040" cy="547101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77D3F0C-6921-40BA-B6C6-9F2DB130BE1E}"/>
                </a:ext>
              </a:extLst>
            </p:cNvPr>
            <p:cNvGrpSpPr/>
            <p:nvPr/>
          </p:nvGrpSpPr>
          <p:grpSpPr>
            <a:xfrm>
              <a:off x="7062818" y="1405456"/>
              <a:ext cx="3448040" cy="4301292"/>
              <a:chOff x="6541106" y="2535533"/>
              <a:chExt cx="2315620" cy="3224926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9823326D-C2C7-4F33-A87F-8A02DB01549C}"/>
                  </a:ext>
                </a:extLst>
              </p:cNvPr>
              <p:cNvGrpSpPr/>
              <p:nvPr/>
            </p:nvGrpSpPr>
            <p:grpSpPr>
              <a:xfrm>
                <a:off x="6541106" y="2632095"/>
                <a:ext cx="2315620" cy="3128364"/>
                <a:chOff x="8604806" y="707002"/>
                <a:chExt cx="3998971" cy="4805739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711E6A28-D398-40D1-890E-819885F93D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0D5ED961-4AAE-44FC-9A30-B9DD88D262AD}"/>
                    </a:ext>
                  </a:extLst>
                </p:cNvPr>
                <p:cNvGrpSpPr/>
                <p:nvPr/>
              </p:nvGrpSpPr>
              <p:grpSpPr>
                <a:xfrm>
                  <a:off x="9471949" y="707002"/>
                  <a:ext cx="2237529" cy="3930610"/>
                  <a:chOff x="9695092" y="1070279"/>
                  <a:chExt cx="2237529" cy="3930610"/>
                </a:xfrm>
              </p:grpSpPr>
              <p:pic>
                <p:nvPicPr>
                  <p:cNvPr id="62" name="Picture 61">
                    <a:extLst>
                      <a:ext uri="{FF2B5EF4-FFF2-40B4-BE49-F238E27FC236}">
                        <a16:creationId xmlns:a16="http://schemas.microsoft.com/office/drawing/2014/main" id="{122277A6-CEDA-44BC-8CD7-FECEF87F52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8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29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64" name="Picture 63">
                    <a:extLst>
                      <a:ext uri="{FF2B5EF4-FFF2-40B4-BE49-F238E27FC236}">
                        <a16:creationId xmlns:a16="http://schemas.microsoft.com/office/drawing/2014/main" id="{E943EC3F-EC03-43B8-8A2B-EDFC7E766D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0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1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65" name="Picture 64">
                    <a:extLst>
                      <a:ext uri="{FF2B5EF4-FFF2-40B4-BE49-F238E27FC236}">
                        <a16:creationId xmlns:a16="http://schemas.microsoft.com/office/drawing/2014/main" id="{BFB2E3F2-E02C-4044-AA0D-EC21F5CE4B3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5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005C8DD2-1B59-4297-BA3C-2AE03AABE7E3}"/>
                      </a:ext>
                    </a:extLst>
                  </p:cNvPr>
                  <p:cNvSpPr/>
                  <p:nvPr/>
                </p:nvSpPr>
                <p:spPr>
                  <a:xfrm>
                    <a:off x="9695092" y="3371593"/>
                    <a:ext cx="2162347" cy="1629296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5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6D9A61D8-E09F-4C4B-9566-F7277DD397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0030" y="2535533"/>
                <a:ext cx="1341213" cy="957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7" name="Picture 2" descr="25 Different Types of Apples — Apple Varieties and Their Tastes">
              <a:extLst>
                <a:ext uri="{FF2B5EF4-FFF2-40B4-BE49-F238E27FC236}">
                  <a16:creationId xmlns:a16="http://schemas.microsoft.com/office/drawing/2014/main" id="{E307735D-561A-4977-B635-207DE69DF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ackgroundRemoval t="5778" b="89778" l="9821" r="89732">
                          <a14:foregroundMark x1="52232" y1="24444" x2="65625" y2="5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7298" y="5035125"/>
              <a:ext cx="1833164" cy="1841347"/>
            </a:xfrm>
            <a:prstGeom prst="ellipse">
              <a:avLst/>
            </a:prstGeom>
            <a:ln w="28575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97A51E4D-1BD6-42A2-84C6-A1544C7AB699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76041" y="5395859"/>
            <a:ext cx="12039918" cy="141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8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92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37"/>
            </p:par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E95D17-C5A0-4C98-9E6E-98F19F144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70665"/>
            <a:ext cx="10146890" cy="4896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67E84F0-69B4-483C-86C1-EFDA57D1B082}"/>
              </a:ext>
            </a:extLst>
          </p:cNvPr>
          <p:cNvSpPr/>
          <p:nvPr/>
        </p:nvSpPr>
        <p:spPr>
          <a:xfrm>
            <a:off x="1276870" y="347335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DAF3B9-1FEB-4770-A81B-907E411BA626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805E66-E27D-467B-B610-5E2813FE0C53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C9D109-792D-4459-8BDE-55C3214A89B6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3358E8-D024-4612-B630-CC9A89E62990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83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098947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381643" y="750006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362806" y="875524"/>
            <a:ext cx="276069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267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33333E-6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2.91667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7 L 3.95833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937377" y="1232239"/>
            <a:ext cx="1031724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 </a:t>
            </a:r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/bi/</a:t>
            </a:r>
            <a:endParaRPr lang="en-US" sz="54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97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8045989" y="339213"/>
            <a:ext cx="3710805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Wotk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56DEA960-A031-41F4-9416-974FB1D9F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253831" y="1555995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2C57852-0A9B-4262-9605-0A5B71CB2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901391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A7D8E366-1AB7-4FB9-A117-D9434C96C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904" y="1673177"/>
            <a:ext cx="2605155" cy="2865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6964347" y="2016259"/>
            <a:ext cx="3065361" cy="186204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504022" y="389668"/>
            <a:ext cx="537608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pic>
        <p:nvPicPr>
          <p:cNvPr id="9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7EFA0215-B364-4E14-B80C-0ED57580B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96" y="1697111"/>
            <a:ext cx="2865949" cy="2865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7097984" y="1964121"/>
            <a:ext cx="3065361" cy="186204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CF9D2178-34BD-48D4-A0AA-3ADBC4ACA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402" y="1697111"/>
            <a:ext cx="3051737" cy="3065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6697475" y="1984174"/>
            <a:ext cx="3465870" cy="1862048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807E23CE-70CA-4A14-8970-F71D58808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1786" y="1673177"/>
            <a:ext cx="3065361" cy="3065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7254923" y="1932036"/>
            <a:ext cx="2751482" cy="1862048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478CAEB-806D-40E9-A205-0FF3E72032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144" y="0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0" grpId="0" animBg="1"/>
      <p:bldP spid="10" grpId="1" animBg="1"/>
      <p:bldP spid="8" grpId="0" animBg="1"/>
      <p:bldP spid="8" grpId="1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1878834" y="339213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pic>
        <p:nvPicPr>
          <p:cNvPr id="3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A8FCD17-FA4A-4906-8A3D-AECD2D2D1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68901" y="1143040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D326DBA-C7A0-4AA6-A68A-185A897B2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7" y="1141864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354922" y="156644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390635" y="29267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00410" y="403472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16638" y="3429000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/bi/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585998" y="1644866"/>
            <a:ext cx="17556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  <p:sp>
        <p:nvSpPr>
          <p:cNvPr id="14" name="Rounded Rectangle 52">
            <a:extLst>
              <a:ext uri="{FF2B5EF4-FFF2-40B4-BE49-F238E27FC236}">
                <a16:creationId xmlns:a16="http://schemas.microsoft.com/office/drawing/2014/main" id="{504C4D6C-DCC0-49D2-91C6-47E8AD11EE0B}"/>
              </a:ext>
            </a:extLst>
          </p:cNvPr>
          <p:cNvSpPr/>
          <p:nvPr/>
        </p:nvSpPr>
        <p:spPr>
          <a:xfrm>
            <a:off x="9217742" y="339213"/>
            <a:ext cx="2499226" cy="588176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F154011-64BA-49F2-8155-42E6EBC11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87" y="0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2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7878" y="2796661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216491" y="1031448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ant,apple,bat,ball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890955"/>
              </p:ext>
            </p:extLst>
          </p:nvPr>
        </p:nvGraphicFramePr>
        <p:xfrm>
          <a:off x="7418492" y="1675326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298601" y="1774733"/>
            <a:ext cx="2197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pic>
        <p:nvPicPr>
          <p:cNvPr id="26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C0E50BDC-875C-44B8-BCF7-CBEDC9235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90961" y="4759371"/>
            <a:ext cx="1421823" cy="142182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F95515A6-4A54-46C6-A70E-2028D8637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714" y="4719376"/>
            <a:ext cx="1559713" cy="156667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2FCD6F4E-CC1C-4CAF-806D-254C66AE5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392" y="4759371"/>
            <a:ext cx="1559714" cy="155971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98652D08-8E9D-43D8-9CD1-15DC92641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593" y="4759371"/>
            <a:ext cx="1421823" cy="140775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2009986" y="819603"/>
            <a:ext cx="203344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7843820" y="826477"/>
            <a:ext cx="203344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25892" y="1188337"/>
            <a:ext cx="17340" cy="51856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1455408" y="15596"/>
            <a:ext cx="8408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0C4926-012C-0B3F-A7CD-F049E08D4BA0}"/>
              </a:ext>
            </a:extLst>
          </p:cNvPr>
          <p:cNvCxnSpPr>
            <a:cxnSpLocks/>
          </p:cNvCxnSpPr>
          <p:nvPr/>
        </p:nvCxnSpPr>
        <p:spPr>
          <a:xfrm flipV="1">
            <a:off x="7797039" y="2310933"/>
            <a:ext cx="2727072" cy="22960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775201" y="1461591"/>
            <a:ext cx="1155285" cy="4712171"/>
            <a:chOff x="775201" y="1461591"/>
            <a:chExt cx="1155285" cy="4712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775201" y="1461591"/>
              <a:ext cx="922047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960349" y="3957771"/>
              <a:ext cx="970137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697017"/>
            <a:ext cx="2410433" cy="5291499"/>
            <a:chOff x="9351928" y="531646"/>
            <a:chExt cx="2410433" cy="52914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05582" y="3961097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2519332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2743200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7798299" y="2196759"/>
            <a:ext cx="2319902" cy="24101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C36E2B6A-F442-404D-A490-A0F7A303C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37513" y="4221008"/>
            <a:ext cx="1659525" cy="165952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5F3C3C36-ABBD-4216-AAD0-D82B29AC8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817" y="4315548"/>
            <a:ext cx="1689689" cy="167296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25 Different Types of Apples — Apple Varieties and Their Tastes">
            <a:extLst>
              <a:ext uri="{FF2B5EF4-FFF2-40B4-BE49-F238E27FC236}">
                <a16:creationId xmlns:a16="http://schemas.microsoft.com/office/drawing/2014/main" id="{C538295D-C88C-480D-B2E0-6D20633F5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763" y="1425428"/>
            <a:ext cx="1736008" cy="17437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25701BEF-A7FF-4A87-AD3D-6C6F9966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568" y="1425428"/>
            <a:ext cx="1711821" cy="171182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52">
            <a:extLst>
              <a:ext uri="{FF2B5EF4-FFF2-40B4-BE49-F238E27FC236}">
                <a16:creationId xmlns:a16="http://schemas.microsoft.com/office/drawing/2014/main" id="{6114F391-1638-4B41-B757-48D5A578B24B}"/>
              </a:ext>
            </a:extLst>
          </p:cNvPr>
          <p:cNvSpPr/>
          <p:nvPr/>
        </p:nvSpPr>
        <p:spPr>
          <a:xfrm>
            <a:off x="4160395" y="6134280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0A5DDF5-BF65-4018-8572-ACC8E4AE5F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10113153" y="129695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76B1E0C-AC23-4B62-8802-E2924159A4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0" y="321462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394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96987"/>
            <a:ext cx="677223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103542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976078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804873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822213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pic>
        <p:nvPicPr>
          <p:cNvPr id="31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D768BEB1-DB89-45F0-A1CB-6C92F5536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6108" y="4357668"/>
            <a:ext cx="1421823" cy="142182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FF2DDF40-0FBE-4CB2-AE85-DA43DA7F4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046" y="2090924"/>
            <a:ext cx="1559713" cy="156667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2BC8076D-DE86-4D12-9AE1-FB3C8854C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853" y="4357668"/>
            <a:ext cx="1559714" cy="155971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10188024-B12A-4596-B350-F7A956197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27" y="1879361"/>
            <a:ext cx="1421823" cy="140775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Smiley Face 34">
            <a:extLst>
              <a:ext uri="{FF2B5EF4-FFF2-40B4-BE49-F238E27FC236}">
                <a16:creationId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085013"/>
            <a:ext cx="2280196" cy="1975001"/>
          </a:xfrm>
          <a:prstGeom prst="smileyFac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682599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682599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144101"/>
            <a:ext cx="2580327" cy="1975001"/>
          </a:xfrm>
          <a:prstGeom prst="smileyFace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2.08333E-6 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1.04167E-6 1.48148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3.54167E-6 -5.20417E-1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9635 0.0150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002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35" grpId="0" animBg="1"/>
      <p:bldP spid="35" grpId="1" animBg="1"/>
      <p:bldP spid="35" grpId="2" animBg="1"/>
      <p:bldP spid="14" grpId="0" animBg="1"/>
      <p:bldP spid="14" grpId="1" animBg="1"/>
      <p:bldP spid="14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ittle Black Ant Identification, Habitat &amp; Behavior - Ja-Roy Pest Control -  Pest Control &amp; Extermination Services">
            <a:extLst>
              <a:ext uri="{FF2B5EF4-FFF2-40B4-BE49-F238E27FC236}">
                <a16:creationId xmlns:a16="http://schemas.microsoft.com/office/drawing/2014/main" id="{9B868E1A-F86E-468D-A18F-3B73CDB5C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12784" y="1615663"/>
            <a:ext cx="2094529" cy="209452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F4C03276-15EC-41D9-94DB-F72664511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231" y="1483914"/>
            <a:ext cx="2216383" cy="22262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ize 5 Professional Training Soccer Balls PU Leather Black White Football  Soccer Balls Goal Team Atch Training Balls">
            <a:extLst>
              <a:ext uri="{FF2B5EF4-FFF2-40B4-BE49-F238E27FC236}">
                <a16:creationId xmlns:a16="http://schemas.microsoft.com/office/drawing/2014/main" id="{567E64A7-294B-4B5E-98D9-3BD5E1295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230" y="1466290"/>
            <a:ext cx="2216383" cy="221638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g Player Edition Grade 1+ English Willow Cricket Bat (Size: Short  Handle,Leather Ball), Multi : Buy Online at Best Price in KSA - Souq is now  Amazon.sa: Sporting Goods">
            <a:extLst>
              <a:ext uri="{FF2B5EF4-FFF2-40B4-BE49-F238E27FC236}">
                <a16:creationId xmlns:a16="http://schemas.microsoft.com/office/drawing/2014/main" id="{D059BEC5-191E-41C1-894F-990061C31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61" y="1483914"/>
            <a:ext cx="2094530" cy="207380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D14CE49C-E478-4577-9F6D-BDF327FED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2274687"/>
            <a:ext cx="1833627" cy="406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1960809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332911" y="2142255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990627" y="2229731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6928863" y="2185993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284532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FBEA1-40DA-4886-8BB9-88A88044CCA4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138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8" grpId="0"/>
      <p:bldP spid="19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8" descr="Clipart Female Teacher Holding A Pointer Image PNG | Citypng">
            <a:extLst>
              <a:ext uri="{FF2B5EF4-FFF2-40B4-BE49-F238E27FC236}">
                <a16:creationId xmlns:a16="http://schemas.microsoft.com/office/drawing/2014/main" id="{665BB40E-CCDA-4313-8299-572BF7C6C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770" y="3510102"/>
            <a:ext cx="2591268" cy="316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5994627" y="2983566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43359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38496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28688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62983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621088" y="2527778"/>
            <a:ext cx="14959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8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000" b="1" dirty="0">
              <a:solidFill>
                <a:srgbClr val="00B05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C4EF1A-B9F2-40DB-94C9-4980B1553594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96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1.85185E-6 L 4.37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59259E-6 L 3.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44444E-6 L 1.25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-1.11111E-6 L -3.7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E891B1F-4B48-42DE-AD59-4661C3BB0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3" y="1704147"/>
            <a:ext cx="6150076" cy="394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5258384" y="93812"/>
            <a:ext cx="5427434" cy="1586023"/>
            <a:chOff x="5258384" y="93812"/>
            <a:chExt cx="5427434" cy="15860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5883139" y="848838"/>
              <a:ext cx="4143177" cy="830997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Presented by </a:t>
              </a:r>
              <a:r>
                <a:rPr lang="bn-BD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9340658" y="100224"/>
              <a:ext cx="1345160" cy="13451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5258384" y="93812"/>
              <a:ext cx="1329783" cy="132978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F7D5544-76CD-4041-868D-6C8461DF0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5"/>
          <a:stretch/>
        </p:blipFill>
        <p:spPr>
          <a:xfrm>
            <a:off x="1250143" y="1264336"/>
            <a:ext cx="3566538" cy="42707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7B28CB-B6AE-4B6A-BF8A-0E2E465841FE}"/>
              </a:ext>
            </a:extLst>
          </p:cNvPr>
          <p:cNvSpPr/>
          <p:nvPr/>
        </p:nvSpPr>
        <p:spPr>
          <a:xfrm>
            <a:off x="5699700" y="2528674"/>
            <a:ext cx="4762906" cy="2431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-150" dirty="0" err="1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Best Teacher 2024 ,Sylhet Division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smritidey2011@gmail.com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21" y="1094202"/>
            <a:ext cx="6236623" cy="374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8" descr="Clipart Female Teacher Holding A Pointer Image PNG | Citypng">
            <a:extLst>
              <a:ext uri="{FF2B5EF4-FFF2-40B4-BE49-F238E27FC236}">
                <a16:creationId xmlns:a16="http://schemas.microsoft.com/office/drawing/2014/main" id="{665BB40E-CCDA-4313-8299-572BF7C6C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015" y="3716585"/>
            <a:ext cx="1554287" cy="298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7424530" y="2995856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6057753" y="2765614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770920" y="14166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780237" y="1520974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51687" y="160021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4E742D-3987-4016-871A-6F546E319DBC}"/>
              </a:ext>
            </a:extLst>
          </p:cNvPr>
          <p:cNvSpPr/>
          <p:nvPr/>
        </p:nvSpPr>
        <p:spPr>
          <a:xfrm>
            <a:off x="2732000" y="2244249"/>
            <a:ext cx="23910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/bi/</a:t>
            </a:r>
            <a:endParaRPr lang="en-US" sz="8800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DEA7DD3-3FB6-4F0F-8D73-34D3D8BBC3F0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7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4.8148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2.96296E-6 L 4.58333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3.33333E-6 L -2.916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2.59259E-6 L -2.91667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9" grpId="0"/>
      <p:bldP spid="26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5465B61-97FA-4B1F-9CF1-A5CD19CBB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620954"/>
            <a:ext cx="2128786" cy="471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2486819" y="1496875"/>
            <a:ext cx="2751482" cy="1862048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2457491" y="1566952"/>
            <a:ext cx="3433852" cy="186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2524447" y="1496875"/>
            <a:ext cx="3065361" cy="186204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2524446" y="1486431"/>
            <a:ext cx="3065361" cy="186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3909368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8136685" y="203028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3027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698886" y="340448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92229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787D4-B6EC-48C7-8274-113E382CA8E1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6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1.11111E-6 L -2.083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4.81481E-6 L 3.54167E-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1.11111E-6 L -8.33333E-7 -0.07222 " pathEditMode="relative" rAng="0" ptsTypes="AA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7 L -4.79167E-6 -0.07222 " pathEditMode="relative" rAng="0" ptsTypes="AA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6" grpId="0"/>
      <p:bldP spid="16" grpId="1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ork Png - Homework Icon Transparent PNG - 956x980 - Free Download on  NicePNG">
            <a:extLst>
              <a:ext uri="{FF2B5EF4-FFF2-40B4-BE49-F238E27FC236}">
                <a16:creationId xmlns:a16="http://schemas.microsoft.com/office/drawing/2014/main" id="{89E4648D-A5F8-4027-6EFC-A09473D6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09" y="57950"/>
            <a:ext cx="1813302" cy="1947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3590984" y="513124"/>
            <a:ext cx="756585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apple.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841737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25 Different Types of Apples — Apple Varieties and Their Tastes">
            <a:extLst>
              <a:ext uri="{FF2B5EF4-FFF2-40B4-BE49-F238E27FC236}">
                <a16:creationId xmlns:a16="http://schemas.microsoft.com/office/drawing/2014/main" id="{538B71D9-9627-4B3B-87A3-DB1870131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6" y="3184532"/>
            <a:ext cx="2453148" cy="24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6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dbye song">
            <a:hlinkClick r:id="" action="ppaction://media"/>
            <a:extLst>
              <a:ext uri="{FF2B5EF4-FFF2-40B4-BE49-F238E27FC236}">
                <a16:creationId xmlns:a16="http://schemas.microsoft.com/office/drawing/2014/main" id="{2623F867-B306-67DB-5AD9-3DDDDB364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7397583" y="6112751"/>
            <a:ext cx="706611" cy="71086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B847045-5322-44BD-B6E8-7F6152DCA61B}"/>
              </a:ext>
            </a:extLst>
          </p:cNvPr>
          <p:cNvGrpSpPr/>
          <p:nvPr/>
        </p:nvGrpSpPr>
        <p:grpSpPr>
          <a:xfrm>
            <a:off x="-22722" y="1021003"/>
            <a:ext cx="3403273" cy="2768148"/>
            <a:chOff x="1764852" y="-257899"/>
            <a:chExt cx="8175739" cy="7231006"/>
          </a:xfrm>
        </p:grpSpPr>
        <p:sp>
          <p:nvSpPr>
            <p:cNvPr id="48" name="Sun 5">
              <a:extLst>
                <a:ext uri="{FF2B5EF4-FFF2-40B4-BE49-F238E27FC236}">
                  <a16:creationId xmlns:a16="http://schemas.microsoft.com/office/drawing/2014/main" id="{B1FE75BE-4FE6-4BFD-B3CD-20F0051D5586}"/>
                </a:ext>
              </a:extLst>
            </p:cNvPr>
            <p:cNvSpPr/>
            <p:nvPr/>
          </p:nvSpPr>
          <p:spPr>
            <a:xfrm>
              <a:off x="1969666" y="-257899"/>
              <a:ext cx="7777790" cy="6707141"/>
            </a:xfrm>
            <a:custGeom>
              <a:avLst/>
              <a:gdLst>
                <a:gd name="connsiteX0" fmla="*/ 7366210 w 7366210"/>
                <a:gd name="connsiteY0" fmla="*/ 3112939 h 6225877"/>
                <a:gd name="connsiteX1" fmla="*/ 5879924 w 7366210"/>
                <a:gd name="connsiteY1" fmla="*/ 3559673 h 6225877"/>
                <a:gd name="connsiteX2" fmla="*/ 5879924 w 7366210"/>
                <a:gd name="connsiteY2" fmla="*/ 2666204 h 6225877"/>
                <a:gd name="connsiteX3" fmla="*/ 7366210 w 7366210"/>
                <a:gd name="connsiteY3" fmla="*/ 3112939 h 6225877"/>
                <a:gd name="connsiteX4" fmla="*/ 6287197 w 7366210"/>
                <a:gd name="connsiteY4" fmla="*/ 911687 h 6225877"/>
                <a:gd name="connsiteX5" fmla="*/ 5610173 w 7366210"/>
                <a:gd name="connsiteY5" fmla="*/ 2115961 h 6225877"/>
                <a:gd name="connsiteX6" fmla="*/ 4862689 w 7366210"/>
                <a:gd name="connsiteY6" fmla="*/ 1484192 h 6225877"/>
                <a:gd name="connsiteX7" fmla="*/ 6287197 w 7366210"/>
                <a:gd name="connsiteY7" fmla="*/ 911687 h 6225877"/>
                <a:gd name="connsiteX8" fmla="*/ 3683105 w 7366210"/>
                <a:gd name="connsiteY8" fmla="*/ 0 h 6225877"/>
                <a:gd name="connsiteX9" fmla="*/ 4211663 w 7366210"/>
                <a:gd name="connsiteY9" fmla="*/ 1256200 h 6225877"/>
                <a:gd name="connsiteX10" fmla="*/ 3154547 w 7366210"/>
                <a:gd name="connsiteY10" fmla="*/ 1256200 h 6225877"/>
                <a:gd name="connsiteX11" fmla="*/ 3683105 w 7366210"/>
                <a:gd name="connsiteY11" fmla="*/ 0 h 6225877"/>
                <a:gd name="connsiteX12" fmla="*/ 1078672 w 7366210"/>
                <a:gd name="connsiteY12" fmla="*/ 911687 h 6225877"/>
                <a:gd name="connsiteX13" fmla="*/ 2503521 w 7366210"/>
                <a:gd name="connsiteY13" fmla="*/ 1484192 h 6225877"/>
                <a:gd name="connsiteX14" fmla="*/ 1756037 w 7366210"/>
                <a:gd name="connsiteY14" fmla="*/ 2115961 h 6225877"/>
                <a:gd name="connsiteX15" fmla="*/ 1078672 w 7366210"/>
                <a:gd name="connsiteY15" fmla="*/ 911687 h 6225877"/>
                <a:gd name="connsiteX16" fmla="*/ 0 w 7366210"/>
                <a:gd name="connsiteY16" fmla="*/ 3112939 h 6225877"/>
                <a:gd name="connsiteX17" fmla="*/ 1486286 w 7366210"/>
                <a:gd name="connsiteY17" fmla="*/ 2666204 h 6225877"/>
                <a:gd name="connsiteX18" fmla="*/ 1486286 w 7366210"/>
                <a:gd name="connsiteY18" fmla="*/ 3559673 h 6225877"/>
                <a:gd name="connsiteX19" fmla="*/ 0 w 7366210"/>
                <a:gd name="connsiteY19" fmla="*/ 3112939 h 6225877"/>
                <a:gd name="connsiteX20" fmla="*/ 1078672 w 7366210"/>
                <a:gd name="connsiteY20" fmla="*/ 5313901 h 6225877"/>
                <a:gd name="connsiteX21" fmla="*/ 1756037 w 7366210"/>
                <a:gd name="connsiteY21" fmla="*/ 4109916 h 6225877"/>
                <a:gd name="connsiteX22" fmla="*/ 2503521 w 7366210"/>
                <a:gd name="connsiteY22" fmla="*/ 4741685 h 6225877"/>
                <a:gd name="connsiteX23" fmla="*/ 1078672 w 7366210"/>
                <a:gd name="connsiteY23" fmla="*/ 5313901 h 6225877"/>
                <a:gd name="connsiteX24" fmla="*/ 3683105 w 7366210"/>
                <a:gd name="connsiteY24" fmla="*/ 6225877 h 6225877"/>
                <a:gd name="connsiteX25" fmla="*/ 3154547 w 7366210"/>
                <a:gd name="connsiteY25" fmla="*/ 4969677 h 6225877"/>
                <a:gd name="connsiteX26" fmla="*/ 4211663 w 7366210"/>
                <a:gd name="connsiteY26" fmla="*/ 4969677 h 6225877"/>
                <a:gd name="connsiteX27" fmla="*/ 3683105 w 7366210"/>
                <a:gd name="connsiteY27" fmla="*/ 6225877 h 6225877"/>
                <a:gd name="connsiteX28" fmla="*/ 6287197 w 7366210"/>
                <a:gd name="connsiteY28" fmla="*/ 5313901 h 6225877"/>
                <a:gd name="connsiteX29" fmla="*/ 4862689 w 7366210"/>
                <a:gd name="connsiteY29" fmla="*/ 4741685 h 6225877"/>
                <a:gd name="connsiteX30" fmla="*/ 5610173 w 7366210"/>
                <a:gd name="connsiteY30" fmla="*/ 4109916 h 6225877"/>
                <a:gd name="connsiteX31" fmla="*/ 6287197 w 7366210"/>
                <a:gd name="connsiteY31" fmla="*/ 5313901 h 6225877"/>
                <a:gd name="connsiteX32" fmla="*/ 1841553 w 7366210"/>
                <a:gd name="connsiteY32" fmla="*/ 3112939 h 6225877"/>
                <a:gd name="connsiteX33" fmla="*/ 3683106 w 7366210"/>
                <a:gd name="connsiteY33" fmla="*/ 1556470 h 6225877"/>
                <a:gd name="connsiteX34" fmla="*/ 5524659 w 7366210"/>
                <a:gd name="connsiteY34" fmla="*/ 3112939 h 6225877"/>
                <a:gd name="connsiteX35" fmla="*/ 3683106 w 7366210"/>
                <a:gd name="connsiteY35" fmla="*/ 4669408 h 6225877"/>
                <a:gd name="connsiteX36" fmla="*/ 1841553 w 7366210"/>
                <a:gd name="connsiteY36" fmla="*/ 3112939 h 6225877"/>
                <a:gd name="connsiteX0" fmla="*/ 7366210 w 7366210"/>
                <a:gd name="connsiteY0" fmla="*/ 3481908 h 6594846"/>
                <a:gd name="connsiteX1" fmla="*/ 5879924 w 7366210"/>
                <a:gd name="connsiteY1" fmla="*/ 3928642 h 6594846"/>
                <a:gd name="connsiteX2" fmla="*/ 5879924 w 7366210"/>
                <a:gd name="connsiteY2" fmla="*/ 3035173 h 6594846"/>
                <a:gd name="connsiteX3" fmla="*/ 7366210 w 7366210"/>
                <a:gd name="connsiteY3" fmla="*/ 3481908 h 6594846"/>
                <a:gd name="connsiteX4" fmla="*/ 6287197 w 7366210"/>
                <a:gd name="connsiteY4" fmla="*/ 1280656 h 6594846"/>
                <a:gd name="connsiteX5" fmla="*/ 5610173 w 7366210"/>
                <a:gd name="connsiteY5" fmla="*/ 2484930 h 6594846"/>
                <a:gd name="connsiteX6" fmla="*/ 4862689 w 7366210"/>
                <a:gd name="connsiteY6" fmla="*/ 1853161 h 6594846"/>
                <a:gd name="connsiteX7" fmla="*/ 6287197 w 7366210"/>
                <a:gd name="connsiteY7" fmla="*/ 1280656 h 6594846"/>
                <a:gd name="connsiteX8" fmla="*/ 3747274 w 7366210"/>
                <a:gd name="connsiteY8" fmla="*/ 0 h 6594846"/>
                <a:gd name="connsiteX9" fmla="*/ 4211663 w 7366210"/>
                <a:gd name="connsiteY9" fmla="*/ 1625169 h 6594846"/>
                <a:gd name="connsiteX10" fmla="*/ 3154547 w 7366210"/>
                <a:gd name="connsiteY10" fmla="*/ 1625169 h 6594846"/>
                <a:gd name="connsiteX11" fmla="*/ 3747274 w 7366210"/>
                <a:gd name="connsiteY11" fmla="*/ 0 h 6594846"/>
                <a:gd name="connsiteX12" fmla="*/ 1078672 w 7366210"/>
                <a:gd name="connsiteY12" fmla="*/ 1280656 h 6594846"/>
                <a:gd name="connsiteX13" fmla="*/ 2503521 w 7366210"/>
                <a:gd name="connsiteY13" fmla="*/ 1853161 h 6594846"/>
                <a:gd name="connsiteX14" fmla="*/ 1756037 w 7366210"/>
                <a:gd name="connsiteY14" fmla="*/ 2484930 h 6594846"/>
                <a:gd name="connsiteX15" fmla="*/ 1078672 w 7366210"/>
                <a:gd name="connsiteY15" fmla="*/ 1280656 h 6594846"/>
                <a:gd name="connsiteX16" fmla="*/ 0 w 7366210"/>
                <a:gd name="connsiteY16" fmla="*/ 3481908 h 6594846"/>
                <a:gd name="connsiteX17" fmla="*/ 1486286 w 7366210"/>
                <a:gd name="connsiteY17" fmla="*/ 3035173 h 6594846"/>
                <a:gd name="connsiteX18" fmla="*/ 1486286 w 7366210"/>
                <a:gd name="connsiteY18" fmla="*/ 3928642 h 6594846"/>
                <a:gd name="connsiteX19" fmla="*/ 0 w 7366210"/>
                <a:gd name="connsiteY19" fmla="*/ 3481908 h 6594846"/>
                <a:gd name="connsiteX20" fmla="*/ 1078672 w 7366210"/>
                <a:gd name="connsiteY20" fmla="*/ 5682870 h 6594846"/>
                <a:gd name="connsiteX21" fmla="*/ 1756037 w 7366210"/>
                <a:gd name="connsiteY21" fmla="*/ 4478885 h 6594846"/>
                <a:gd name="connsiteX22" fmla="*/ 2503521 w 7366210"/>
                <a:gd name="connsiteY22" fmla="*/ 5110654 h 6594846"/>
                <a:gd name="connsiteX23" fmla="*/ 1078672 w 7366210"/>
                <a:gd name="connsiteY23" fmla="*/ 5682870 h 6594846"/>
                <a:gd name="connsiteX24" fmla="*/ 3683105 w 7366210"/>
                <a:gd name="connsiteY24" fmla="*/ 6594846 h 6594846"/>
                <a:gd name="connsiteX25" fmla="*/ 3154547 w 7366210"/>
                <a:gd name="connsiteY25" fmla="*/ 5338646 h 6594846"/>
                <a:gd name="connsiteX26" fmla="*/ 4211663 w 7366210"/>
                <a:gd name="connsiteY26" fmla="*/ 5338646 h 6594846"/>
                <a:gd name="connsiteX27" fmla="*/ 3683105 w 7366210"/>
                <a:gd name="connsiteY27" fmla="*/ 6594846 h 6594846"/>
                <a:gd name="connsiteX28" fmla="*/ 6287197 w 7366210"/>
                <a:gd name="connsiteY28" fmla="*/ 5682870 h 6594846"/>
                <a:gd name="connsiteX29" fmla="*/ 4862689 w 7366210"/>
                <a:gd name="connsiteY29" fmla="*/ 5110654 h 6594846"/>
                <a:gd name="connsiteX30" fmla="*/ 5610173 w 7366210"/>
                <a:gd name="connsiteY30" fmla="*/ 4478885 h 6594846"/>
                <a:gd name="connsiteX31" fmla="*/ 6287197 w 7366210"/>
                <a:gd name="connsiteY31" fmla="*/ 5682870 h 6594846"/>
                <a:gd name="connsiteX32" fmla="*/ 1841553 w 7366210"/>
                <a:gd name="connsiteY32" fmla="*/ 3481908 h 6594846"/>
                <a:gd name="connsiteX33" fmla="*/ 3683106 w 7366210"/>
                <a:gd name="connsiteY33" fmla="*/ 1925439 h 6594846"/>
                <a:gd name="connsiteX34" fmla="*/ 5524659 w 7366210"/>
                <a:gd name="connsiteY34" fmla="*/ 3481908 h 6594846"/>
                <a:gd name="connsiteX35" fmla="*/ 3683106 w 7366210"/>
                <a:gd name="connsiteY35" fmla="*/ 5038377 h 6594846"/>
                <a:gd name="connsiteX36" fmla="*/ 1841553 w 7366210"/>
                <a:gd name="connsiteY36" fmla="*/ 3481908 h 6594846"/>
                <a:gd name="connsiteX0" fmla="*/ 7366210 w 7366210"/>
                <a:gd name="connsiteY0" fmla="*/ 3481908 h 6594846"/>
                <a:gd name="connsiteX1" fmla="*/ 5879924 w 7366210"/>
                <a:gd name="connsiteY1" fmla="*/ 3928642 h 6594846"/>
                <a:gd name="connsiteX2" fmla="*/ 5879924 w 7366210"/>
                <a:gd name="connsiteY2" fmla="*/ 3035173 h 6594846"/>
                <a:gd name="connsiteX3" fmla="*/ 7366210 w 7366210"/>
                <a:gd name="connsiteY3" fmla="*/ 3481908 h 6594846"/>
                <a:gd name="connsiteX4" fmla="*/ 6688250 w 7366210"/>
                <a:gd name="connsiteY4" fmla="*/ 975856 h 6594846"/>
                <a:gd name="connsiteX5" fmla="*/ 5610173 w 7366210"/>
                <a:gd name="connsiteY5" fmla="*/ 2484930 h 6594846"/>
                <a:gd name="connsiteX6" fmla="*/ 4862689 w 7366210"/>
                <a:gd name="connsiteY6" fmla="*/ 1853161 h 6594846"/>
                <a:gd name="connsiteX7" fmla="*/ 6688250 w 7366210"/>
                <a:gd name="connsiteY7" fmla="*/ 975856 h 6594846"/>
                <a:gd name="connsiteX8" fmla="*/ 3747274 w 7366210"/>
                <a:gd name="connsiteY8" fmla="*/ 0 h 6594846"/>
                <a:gd name="connsiteX9" fmla="*/ 4211663 w 7366210"/>
                <a:gd name="connsiteY9" fmla="*/ 1625169 h 6594846"/>
                <a:gd name="connsiteX10" fmla="*/ 3154547 w 7366210"/>
                <a:gd name="connsiteY10" fmla="*/ 1625169 h 6594846"/>
                <a:gd name="connsiteX11" fmla="*/ 3747274 w 7366210"/>
                <a:gd name="connsiteY11" fmla="*/ 0 h 6594846"/>
                <a:gd name="connsiteX12" fmla="*/ 1078672 w 7366210"/>
                <a:gd name="connsiteY12" fmla="*/ 1280656 h 6594846"/>
                <a:gd name="connsiteX13" fmla="*/ 2503521 w 7366210"/>
                <a:gd name="connsiteY13" fmla="*/ 1853161 h 6594846"/>
                <a:gd name="connsiteX14" fmla="*/ 1756037 w 7366210"/>
                <a:gd name="connsiteY14" fmla="*/ 2484930 h 6594846"/>
                <a:gd name="connsiteX15" fmla="*/ 1078672 w 7366210"/>
                <a:gd name="connsiteY15" fmla="*/ 1280656 h 6594846"/>
                <a:gd name="connsiteX16" fmla="*/ 0 w 7366210"/>
                <a:gd name="connsiteY16" fmla="*/ 3481908 h 6594846"/>
                <a:gd name="connsiteX17" fmla="*/ 1486286 w 7366210"/>
                <a:gd name="connsiteY17" fmla="*/ 3035173 h 6594846"/>
                <a:gd name="connsiteX18" fmla="*/ 1486286 w 7366210"/>
                <a:gd name="connsiteY18" fmla="*/ 3928642 h 6594846"/>
                <a:gd name="connsiteX19" fmla="*/ 0 w 7366210"/>
                <a:gd name="connsiteY19" fmla="*/ 3481908 h 6594846"/>
                <a:gd name="connsiteX20" fmla="*/ 1078672 w 7366210"/>
                <a:gd name="connsiteY20" fmla="*/ 5682870 h 6594846"/>
                <a:gd name="connsiteX21" fmla="*/ 1756037 w 7366210"/>
                <a:gd name="connsiteY21" fmla="*/ 4478885 h 6594846"/>
                <a:gd name="connsiteX22" fmla="*/ 2503521 w 7366210"/>
                <a:gd name="connsiteY22" fmla="*/ 5110654 h 6594846"/>
                <a:gd name="connsiteX23" fmla="*/ 1078672 w 7366210"/>
                <a:gd name="connsiteY23" fmla="*/ 5682870 h 6594846"/>
                <a:gd name="connsiteX24" fmla="*/ 3683105 w 7366210"/>
                <a:gd name="connsiteY24" fmla="*/ 6594846 h 6594846"/>
                <a:gd name="connsiteX25" fmla="*/ 3154547 w 7366210"/>
                <a:gd name="connsiteY25" fmla="*/ 5338646 h 6594846"/>
                <a:gd name="connsiteX26" fmla="*/ 4211663 w 7366210"/>
                <a:gd name="connsiteY26" fmla="*/ 5338646 h 6594846"/>
                <a:gd name="connsiteX27" fmla="*/ 3683105 w 7366210"/>
                <a:gd name="connsiteY27" fmla="*/ 6594846 h 6594846"/>
                <a:gd name="connsiteX28" fmla="*/ 6287197 w 7366210"/>
                <a:gd name="connsiteY28" fmla="*/ 5682870 h 6594846"/>
                <a:gd name="connsiteX29" fmla="*/ 4862689 w 7366210"/>
                <a:gd name="connsiteY29" fmla="*/ 5110654 h 6594846"/>
                <a:gd name="connsiteX30" fmla="*/ 5610173 w 7366210"/>
                <a:gd name="connsiteY30" fmla="*/ 4478885 h 6594846"/>
                <a:gd name="connsiteX31" fmla="*/ 6287197 w 7366210"/>
                <a:gd name="connsiteY31" fmla="*/ 5682870 h 6594846"/>
                <a:gd name="connsiteX32" fmla="*/ 1841553 w 7366210"/>
                <a:gd name="connsiteY32" fmla="*/ 3481908 h 6594846"/>
                <a:gd name="connsiteX33" fmla="*/ 3683106 w 7366210"/>
                <a:gd name="connsiteY33" fmla="*/ 1925439 h 6594846"/>
                <a:gd name="connsiteX34" fmla="*/ 5524659 w 7366210"/>
                <a:gd name="connsiteY34" fmla="*/ 3481908 h 6594846"/>
                <a:gd name="connsiteX35" fmla="*/ 3683106 w 7366210"/>
                <a:gd name="connsiteY35" fmla="*/ 5038377 h 6594846"/>
                <a:gd name="connsiteX36" fmla="*/ 1841553 w 7366210"/>
                <a:gd name="connsiteY36" fmla="*/ 3481908 h 6594846"/>
                <a:gd name="connsiteX0" fmla="*/ 7366210 w 7665496"/>
                <a:gd name="connsiteY0" fmla="*/ 3481908 h 6594846"/>
                <a:gd name="connsiteX1" fmla="*/ 7665496 w 7665496"/>
                <a:gd name="connsiteY1" fmla="*/ 3514763 h 6594846"/>
                <a:gd name="connsiteX2" fmla="*/ 5879924 w 7665496"/>
                <a:gd name="connsiteY2" fmla="*/ 3928642 h 6594846"/>
                <a:gd name="connsiteX3" fmla="*/ 5879924 w 7665496"/>
                <a:gd name="connsiteY3" fmla="*/ 3035173 h 6594846"/>
                <a:gd name="connsiteX4" fmla="*/ 7366210 w 7665496"/>
                <a:gd name="connsiteY4" fmla="*/ 3481908 h 6594846"/>
                <a:gd name="connsiteX5" fmla="*/ 6688250 w 7665496"/>
                <a:gd name="connsiteY5" fmla="*/ 975856 h 6594846"/>
                <a:gd name="connsiteX6" fmla="*/ 5610173 w 7665496"/>
                <a:gd name="connsiteY6" fmla="*/ 2484930 h 6594846"/>
                <a:gd name="connsiteX7" fmla="*/ 4862689 w 7665496"/>
                <a:gd name="connsiteY7" fmla="*/ 1853161 h 6594846"/>
                <a:gd name="connsiteX8" fmla="*/ 6688250 w 7665496"/>
                <a:gd name="connsiteY8" fmla="*/ 975856 h 6594846"/>
                <a:gd name="connsiteX9" fmla="*/ 3747274 w 7665496"/>
                <a:gd name="connsiteY9" fmla="*/ 0 h 6594846"/>
                <a:gd name="connsiteX10" fmla="*/ 4211663 w 7665496"/>
                <a:gd name="connsiteY10" fmla="*/ 1625169 h 6594846"/>
                <a:gd name="connsiteX11" fmla="*/ 3154547 w 7665496"/>
                <a:gd name="connsiteY11" fmla="*/ 1625169 h 6594846"/>
                <a:gd name="connsiteX12" fmla="*/ 3747274 w 7665496"/>
                <a:gd name="connsiteY12" fmla="*/ 0 h 6594846"/>
                <a:gd name="connsiteX13" fmla="*/ 1078672 w 7665496"/>
                <a:gd name="connsiteY13" fmla="*/ 1280656 h 6594846"/>
                <a:gd name="connsiteX14" fmla="*/ 2503521 w 7665496"/>
                <a:gd name="connsiteY14" fmla="*/ 1853161 h 6594846"/>
                <a:gd name="connsiteX15" fmla="*/ 1756037 w 7665496"/>
                <a:gd name="connsiteY15" fmla="*/ 2484930 h 6594846"/>
                <a:gd name="connsiteX16" fmla="*/ 1078672 w 7665496"/>
                <a:gd name="connsiteY16" fmla="*/ 1280656 h 6594846"/>
                <a:gd name="connsiteX17" fmla="*/ 0 w 7665496"/>
                <a:gd name="connsiteY17" fmla="*/ 3481908 h 6594846"/>
                <a:gd name="connsiteX18" fmla="*/ 1486286 w 7665496"/>
                <a:gd name="connsiteY18" fmla="*/ 3035173 h 6594846"/>
                <a:gd name="connsiteX19" fmla="*/ 1486286 w 7665496"/>
                <a:gd name="connsiteY19" fmla="*/ 3928642 h 6594846"/>
                <a:gd name="connsiteX20" fmla="*/ 0 w 7665496"/>
                <a:gd name="connsiteY20" fmla="*/ 3481908 h 6594846"/>
                <a:gd name="connsiteX21" fmla="*/ 1078672 w 7665496"/>
                <a:gd name="connsiteY21" fmla="*/ 5682870 h 6594846"/>
                <a:gd name="connsiteX22" fmla="*/ 1756037 w 7665496"/>
                <a:gd name="connsiteY22" fmla="*/ 4478885 h 6594846"/>
                <a:gd name="connsiteX23" fmla="*/ 2503521 w 7665496"/>
                <a:gd name="connsiteY23" fmla="*/ 5110654 h 6594846"/>
                <a:gd name="connsiteX24" fmla="*/ 1078672 w 7665496"/>
                <a:gd name="connsiteY24" fmla="*/ 5682870 h 6594846"/>
                <a:gd name="connsiteX25" fmla="*/ 3683105 w 7665496"/>
                <a:gd name="connsiteY25" fmla="*/ 6594846 h 6594846"/>
                <a:gd name="connsiteX26" fmla="*/ 3154547 w 7665496"/>
                <a:gd name="connsiteY26" fmla="*/ 5338646 h 6594846"/>
                <a:gd name="connsiteX27" fmla="*/ 4211663 w 7665496"/>
                <a:gd name="connsiteY27" fmla="*/ 5338646 h 6594846"/>
                <a:gd name="connsiteX28" fmla="*/ 3683105 w 7665496"/>
                <a:gd name="connsiteY28" fmla="*/ 6594846 h 6594846"/>
                <a:gd name="connsiteX29" fmla="*/ 6287197 w 7665496"/>
                <a:gd name="connsiteY29" fmla="*/ 5682870 h 6594846"/>
                <a:gd name="connsiteX30" fmla="*/ 4862689 w 7665496"/>
                <a:gd name="connsiteY30" fmla="*/ 5110654 h 6594846"/>
                <a:gd name="connsiteX31" fmla="*/ 5610173 w 7665496"/>
                <a:gd name="connsiteY31" fmla="*/ 4478885 h 6594846"/>
                <a:gd name="connsiteX32" fmla="*/ 6287197 w 7665496"/>
                <a:gd name="connsiteY32" fmla="*/ 5682870 h 6594846"/>
                <a:gd name="connsiteX33" fmla="*/ 1841553 w 7665496"/>
                <a:gd name="connsiteY33" fmla="*/ 3481908 h 6594846"/>
                <a:gd name="connsiteX34" fmla="*/ 3683106 w 7665496"/>
                <a:gd name="connsiteY34" fmla="*/ 1925439 h 6594846"/>
                <a:gd name="connsiteX35" fmla="*/ 5524659 w 7665496"/>
                <a:gd name="connsiteY35" fmla="*/ 3481908 h 6594846"/>
                <a:gd name="connsiteX36" fmla="*/ 3683106 w 7665496"/>
                <a:gd name="connsiteY36" fmla="*/ 5038377 h 6594846"/>
                <a:gd name="connsiteX37" fmla="*/ 1841553 w 7665496"/>
                <a:gd name="connsiteY37" fmla="*/ 3481908 h 6594846"/>
                <a:gd name="connsiteX0" fmla="*/ 7366210 w 7665496"/>
                <a:gd name="connsiteY0" fmla="*/ 3481908 h 6594846"/>
                <a:gd name="connsiteX1" fmla="*/ 7665496 w 7665496"/>
                <a:gd name="connsiteY1" fmla="*/ 3514763 h 6594846"/>
                <a:gd name="connsiteX2" fmla="*/ 5879924 w 7665496"/>
                <a:gd name="connsiteY2" fmla="*/ 3928642 h 6594846"/>
                <a:gd name="connsiteX3" fmla="*/ 5879924 w 7665496"/>
                <a:gd name="connsiteY3" fmla="*/ 3035173 h 6594846"/>
                <a:gd name="connsiteX4" fmla="*/ 7366210 w 7665496"/>
                <a:gd name="connsiteY4" fmla="*/ 3481908 h 6594846"/>
                <a:gd name="connsiteX5" fmla="*/ 6688250 w 7665496"/>
                <a:gd name="connsiteY5" fmla="*/ 975856 h 6594846"/>
                <a:gd name="connsiteX6" fmla="*/ 5610173 w 7665496"/>
                <a:gd name="connsiteY6" fmla="*/ 2484930 h 6594846"/>
                <a:gd name="connsiteX7" fmla="*/ 4862689 w 7665496"/>
                <a:gd name="connsiteY7" fmla="*/ 1853161 h 6594846"/>
                <a:gd name="connsiteX8" fmla="*/ 6688250 w 7665496"/>
                <a:gd name="connsiteY8" fmla="*/ 975856 h 6594846"/>
                <a:gd name="connsiteX9" fmla="*/ 3747274 w 7665496"/>
                <a:gd name="connsiteY9" fmla="*/ 0 h 6594846"/>
                <a:gd name="connsiteX10" fmla="*/ 4211663 w 7665496"/>
                <a:gd name="connsiteY10" fmla="*/ 1625169 h 6594846"/>
                <a:gd name="connsiteX11" fmla="*/ 3154547 w 7665496"/>
                <a:gd name="connsiteY11" fmla="*/ 1625169 h 6594846"/>
                <a:gd name="connsiteX12" fmla="*/ 3747274 w 7665496"/>
                <a:gd name="connsiteY12" fmla="*/ 0 h 6594846"/>
                <a:gd name="connsiteX13" fmla="*/ 597409 w 7665496"/>
                <a:gd name="connsiteY13" fmla="*/ 879603 h 6594846"/>
                <a:gd name="connsiteX14" fmla="*/ 2503521 w 7665496"/>
                <a:gd name="connsiteY14" fmla="*/ 1853161 h 6594846"/>
                <a:gd name="connsiteX15" fmla="*/ 1756037 w 7665496"/>
                <a:gd name="connsiteY15" fmla="*/ 2484930 h 6594846"/>
                <a:gd name="connsiteX16" fmla="*/ 597409 w 7665496"/>
                <a:gd name="connsiteY16" fmla="*/ 879603 h 6594846"/>
                <a:gd name="connsiteX17" fmla="*/ 0 w 7665496"/>
                <a:gd name="connsiteY17" fmla="*/ 3481908 h 6594846"/>
                <a:gd name="connsiteX18" fmla="*/ 1486286 w 7665496"/>
                <a:gd name="connsiteY18" fmla="*/ 3035173 h 6594846"/>
                <a:gd name="connsiteX19" fmla="*/ 1486286 w 7665496"/>
                <a:gd name="connsiteY19" fmla="*/ 3928642 h 6594846"/>
                <a:gd name="connsiteX20" fmla="*/ 0 w 7665496"/>
                <a:gd name="connsiteY20" fmla="*/ 3481908 h 6594846"/>
                <a:gd name="connsiteX21" fmla="*/ 1078672 w 7665496"/>
                <a:gd name="connsiteY21" fmla="*/ 5682870 h 6594846"/>
                <a:gd name="connsiteX22" fmla="*/ 1756037 w 7665496"/>
                <a:gd name="connsiteY22" fmla="*/ 4478885 h 6594846"/>
                <a:gd name="connsiteX23" fmla="*/ 2503521 w 7665496"/>
                <a:gd name="connsiteY23" fmla="*/ 5110654 h 6594846"/>
                <a:gd name="connsiteX24" fmla="*/ 1078672 w 7665496"/>
                <a:gd name="connsiteY24" fmla="*/ 5682870 h 6594846"/>
                <a:gd name="connsiteX25" fmla="*/ 3683105 w 7665496"/>
                <a:gd name="connsiteY25" fmla="*/ 6594846 h 6594846"/>
                <a:gd name="connsiteX26" fmla="*/ 3154547 w 7665496"/>
                <a:gd name="connsiteY26" fmla="*/ 5338646 h 6594846"/>
                <a:gd name="connsiteX27" fmla="*/ 4211663 w 7665496"/>
                <a:gd name="connsiteY27" fmla="*/ 5338646 h 6594846"/>
                <a:gd name="connsiteX28" fmla="*/ 3683105 w 7665496"/>
                <a:gd name="connsiteY28" fmla="*/ 6594846 h 6594846"/>
                <a:gd name="connsiteX29" fmla="*/ 6287197 w 7665496"/>
                <a:gd name="connsiteY29" fmla="*/ 5682870 h 6594846"/>
                <a:gd name="connsiteX30" fmla="*/ 4862689 w 7665496"/>
                <a:gd name="connsiteY30" fmla="*/ 5110654 h 6594846"/>
                <a:gd name="connsiteX31" fmla="*/ 5610173 w 7665496"/>
                <a:gd name="connsiteY31" fmla="*/ 4478885 h 6594846"/>
                <a:gd name="connsiteX32" fmla="*/ 6287197 w 7665496"/>
                <a:gd name="connsiteY32" fmla="*/ 5682870 h 6594846"/>
                <a:gd name="connsiteX33" fmla="*/ 1841553 w 7665496"/>
                <a:gd name="connsiteY33" fmla="*/ 3481908 h 6594846"/>
                <a:gd name="connsiteX34" fmla="*/ 3683106 w 7665496"/>
                <a:gd name="connsiteY34" fmla="*/ 1925439 h 6594846"/>
                <a:gd name="connsiteX35" fmla="*/ 5524659 w 7665496"/>
                <a:gd name="connsiteY35" fmla="*/ 3481908 h 6594846"/>
                <a:gd name="connsiteX36" fmla="*/ 3683106 w 7665496"/>
                <a:gd name="connsiteY36" fmla="*/ 5038377 h 6594846"/>
                <a:gd name="connsiteX37" fmla="*/ 1841553 w 7665496"/>
                <a:gd name="connsiteY37" fmla="*/ 3481908 h 6594846"/>
                <a:gd name="connsiteX0" fmla="*/ 7975810 w 8275096"/>
                <a:gd name="connsiteY0" fmla="*/ 3481908 h 6594846"/>
                <a:gd name="connsiteX1" fmla="*/ 8275096 w 8275096"/>
                <a:gd name="connsiteY1" fmla="*/ 3514763 h 6594846"/>
                <a:gd name="connsiteX2" fmla="*/ 6489524 w 8275096"/>
                <a:gd name="connsiteY2" fmla="*/ 3928642 h 6594846"/>
                <a:gd name="connsiteX3" fmla="*/ 6489524 w 8275096"/>
                <a:gd name="connsiteY3" fmla="*/ 3035173 h 6594846"/>
                <a:gd name="connsiteX4" fmla="*/ 7975810 w 8275096"/>
                <a:gd name="connsiteY4" fmla="*/ 3481908 h 6594846"/>
                <a:gd name="connsiteX5" fmla="*/ 7297850 w 8275096"/>
                <a:gd name="connsiteY5" fmla="*/ 975856 h 6594846"/>
                <a:gd name="connsiteX6" fmla="*/ 6219773 w 8275096"/>
                <a:gd name="connsiteY6" fmla="*/ 2484930 h 6594846"/>
                <a:gd name="connsiteX7" fmla="*/ 5472289 w 8275096"/>
                <a:gd name="connsiteY7" fmla="*/ 1853161 h 6594846"/>
                <a:gd name="connsiteX8" fmla="*/ 7297850 w 8275096"/>
                <a:gd name="connsiteY8" fmla="*/ 975856 h 6594846"/>
                <a:gd name="connsiteX9" fmla="*/ 4356874 w 8275096"/>
                <a:gd name="connsiteY9" fmla="*/ 0 h 6594846"/>
                <a:gd name="connsiteX10" fmla="*/ 4821263 w 8275096"/>
                <a:gd name="connsiteY10" fmla="*/ 1625169 h 6594846"/>
                <a:gd name="connsiteX11" fmla="*/ 3764147 w 8275096"/>
                <a:gd name="connsiteY11" fmla="*/ 1625169 h 6594846"/>
                <a:gd name="connsiteX12" fmla="*/ 4356874 w 8275096"/>
                <a:gd name="connsiteY12" fmla="*/ 0 h 6594846"/>
                <a:gd name="connsiteX13" fmla="*/ 1207009 w 8275096"/>
                <a:gd name="connsiteY13" fmla="*/ 879603 h 6594846"/>
                <a:gd name="connsiteX14" fmla="*/ 3113121 w 8275096"/>
                <a:gd name="connsiteY14" fmla="*/ 1853161 h 6594846"/>
                <a:gd name="connsiteX15" fmla="*/ 2365637 w 8275096"/>
                <a:gd name="connsiteY15" fmla="*/ 2484930 h 6594846"/>
                <a:gd name="connsiteX16" fmla="*/ 1207009 w 8275096"/>
                <a:gd name="connsiteY16" fmla="*/ 879603 h 6594846"/>
                <a:gd name="connsiteX17" fmla="*/ 0 w 8275096"/>
                <a:gd name="connsiteY17" fmla="*/ 3465866 h 6594846"/>
                <a:gd name="connsiteX18" fmla="*/ 2095886 w 8275096"/>
                <a:gd name="connsiteY18" fmla="*/ 3035173 h 6594846"/>
                <a:gd name="connsiteX19" fmla="*/ 2095886 w 8275096"/>
                <a:gd name="connsiteY19" fmla="*/ 3928642 h 6594846"/>
                <a:gd name="connsiteX20" fmla="*/ 0 w 8275096"/>
                <a:gd name="connsiteY20" fmla="*/ 3465866 h 6594846"/>
                <a:gd name="connsiteX21" fmla="*/ 1688272 w 8275096"/>
                <a:gd name="connsiteY21" fmla="*/ 5682870 h 6594846"/>
                <a:gd name="connsiteX22" fmla="*/ 2365637 w 8275096"/>
                <a:gd name="connsiteY22" fmla="*/ 4478885 h 6594846"/>
                <a:gd name="connsiteX23" fmla="*/ 3113121 w 8275096"/>
                <a:gd name="connsiteY23" fmla="*/ 5110654 h 6594846"/>
                <a:gd name="connsiteX24" fmla="*/ 1688272 w 8275096"/>
                <a:gd name="connsiteY24" fmla="*/ 5682870 h 6594846"/>
                <a:gd name="connsiteX25" fmla="*/ 4292705 w 8275096"/>
                <a:gd name="connsiteY25" fmla="*/ 6594846 h 6594846"/>
                <a:gd name="connsiteX26" fmla="*/ 3764147 w 8275096"/>
                <a:gd name="connsiteY26" fmla="*/ 5338646 h 6594846"/>
                <a:gd name="connsiteX27" fmla="*/ 4821263 w 8275096"/>
                <a:gd name="connsiteY27" fmla="*/ 5338646 h 6594846"/>
                <a:gd name="connsiteX28" fmla="*/ 4292705 w 8275096"/>
                <a:gd name="connsiteY28" fmla="*/ 6594846 h 6594846"/>
                <a:gd name="connsiteX29" fmla="*/ 6896797 w 8275096"/>
                <a:gd name="connsiteY29" fmla="*/ 5682870 h 6594846"/>
                <a:gd name="connsiteX30" fmla="*/ 5472289 w 8275096"/>
                <a:gd name="connsiteY30" fmla="*/ 5110654 h 6594846"/>
                <a:gd name="connsiteX31" fmla="*/ 6219773 w 8275096"/>
                <a:gd name="connsiteY31" fmla="*/ 4478885 h 6594846"/>
                <a:gd name="connsiteX32" fmla="*/ 6896797 w 8275096"/>
                <a:gd name="connsiteY32" fmla="*/ 5682870 h 6594846"/>
                <a:gd name="connsiteX33" fmla="*/ 2451153 w 8275096"/>
                <a:gd name="connsiteY33" fmla="*/ 3481908 h 6594846"/>
                <a:gd name="connsiteX34" fmla="*/ 4292706 w 8275096"/>
                <a:gd name="connsiteY34" fmla="*/ 1925439 h 6594846"/>
                <a:gd name="connsiteX35" fmla="*/ 6134259 w 8275096"/>
                <a:gd name="connsiteY35" fmla="*/ 3481908 h 6594846"/>
                <a:gd name="connsiteX36" fmla="*/ 4292706 w 8275096"/>
                <a:gd name="connsiteY36" fmla="*/ 5038377 h 6594846"/>
                <a:gd name="connsiteX37" fmla="*/ 2451153 w 8275096"/>
                <a:gd name="connsiteY37" fmla="*/ 3481908 h 6594846"/>
                <a:gd name="connsiteX0" fmla="*/ 7975810 w 8275096"/>
                <a:gd name="connsiteY0" fmla="*/ 3481908 h 6594846"/>
                <a:gd name="connsiteX1" fmla="*/ 8275096 w 8275096"/>
                <a:gd name="connsiteY1" fmla="*/ 3514763 h 6594846"/>
                <a:gd name="connsiteX2" fmla="*/ 6489524 w 8275096"/>
                <a:gd name="connsiteY2" fmla="*/ 3928642 h 6594846"/>
                <a:gd name="connsiteX3" fmla="*/ 6489524 w 8275096"/>
                <a:gd name="connsiteY3" fmla="*/ 3035173 h 6594846"/>
                <a:gd name="connsiteX4" fmla="*/ 7975810 w 8275096"/>
                <a:gd name="connsiteY4" fmla="*/ 3481908 h 6594846"/>
                <a:gd name="connsiteX5" fmla="*/ 7297850 w 8275096"/>
                <a:gd name="connsiteY5" fmla="*/ 975856 h 6594846"/>
                <a:gd name="connsiteX6" fmla="*/ 6219773 w 8275096"/>
                <a:gd name="connsiteY6" fmla="*/ 2484930 h 6594846"/>
                <a:gd name="connsiteX7" fmla="*/ 5472289 w 8275096"/>
                <a:gd name="connsiteY7" fmla="*/ 1853161 h 6594846"/>
                <a:gd name="connsiteX8" fmla="*/ 7297850 w 8275096"/>
                <a:gd name="connsiteY8" fmla="*/ 975856 h 6594846"/>
                <a:gd name="connsiteX9" fmla="*/ 4356874 w 8275096"/>
                <a:gd name="connsiteY9" fmla="*/ 0 h 6594846"/>
                <a:gd name="connsiteX10" fmla="*/ 4821263 w 8275096"/>
                <a:gd name="connsiteY10" fmla="*/ 1625169 h 6594846"/>
                <a:gd name="connsiteX11" fmla="*/ 3764147 w 8275096"/>
                <a:gd name="connsiteY11" fmla="*/ 1625169 h 6594846"/>
                <a:gd name="connsiteX12" fmla="*/ 4356874 w 8275096"/>
                <a:gd name="connsiteY12" fmla="*/ 0 h 6594846"/>
                <a:gd name="connsiteX13" fmla="*/ 1207009 w 8275096"/>
                <a:gd name="connsiteY13" fmla="*/ 879603 h 6594846"/>
                <a:gd name="connsiteX14" fmla="*/ 3113121 w 8275096"/>
                <a:gd name="connsiteY14" fmla="*/ 1853161 h 6594846"/>
                <a:gd name="connsiteX15" fmla="*/ 2365637 w 8275096"/>
                <a:gd name="connsiteY15" fmla="*/ 2484930 h 6594846"/>
                <a:gd name="connsiteX16" fmla="*/ 1207009 w 8275096"/>
                <a:gd name="connsiteY16" fmla="*/ 879603 h 6594846"/>
                <a:gd name="connsiteX17" fmla="*/ 0 w 8275096"/>
                <a:gd name="connsiteY17" fmla="*/ 3465866 h 6594846"/>
                <a:gd name="connsiteX18" fmla="*/ 2095886 w 8275096"/>
                <a:gd name="connsiteY18" fmla="*/ 3035173 h 6594846"/>
                <a:gd name="connsiteX19" fmla="*/ 2095886 w 8275096"/>
                <a:gd name="connsiteY19" fmla="*/ 3928642 h 6594846"/>
                <a:gd name="connsiteX20" fmla="*/ 0 w 8275096"/>
                <a:gd name="connsiteY20" fmla="*/ 3465866 h 6594846"/>
                <a:gd name="connsiteX21" fmla="*/ 1319304 w 8275096"/>
                <a:gd name="connsiteY21" fmla="*/ 6019755 h 6594846"/>
                <a:gd name="connsiteX22" fmla="*/ 2365637 w 8275096"/>
                <a:gd name="connsiteY22" fmla="*/ 4478885 h 6594846"/>
                <a:gd name="connsiteX23" fmla="*/ 3113121 w 8275096"/>
                <a:gd name="connsiteY23" fmla="*/ 5110654 h 6594846"/>
                <a:gd name="connsiteX24" fmla="*/ 1319304 w 8275096"/>
                <a:gd name="connsiteY24" fmla="*/ 6019755 h 6594846"/>
                <a:gd name="connsiteX25" fmla="*/ 4292705 w 8275096"/>
                <a:gd name="connsiteY25" fmla="*/ 6594846 h 6594846"/>
                <a:gd name="connsiteX26" fmla="*/ 3764147 w 8275096"/>
                <a:gd name="connsiteY26" fmla="*/ 5338646 h 6594846"/>
                <a:gd name="connsiteX27" fmla="*/ 4821263 w 8275096"/>
                <a:gd name="connsiteY27" fmla="*/ 5338646 h 6594846"/>
                <a:gd name="connsiteX28" fmla="*/ 4292705 w 8275096"/>
                <a:gd name="connsiteY28" fmla="*/ 6594846 h 6594846"/>
                <a:gd name="connsiteX29" fmla="*/ 6896797 w 8275096"/>
                <a:gd name="connsiteY29" fmla="*/ 5682870 h 6594846"/>
                <a:gd name="connsiteX30" fmla="*/ 5472289 w 8275096"/>
                <a:gd name="connsiteY30" fmla="*/ 5110654 h 6594846"/>
                <a:gd name="connsiteX31" fmla="*/ 6219773 w 8275096"/>
                <a:gd name="connsiteY31" fmla="*/ 4478885 h 6594846"/>
                <a:gd name="connsiteX32" fmla="*/ 6896797 w 8275096"/>
                <a:gd name="connsiteY32" fmla="*/ 5682870 h 6594846"/>
                <a:gd name="connsiteX33" fmla="*/ 2451153 w 8275096"/>
                <a:gd name="connsiteY33" fmla="*/ 3481908 h 6594846"/>
                <a:gd name="connsiteX34" fmla="*/ 4292706 w 8275096"/>
                <a:gd name="connsiteY34" fmla="*/ 1925439 h 6594846"/>
                <a:gd name="connsiteX35" fmla="*/ 6134259 w 8275096"/>
                <a:gd name="connsiteY35" fmla="*/ 3481908 h 6594846"/>
                <a:gd name="connsiteX36" fmla="*/ 4292706 w 8275096"/>
                <a:gd name="connsiteY36" fmla="*/ 5038377 h 6594846"/>
                <a:gd name="connsiteX37" fmla="*/ 2451153 w 8275096"/>
                <a:gd name="connsiteY37" fmla="*/ 3481908 h 6594846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764147 w 8275096"/>
                <a:gd name="connsiteY26" fmla="*/ 5338646 h 6723183"/>
                <a:gd name="connsiteX27" fmla="*/ 4821263 w 8275096"/>
                <a:gd name="connsiteY27" fmla="*/ 5338646 h 6723183"/>
                <a:gd name="connsiteX28" fmla="*/ 4276663 w 8275096"/>
                <a:gd name="connsiteY28" fmla="*/ 6723183 h 6723183"/>
                <a:gd name="connsiteX29" fmla="*/ 6896797 w 8275096"/>
                <a:gd name="connsiteY29" fmla="*/ 5682870 h 6723183"/>
                <a:gd name="connsiteX30" fmla="*/ 5472289 w 8275096"/>
                <a:gd name="connsiteY30" fmla="*/ 5110654 h 6723183"/>
                <a:gd name="connsiteX31" fmla="*/ 6219773 w 8275096"/>
                <a:gd name="connsiteY31" fmla="*/ 4478885 h 6723183"/>
                <a:gd name="connsiteX32" fmla="*/ 6896797 w 8275096"/>
                <a:gd name="connsiteY32" fmla="*/ 5682870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764147 w 8275096"/>
                <a:gd name="connsiteY26" fmla="*/ 5338646 h 6723183"/>
                <a:gd name="connsiteX27" fmla="*/ 4821263 w 8275096"/>
                <a:gd name="connsiteY27" fmla="*/ 5338646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472289 w 8275096"/>
                <a:gd name="connsiteY30" fmla="*/ 5110654 h 6723183"/>
                <a:gd name="connsiteX31" fmla="*/ 6219773 w 8275096"/>
                <a:gd name="connsiteY31" fmla="*/ 4478885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764147 w 8275096"/>
                <a:gd name="connsiteY26" fmla="*/ 5338646 h 6723183"/>
                <a:gd name="connsiteX27" fmla="*/ 4821263 w 8275096"/>
                <a:gd name="connsiteY27" fmla="*/ 5338646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472289 w 8275096"/>
                <a:gd name="connsiteY30" fmla="*/ 5110654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764147 w 8275096"/>
                <a:gd name="connsiteY26" fmla="*/ 5338646 h 6723183"/>
                <a:gd name="connsiteX27" fmla="*/ 4821263 w 8275096"/>
                <a:gd name="connsiteY27" fmla="*/ 5338646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764147 w 8275096"/>
                <a:gd name="connsiteY26" fmla="*/ 5338646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89524 w 8275096"/>
                <a:gd name="connsiteY2" fmla="*/ 3928642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489524 w 8275096"/>
                <a:gd name="connsiteY3" fmla="*/ 3035173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219773 w 8275096"/>
                <a:gd name="connsiteY6" fmla="*/ 2484930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87689 w 8275096"/>
                <a:gd name="connsiteY6" fmla="*/ 2645351 h 6723183"/>
                <a:gd name="connsiteX7" fmla="*/ 5472289 w 8275096"/>
                <a:gd name="connsiteY7" fmla="*/ 1853161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87689 w 8275096"/>
                <a:gd name="connsiteY6" fmla="*/ 2645351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113121 w 8275096"/>
                <a:gd name="connsiteY14" fmla="*/ 1853161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484930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095886 w 8275096"/>
                <a:gd name="connsiteY19" fmla="*/ 3928642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95886 w 8275096"/>
                <a:gd name="connsiteY18" fmla="*/ 3035173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352559 w 8275096"/>
                <a:gd name="connsiteY18" fmla="*/ 3019131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113121 w 8275096"/>
                <a:gd name="connsiteY23" fmla="*/ 5110654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365637 w 8275096"/>
                <a:gd name="connsiteY22" fmla="*/ 4478885 h 6723183"/>
                <a:gd name="connsiteX23" fmla="*/ 3257500 w 8275096"/>
                <a:gd name="connsiteY23" fmla="*/ 5431496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076879 w 8275096"/>
                <a:gd name="connsiteY22" fmla="*/ 4302422 h 6723183"/>
                <a:gd name="connsiteX23" fmla="*/ 3257500 w 8275096"/>
                <a:gd name="connsiteY23" fmla="*/ 5431496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013768 w 8275096"/>
                <a:gd name="connsiteY27" fmla="*/ 5210309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076879 w 8275096"/>
                <a:gd name="connsiteY22" fmla="*/ 4302422 h 6723183"/>
                <a:gd name="connsiteX23" fmla="*/ 3257500 w 8275096"/>
                <a:gd name="connsiteY23" fmla="*/ 5431496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238357 w 8275096"/>
                <a:gd name="connsiteY27" fmla="*/ 5354688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283941 w 8275096"/>
                <a:gd name="connsiteY31" fmla="*/ 4190127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076879 w 8275096"/>
                <a:gd name="connsiteY22" fmla="*/ 4302422 h 6723183"/>
                <a:gd name="connsiteX23" fmla="*/ 3257500 w 8275096"/>
                <a:gd name="connsiteY23" fmla="*/ 5431496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238357 w 8275096"/>
                <a:gd name="connsiteY27" fmla="*/ 5354688 h 6723183"/>
                <a:gd name="connsiteX28" fmla="*/ 4276663 w 8275096"/>
                <a:gd name="connsiteY28" fmla="*/ 6723183 h 6723183"/>
                <a:gd name="connsiteX29" fmla="*/ 7281808 w 8275096"/>
                <a:gd name="connsiteY29" fmla="*/ 5859333 h 6723183"/>
                <a:gd name="connsiteX30" fmla="*/ 5231657 w 8275096"/>
                <a:gd name="connsiteY30" fmla="*/ 5158780 h 6723183"/>
                <a:gd name="connsiteX31" fmla="*/ 6139563 w 8275096"/>
                <a:gd name="connsiteY31" fmla="*/ 4350548 h 6723183"/>
                <a:gd name="connsiteX32" fmla="*/ 7281808 w 8275096"/>
                <a:gd name="connsiteY32" fmla="*/ 5859333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275096"/>
                <a:gd name="connsiteY0" fmla="*/ 3481908 h 6723183"/>
                <a:gd name="connsiteX1" fmla="*/ 8275096 w 8275096"/>
                <a:gd name="connsiteY1" fmla="*/ 3514763 h 6723183"/>
                <a:gd name="connsiteX2" fmla="*/ 6441398 w 8275096"/>
                <a:gd name="connsiteY2" fmla="*/ 4201358 h 6723183"/>
                <a:gd name="connsiteX3" fmla="*/ 6264934 w 8275096"/>
                <a:gd name="connsiteY3" fmla="*/ 2874752 h 6723183"/>
                <a:gd name="connsiteX4" fmla="*/ 7975810 w 8275096"/>
                <a:gd name="connsiteY4" fmla="*/ 3481908 h 6723183"/>
                <a:gd name="connsiteX5" fmla="*/ 7297850 w 8275096"/>
                <a:gd name="connsiteY5" fmla="*/ 975856 h 6723183"/>
                <a:gd name="connsiteX6" fmla="*/ 6155605 w 8275096"/>
                <a:gd name="connsiteY6" fmla="*/ 2805772 h 6723183"/>
                <a:gd name="connsiteX7" fmla="*/ 5087279 w 8275096"/>
                <a:gd name="connsiteY7" fmla="*/ 1756908 h 6723183"/>
                <a:gd name="connsiteX8" fmla="*/ 7297850 w 8275096"/>
                <a:gd name="connsiteY8" fmla="*/ 975856 h 6723183"/>
                <a:gd name="connsiteX9" fmla="*/ 4356874 w 8275096"/>
                <a:gd name="connsiteY9" fmla="*/ 0 h 6723183"/>
                <a:gd name="connsiteX10" fmla="*/ 4821263 w 8275096"/>
                <a:gd name="connsiteY10" fmla="*/ 1625169 h 6723183"/>
                <a:gd name="connsiteX11" fmla="*/ 3764147 w 8275096"/>
                <a:gd name="connsiteY11" fmla="*/ 1625169 h 6723183"/>
                <a:gd name="connsiteX12" fmla="*/ 4356874 w 8275096"/>
                <a:gd name="connsiteY12" fmla="*/ 0 h 6723183"/>
                <a:gd name="connsiteX13" fmla="*/ 1207009 w 8275096"/>
                <a:gd name="connsiteY13" fmla="*/ 879603 h 6723183"/>
                <a:gd name="connsiteX14" fmla="*/ 3353752 w 8275096"/>
                <a:gd name="connsiteY14" fmla="*/ 1949414 h 6723183"/>
                <a:gd name="connsiteX15" fmla="*/ 2365637 w 8275096"/>
                <a:gd name="connsiteY15" fmla="*/ 2757646 h 6723183"/>
                <a:gd name="connsiteX16" fmla="*/ 1207009 w 8275096"/>
                <a:gd name="connsiteY16" fmla="*/ 879603 h 6723183"/>
                <a:gd name="connsiteX17" fmla="*/ 0 w 8275096"/>
                <a:gd name="connsiteY17" fmla="*/ 3465866 h 6723183"/>
                <a:gd name="connsiteX18" fmla="*/ 2079843 w 8275096"/>
                <a:gd name="connsiteY18" fmla="*/ 2698289 h 6723183"/>
                <a:gd name="connsiteX19" fmla="*/ 2304433 w 8275096"/>
                <a:gd name="connsiteY19" fmla="*/ 4105105 h 6723183"/>
                <a:gd name="connsiteX20" fmla="*/ 0 w 8275096"/>
                <a:gd name="connsiteY20" fmla="*/ 3465866 h 6723183"/>
                <a:gd name="connsiteX21" fmla="*/ 1319304 w 8275096"/>
                <a:gd name="connsiteY21" fmla="*/ 6019755 h 6723183"/>
                <a:gd name="connsiteX22" fmla="*/ 2076879 w 8275096"/>
                <a:gd name="connsiteY22" fmla="*/ 4302422 h 6723183"/>
                <a:gd name="connsiteX23" fmla="*/ 3257500 w 8275096"/>
                <a:gd name="connsiteY23" fmla="*/ 5431496 h 6723183"/>
                <a:gd name="connsiteX24" fmla="*/ 1319304 w 8275096"/>
                <a:gd name="connsiteY24" fmla="*/ 6019755 h 6723183"/>
                <a:gd name="connsiteX25" fmla="*/ 4276663 w 8275096"/>
                <a:gd name="connsiteY25" fmla="*/ 6723183 h 6723183"/>
                <a:gd name="connsiteX26" fmla="*/ 3523515 w 8275096"/>
                <a:gd name="connsiteY26" fmla="*/ 5226351 h 6723183"/>
                <a:gd name="connsiteX27" fmla="*/ 5238357 w 8275096"/>
                <a:gd name="connsiteY27" fmla="*/ 5354688 h 6723183"/>
                <a:gd name="connsiteX28" fmla="*/ 4276663 w 8275096"/>
                <a:gd name="connsiteY28" fmla="*/ 6723183 h 6723183"/>
                <a:gd name="connsiteX29" fmla="*/ 7009092 w 8275096"/>
                <a:gd name="connsiteY29" fmla="*/ 5747038 h 6723183"/>
                <a:gd name="connsiteX30" fmla="*/ 5231657 w 8275096"/>
                <a:gd name="connsiteY30" fmla="*/ 5158780 h 6723183"/>
                <a:gd name="connsiteX31" fmla="*/ 6139563 w 8275096"/>
                <a:gd name="connsiteY31" fmla="*/ 4350548 h 6723183"/>
                <a:gd name="connsiteX32" fmla="*/ 7009092 w 8275096"/>
                <a:gd name="connsiteY32" fmla="*/ 5747038 h 6723183"/>
                <a:gd name="connsiteX33" fmla="*/ 2451153 w 8275096"/>
                <a:gd name="connsiteY33" fmla="*/ 3481908 h 6723183"/>
                <a:gd name="connsiteX34" fmla="*/ 4292706 w 8275096"/>
                <a:gd name="connsiteY34" fmla="*/ 1925439 h 6723183"/>
                <a:gd name="connsiteX35" fmla="*/ 6134259 w 8275096"/>
                <a:gd name="connsiteY35" fmla="*/ 3481908 h 6723183"/>
                <a:gd name="connsiteX36" fmla="*/ 4292706 w 8275096"/>
                <a:gd name="connsiteY36" fmla="*/ 5038377 h 6723183"/>
                <a:gd name="connsiteX37" fmla="*/ 2451153 w 8275096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297850 w 8082591"/>
                <a:gd name="connsiteY5" fmla="*/ 975856 h 6723183"/>
                <a:gd name="connsiteX6" fmla="*/ 6155605 w 8082591"/>
                <a:gd name="connsiteY6" fmla="*/ 2805772 h 6723183"/>
                <a:gd name="connsiteX7" fmla="*/ 5087279 w 8082591"/>
                <a:gd name="connsiteY7" fmla="*/ 1756908 h 6723183"/>
                <a:gd name="connsiteX8" fmla="*/ 7297850 w 8082591"/>
                <a:gd name="connsiteY8" fmla="*/ 975856 h 6723183"/>
                <a:gd name="connsiteX9" fmla="*/ 4356874 w 8082591"/>
                <a:gd name="connsiteY9" fmla="*/ 0 h 6723183"/>
                <a:gd name="connsiteX10" fmla="*/ 4821263 w 8082591"/>
                <a:gd name="connsiteY10" fmla="*/ 1625169 h 6723183"/>
                <a:gd name="connsiteX11" fmla="*/ 3764147 w 8082591"/>
                <a:gd name="connsiteY11" fmla="*/ 1625169 h 6723183"/>
                <a:gd name="connsiteX12" fmla="*/ 4356874 w 8082591"/>
                <a:gd name="connsiteY12" fmla="*/ 0 h 6723183"/>
                <a:gd name="connsiteX13" fmla="*/ 1207009 w 8082591"/>
                <a:gd name="connsiteY13" fmla="*/ 879603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207009 w 8082591"/>
                <a:gd name="connsiteY16" fmla="*/ 879603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073260 w 8082591"/>
                <a:gd name="connsiteY5" fmla="*/ 1216488 h 6723183"/>
                <a:gd name="connsiteX6" fmla="*/ 6155605 w 8082591"/>
                <a:gd name="connsiteY6" fmla="*/ 2805772 h 6723183"/>
                <a:gd name="connsiteX7" fmla="*/ 5087279 w 8082591"/>
                <a:gd name="connsiteY7" fmla="*/ 1756908 h 6723183"/>
                <a:gd name="connsiteX8" fmla="*/ 7073260 w 8082591"/>
                <a:gd name="connsiteY8" fmla="*/ 1216488 h 6723183"/>
                <a:gd name="connsiteX9" fmla="*/ 4356874 w 8082591"/>
                <a:gd name="connsiteY9" fmla="*/ 0 h 6723183"/>
                <a:gd name="connsiteX10" fmla="*/ 4821263 w 8082591"/>
                <a:gd name="connsiteY10" fmla="*/ 1625169 h 6723183"/>
                <a:gd name="connsiteX11" fmla="*/ 3764147 w 8082591"/>
                <a:gd name="connsiteY11" fmla="*/ 1625169 h 6723183"/>
                <a:gd name="connsiteX12" fmla="*/ 4356874 w 8082591"/>
                <a:gd name="connsiteY12" fmla="*/ 0 h 6723183"/>
                <a:gd name="connsiteX13" fmla="*/ 1207009 w 8082591"/>
                <a:gd name="connsiteY13" fmla="*/ 879603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207009 w 8082591"/>
                <a:gd name="connsiteY16" fmla="*/ 879603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073260 w 8082591"/>
                <a:gd name="connsiteY5" fmla="*/ 1216488 h 6723183"/>
                <a:gd name="connsiteX6" fmla="*/ 6155605 w 8082591"/>
                <a:gd name="connsiteY6" fmla="*/ 2805772 h 6723183"/>
                <a:gd name="connsiteX7" fmla="*/ 5311868 w 8082591"/>
                <a:gd name="connsiteY7" fmla="*/ 1452108 h 6723183"/>
                <a:gd name="connsiteX8" fmla="*/ 7073260 w 8082591"/>
                <a:gd name="connsiteY8" fmla="*/ 1216488 h 6723183"/>
                <a:gd name="connsiteX9" fmla="*/ 4356874 w 8082591"/>
                <a:gd name="connsiteY9" fmla="*/ 0 h 6723183"/>
                <a:gd name="connsiteX10" fmla="*/ 4821263 w 8082591"/>
                <a:gd name="connsiteY10" fmla="*/ 1625169 h 6723183"/>
                <a:gd name="connsiteX11" fmla="*/ 3764147 w 8082591"/>
                <a:gd name="connsiteY11" fmla="*/ 1625169 h 6723183"/>
                <a:gd name="connsiteX12" fmla="*/ 4356874 w 8082591"/>
                <a:gd name="connsiteY12" fmla="*/ 0 h 6723183"/>
                <a:gd name="connsiteX13" fmla="*/ 1207009 w 8082591"/>
                <a:gd name="connsiteY13" fmla="*/ 879603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207009 w 8082591"/>
                <a:gd name="connsiteY16" fmla="*/ 879603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073260 w 8082591"/>
                <a:gd name="connsiteY5" fmla="*/ 1216488 h 6723183"/>
                <a:gd name="connsiteX6" fmla="*/ 6155605 w 8082591"/>
                <a:gd name="connsiteY6" fmla="*/ 2805772 h 6723183"/>
                <a:gd name="connsiteX7" fmla="*/ 5311868 w 8082591"/>
                <a:gd name="connsiteY7" fmla="*/ 1452108 h 6723183"/>
                <a:gd name="connsiteX8" fmla="*/ 7073260 w 8082591"/>
                <a:gd name="connsiteY8" fmla="*/ 1216488 h 6723183"/>
                <a:gd name="connsiteX9" fmla="*/ 4356874 w 8082591"/>
                <a:gd name="connsiteY9" fmla="*/ 0 h 6723183"/>
                <a:gd name="connsiteX10" fmla="*/ 4821263 w 8082591"/>
                <a:gd name="connsiteY10" fmla="*/ 1625169 h 6723183"/>
                <a:gd name="connsiteX11" fmla="*/ 3603726 w 8082591"/>
                <a:gd name="connsiteY11" fmla="*/ 1544958 h 6723183"/>
                <a:gd name="connsiteX12" fmla="*/ 4356874 w 8082591"/>
                <a:gd name="connsiteY12" fmla="*/ 0 h 6723183"/>
                <a:gd name="connsiteX13" fmla="*/ 1207009 w 8082591"/>
                <a:gd name="connsiteY13" fmla="*/ 879603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207009 w 8082591"/>
                <a:gd name="connsiteY16" fmla="*/ 879603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073260 w 8082591"/>
                <a:gd name="connsiteY5" fmla="*/ 1216488 h 6723183"/>
                <a:gd name="connsiteX6" fmla="*/ 6155605 w 8082591"/>
                <a:gd name="connsiteY6" fmla="*/ 2805772 h 6723183"/>
                <a:gd name="connsiteX7" fmla="*/ 5311868 w 8082591"/>
                <a:gd name="connsiteY7" fmla="*/ 1452108 h 6723183"/>
                <a:gd name="connsiteX8" fmla="*/ 7073260 w 8082591"/>
                <a:gd name="connsiteY8" fmla="*/ 1216488 h 6723183"/>
                <a:gd name="connsiteX9" fmla="*/ 4356874 w 8082591"/>
                <a:gd name="connsiteY9" fmla="*/ 0 h 6723183"/>
                <a:gd name="connsiteX10" fmla="*/ 5158147 w 8082591"/>
                <a:gd name="connsiteY10" fmla="*/ 1705379 h 6723183"/>
                <a:gd name="connsiteX11" fmla="*/ 3603726 w 8082591"/>
                <a:gd name="connsiteY11" fmla="*/ 1544958 h 6723183"/>
                <a:gd name="connsiteX12" fmla="*/ 4356874 w 8082591"/>
                <a:gd name="connsiteY12" fmla="*/ 0 h 6723183"/>
                <a:gd name="connsiteX13" fmla="*/ 1207009 w 8082591"/>
                <a:gd name="connsiteY13" fmla="*/ 879603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207009 w 8082591"/>
                <a:gd name="connsiteY16" fmla="*/ 879603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975810 w 8082591"/>
                <a:gd name="connsiteY0" fmla="*/ 3481908 h 6723183"/>
                <a:gd name="connsiteX1" fmla="*/ 8082591 w 8082591"/>
                <a:gd name="connsiteY1" fmla="*/ 3514763 h 6723183"/>
                <a:gd name="connsiteX2" fmla="*/ 6441398 w 8082591"/>
                <a:gd name="connsiteY2" fmla="*/ 4201358 h 6723183"/>
                <a:gd name="connsiteX3" fmla="*/ 6264934 w 8082591"/>
                <a:gd name="connsiteY3" fmla="*/ 2874752 h 6723183"/>
                <a:gd name="connsiteX4" fmla="*/ 7975810 w 8082591"/>
                <a:gd name="connsiteY4" fmla="*/ 3481908 h 6723183"/>
                <a:gd name="connsiteX5" fmla="*/ 7073260 w 8082591"/>
                <a:gd name="connsiteY5" fmla="*/ 1216488 h 6723183"/>
                <a:gd name="connsiteX6" fmla="*/ 6155605 w 8082591"/>
                <a:gd name="connsiteY6" fmla="*/ 2805772 h 6723183"/>
                <a:gd name="connsiteX7" fmla="*/ 5311868 w 8082591"/>
                <a:gd name="connsiteY7" fmla="*/ 1452108 h 6723183"/>
                <a:gd name="connsiteX8" fmla="*/ 7073260 w 8082591"/>
                <a:gd name="connsiteY8" fmla="*/ 1216488 h 6723183"/>
                <a:gd name="connsiteX9" fmla="*/ 4356874 w 8082591"/>
                <a:gd name="connsiteY9" fmla="*/ 0 h 6723183"/>
                <a:gd name="connsiteX10" fmla="*/ 5158147 w 8082591"/>
                <a:gd name="connsiteY10" fmla="*/ 1705379 h 6723183"/>
                <a:gd name="connsiteX11" fmla="*/ 3603726 w 8082591"/>
                <a:gd name="connsiteY11" fmla="*/ 1544958 h 6723183"/>
                <a:gd name="connsiteX12" fmla="*/ 4356874 w 8082591"/>
                <a:gd name="connsiteY12" fmla="*/ 0 h 6723183"/>
                <a:gd name="connsiteX13" fmla="*/ 1527851 w 8082591"/>
                <a:gd name="connsiteY13" fmla="*/ 1136277 h 6723183"/>
                <a:gd name="connsiteX14" fmla="*/ 3353752 w 8082591"/>
                <a:gd name="connsiteY14" fmla="*/ 1949414 h 6723183"/>
                <a:gd name="connsiteX15" fmla="*/ 2365637 w 8082591"/>
                <a:gd name="connsiteY15" fmla="*/ 2757646 h 6723183"/>
                <a:gd name="connsiteX16" fmla="*/ 1527851 w 8082591"/>
                <a:gd name="connsiteY16" fmla="*/ 1136277 h 6723183"/>
                <a:gd name="connsiteX17" fmla="*/ 0 w 8082591"/>
                <a:gd name="connsiteY17" fmla="*/ 3465866 h 6723183"/>
                <a:gd name="connsiteX18" fmla="*/ 2079843 w 8082591"/>
                <a:gd name="connsiteY18" fmla="*/ 2698289 h 6723183"/>
                <a:gd name="connsiteX19" fmla="*/ 2304433 w 8082591"/>
                <a:gd name="connsiteY19" fmla="*/ 4105105 h 6723183"/>
                <a:gd name="connsiteX20" fmla="*/ 0 w 8082591"/>
                <a:gd name="connsiteY20" fmla="*/ 3465866 h 6723183"/>
                <a:gd name="connsiteX21" fmla="*/ 1319304 w 8082591"/>
                <a:gd name="connsiteY21" fmla="*/ 6019755 h 6723183"/>
                <a:gd name="connsiteX22" fmla="*/ 2076879 w 8082591"/>
                <a:gd name="connsiteY22" fmla="*/ 4302422 h 6723183"/>
                <a:gd name="connsiteX23" fmla="*/ 3257500 w 8082591"/>
                <a:gd name="connsiteY23" fmla="*/ 5431496 h 6723183"/>
                <a:gd name="connsiteX24" fmla="*/ 1319304 w 8082591"/>
                <a:gd name="connsiteY24" fmla="*/ 6019755 h 6723183"/>
                <a:gd name="connsiteX25" fmla="*/ 4276663 w 8082591"/>
                <a:gd name="connsiteY25" fmla="*/ 6723183 h 6723183"/>
                <a:gd name="connsiteX26" fmla="*/ 3523515 w 8082591"/>
                <a:gd name="connsiteY26" fmla="*/ 5226351 h 6723183"/>
                <a:gd name="connsiteX27" fmla="*/ 5238357 w 8082591"/>
                <a:gd name="connsiteY27" fmla="*/ 5354688 h 6723183"/>
                <a:gd name="connsiteX28" fmla="*/ 4276663 w 8082591"/>
                <a:gd name="connsiteY28" fmla="*/ 6723183 h 6723183"/>
                <a:gd name="connsiteX29" fmla="*/ 7009092 w 8082591"/>
                <a:gd name="connsiteY29" fmla="*/ 5747038 h 6723183"/>
                <a:gd name="connsiteX30" fmla="*/ 5231657 w 8082591"/>
                <a:gd name="connsiteY30" fmla="*/ 5158780 h 6723183"/>
                <a:gd name="connsiteX31" fmla="*/ 6139563 w 8082591"/>
                <a:gd name="connsiteY31" fmla="*/ 4350548 h 6723183"/>
                <a:gd name="connsiteX32" fmla="*/ 7009092 w 8082591"/>
                <a:gd name="connsiteY32" fmla="*/ 5747038 h 6723183"/>
                <a:gd name="connsiteX33" fmla="*/ 2451153 w 8082591"/>
                <a:gd name="connsiteY33" fmla="*/ 3481908 h 6723183"/>
                <a:gd name="connsiteX34" fmla="*/ 4292706 w 8082591"/>
                <a:gd name="connsiteY34" fmla="*/ 1925439 h 6723183"/>
                <a:gd name="connsiteX35" fmla="*/ 6134259 w 8082591"/>
                <a:gd name="connsiteY35" fmla="*/ 3481908 h 6723183"/>
                <a:gd name="connsiteX36" fmla="*/ 4292706 w 8082591"/>
                <a:gd name="connsiteY36" fmla="*/ 5038377 h 6723183"/>
                <a:gd name="connsiteX37" fmla="*/ 2451153 w 8082591"/>
                <a:gd name="connsiteY37" fmla="*/ 3481908 h 6723183"/>
                <a:gd name="connsiteX0" fmla="*/ 7671010 w 7777791"/>
                <a:gd name="connsiteY0" fmla="*/ 3481908 h 6723183"/>
                <a:gd name="connsiteX1" fmla="*/ 7777791 w 7777791"/>
                <a:gd name="connsiteY1" fmla="*/ 3514763 h 6723183"/>
                <a:gd name="connsiteX2" fmla="*/ 6136598 w 7777791"/>
                <a:gd name="connsiteY2" fmla="*/ 4201358 h 6723183"/>
                <a:gd name="connsiteX3" fmla="*/ 5960134 w 7777791"/>
                <a:gd name="connsiteY3" fmla="*/ 2874752 h 6723183"/>
                <a:gd name="connsiteX4" fmla="*/ 7671010 w 7777791"/>
                <a:gd name="connsiteY4" fmla="*/ 3481908 h 6723183"/>
                <a:gd name="connsiteX5" fmla="*/ 6768460 w 7777791"/>
                <a:gd name="connsiteY5" fmla="*/ 1216488 h 6723183"/>
                <a:gd name="connsiteX6" fmla="*/ 5850805 w 7777791"/>
                <a:gd name="connsiteY6" fmla="*/ 2805772 h 6723183"/>
                <a:gd name="connsiteX7" fmla="*/ 5007068 w 7777791"/>
                <a:gd name="connsiteY7" fmla="*/ 1452108 h 6723183"/>
                <a:gd name="connsiteX8" fmla="*/ 6768460 w 7777791"/>
                <a:gd name="connsiteY8" fmla="*/ 1216488 h 6723183"/>
                <a:gd name="connsiteX9" fmla="*/ 4052074 w 7777791"/>
                <a:gd name="connsiteY9" fmla="*/ 0 h 6723183"/>
                <a:gd name="connsiteX10" fmla="*/ 4853347 w 7777791"/>
                <a:gd name="connsiteY10" fmla="*/ 1705379 h 6723183"/>
                <a:gd name="connsiteX11" fmla="*/ 3298926 w 7777791"/>
                <a:gd name="connsiteY11" fmla="*/ 1544958 h 6723183"/>
                <a:gd name="connsiteX12" fmla="*/ 4052074 w 7777791"/>
                <a:gd name="connsiteY12" fmla="*/ 0 h 6723183"/>
                <a:gd name="connsiteX13" fmla="*/ 1223051 w 7777791"/>
                <a:gd name="connsiteY13" fmla="*/ 1136277 h 6723183"/>
                <a:gd name="connsiteX14" fmla="*/ 3048952 w 7777791"/>
                <a:gd name="connsiteY14" fmla="*/ 1949414 h 6723183"/>
                <a:gd name="connsiteX15" fmla="*/ 2060837 w 7777791"/>
                <a:gd name="connsiteY15" fmla="*/ 2757646 h 6723183"/>
                <a:gd name="connsiteX16" fmla="*/ 1223051 w 7777791"/>
                <a:gd name="connsiteY16" fmla="*/ 1136277 h 6723183"/>
                <a:gd name="connsiteX17" fmla="*/ 0 w 7777791"/>
                <a:gd name="connsiteY17" fmla="*/ 3401697 h 6723183"/>
                <a:gd name="connsiteX18" fmla="*/ 1775043 w 7777791"/>
                <a:gd name="connsiteY18" fmla="*/ 2698289 h 6723183"/>
                <a:gd name="connsiteX19" fmla="*/ 1999633 w 7777791"/>
                <a:gd name="connsiteY19" fmla="*/ 4105105 h 6723183"/>
                <a:gd name="connsiteX20" fmla="*/ 0 w 7777791"/>
                <a:gd name="connsiteY20" fmla="*/ 3401697 h 6723183"/>
                <a:gd name="connsiteX21" fmla="*/ 1014504 w 7777791"/>
                <a:gd name="connsiteY21" fmla="*/ 6019755 h 6723183"/>
                <a:gd name="connsiteX22" fmla="*/ 1772079 w 7777791"/>
                <a:gd name="connsiteY22" fmla="*/ 4302422 h 6723183"/>
                <a:gd name="connsiteX23" fmla="*/ 2952700 w 7777791"/>
                <a:gd name="connsiteY23" fmla="*/ 5431496 h 6723183"/>
                <a:gd name="connsiteX24" fmla="*/ 1014504 w 7777791"/>
                <a:gd name="connsiteY24" fmla="*/ 6019755 h 6723183"/>
                <a:gd name="connsiteX25" fmla="*/ 3971863 w 7777791"/>
                <a:gd name="connsiteY25" fmla="*/ 6723183 h 6723183"/>
                <a:gd name="connsiteX26" fmla="*/ 3218715 w 7777791"/>
                <a:gd name="connsiteY26" fmla="*/ 5226351 h 6723183"/>
                <a:gd name="connsiteX27" fmla="*/ 4933557 w 7777791"/>
                <a:gd name="connsiteY27" fmla="*/ 5354688 h 6723183"/>
                <a:gd name="connsiteX28" fmla="*/ 3971863 w 7777791"/>
                <a:gd name="connsiteY28" fmla="*/ 6723183 h 6723183"/>
                <a:gd name="connsiteX29" fmla="*/ 6704292 w 7777791"/>
                <a:gd name="connsiteY29" fmla="*/ 5747038 h 6723183"/>
                <a:gd name="connsiteX30" fmla="*/ 4926857 w 7777791"/>
                <a:gd name="connsiteY30" fmla="*/ 5158780 h 6723183"/>
                <a:gd name="connsiteX31" fmla="*/ 5834763 w 7777791"/>
                <a:gd name="connsiteY31" fmla="*/ 4350548 h 6723183"/>
                <a:gd name="connsiteX32" fmla="*/ 6704292 w 7777791"/>
                <a:gd name="connsiteY32" fmla="*/ 5747038 h 6723183"/>
                <a:gd name="connsiteX33" fmla="*/ 2146353 w 7777791"/>
                <a:gd name="connsiteY33" fmla="*/ 3481908 h 6723183"/>
                <a:gd name="connsiteX34" fmla="*/ 3987906 w 7777791"/>
                <a:gd name="connsiteY34" fmla="*/ 1925439 h 6723183"/>
                <a:gd name="connsiteX35" fmla="*/ 5829459 w 7777791"/>
                <a:gd name="connsiteY35" fmla="*/ 3481908 h 6723183"/>
                <a:gd name="connsiteX36" fmla="*/ 3987906 w 7777791"/>
                <a:gd name="connsiteY36" fmla="*/ 5038377 h 6723183"/>
                <a:gd name="connsiteX37" fmla="*/ 2146353 w 7777791"/>
                <a:gd name="connsiteY37" fmla="*/ 3481908 h 6723183"/>
                <a:gd name="connsiteX0" fmla="*/ 7671010 w 7777791"/>
                <a:gd name="connsiteY0" fmla="*/ 3481908 h 6723183"/>
                <a:gd name="connsiteX1" fmla="*/ 7777791 w 7777791"/>
                <a:gd name="connsiteY1" fmla="*/ 3514763 h 6723183"/>
                <a:gd name="connsiteX2" fmla="*/ 6136598 w 7777791"/>
                <a:gd name="connsiteY2" fmla="*/ 4201358 h 6723183"/>
                <a:gd name="connsiteX3" fmla="*/ 5960134 w 7777791"/>
                <a:gd name="connsiteY3" fmla="*/ 2874752 h 6723183"/>
                <a:gd name="connsiteX4" fmla="*/ 7671010 w 7777791"/>
                <a:gd name="connsiteY4" fmla="*/ 3481908 h 6723183"/>
                <a:gd name="connsiteX5" fmla="*/ 6768460 w 7777791"/>
                <a:gd name="connsiteY5" fmla="*/ 1216488 h 6723183"/>
                <a:gd name="connsiteX6" fmla="*/ 5850805 w 7777791"/>
                <a:gd name="connsiteY6" fmla="*/ 2805772 h 6723183"/>
                <a:gd name="connsiteX7" fmla="*/ 5007068 w 7777791"/>
                <a:gd name="connsiteY7" fmla="*/ 1452108 h 6723183"/>
                <a:gd name="connsiteX8" fmla="*/ 6768460 w 7777791"/>
                <a:gd name="connsiteY8" fmla="*/ 1216488 h 6723183"/>
                <a:gd name="connsiteX9" fmla="*/ 4052074 w 7777791"/>
                <a:gd name="connsiteY9" fmla="*/ 0 h 6723183"/>
                <a:gd name="connsiteX10" fmla="*/ 4853347 w 7777791"/>
                <a:gd name="connsiteY10" fmla="*/ 1705379 h 6723183"/>
                <a:gd name="connsiteX11" fmla="*/ 3298926 w 7777791"/>
                <a:gd name="connsiteY11" fmla="*/ 1544958 h 6723183"/>
                <a:gd name="connsiteX12" fmla="*/ 4052074 w 7777791"/>
                <a:gd name="connsiteY12" fmla="*/ 0 h 6723183"/>
                <a:gd name="connsiteX13" fmla="*/ 1223051 w 7777791"/>
                <a:gd name="connsiteY13" fmla="*/ 1136277 h 6723183"/>
                <a:gd name="connsiteX14" fmla="*/ 3048952 w 7777791"/>
                <a:gd name="connsiteY14" fmla="*/ 1949414 h 6723183"/>
                <a:gd name="connsiteX15" fmla="*/ 2060837 w 7777791"/>
                <a:gd name="connsiteY15" fmla="*/ 2757646 h 6723183"/>
                <a:gd name="connsiteX16" fmla="*/ 1223051 w 7777791"/>
                <a:gd name="connsiteY16" fmla="*/ 1136277 h 6723183"/>
                <a:gd name="connsiteX17" fmla="*/ 0 w 7777791"/>
                <a:gd name="connsiteY17" fmla="*/ 3401697 h 6723183"/>
                <a:gd name="connsiteX18" fmla="*/ 1775043 w 7777791"/>
                <a:gd name="connsiteY18" fmla="*/ 2698289 h 6723183"/>
                <a:gd name="connsiteX19" fmla="*/ 1999633 w 7777791"/>
                <a:gd name="connsiteY19" fmla="*/ 4105105 h 6723183"/>
                <a:gd name="connsiteX20" fmla="*/ 0 w 7777791"/>
                <a:gd name="connsiteY20" fmla="*/ 3401697 h 6723183"/>
                <a:gd name="connsiteX21" fmla="*/ 1303262 w 7777791"/>
                <a:gd name="connsiteY21" fmla="*/ 5795165 h 6723183"/>
                <a:gd name="connsiteX22" fmla="*/ 1772079 w 7777791"/>
                <a:gd name="connsiteY22" fmla="*/ 4302422 h 6723183"/>
                <a:gd name="connsiteX23" fmla="*/ 2952700 w 7777791"/>
                <a:gd name="connsiteY23" fmla="*/ 5431496 h 6723183"/>
                <a:gd name="connsiteX24" fmla="*/ 1303262 w 7777791"/>
                <a:gd name="connsiteY24" fmla="*/ 5795165 h 6723183"/>
                <a:gd name="connsiteX25" fmla="*/ 3971863 w 7777791"/>
                <a:gd name="connsiteY25" fmla="*/ 6723183 h 6723183"/>
                <a:gd name="connsiteX26" fmla="*/ 3218715 w 7777791"/>
                <a:gd name="connsiteY26" fmla="*/ 5226351 h 6723183"/>
                <a:gd name="connsiteX27" fmla="*/ 4933557 w 7777791"/>
                <a:gd name="connsiteY27" fmla="*/ 5354688 h 6723183"/>
                <a:gd name="connsiteX28" fmla="*/ 3971863 w 7777791"/>
                <a:gd name="connsiteY28" fmla="*/ 6723183 h 6723183"/>
                <a:gd name="connsiteX29" fmla="*/ 6704292 w 7777791"/>
                <a:gd name="connsiteY29" fmla="*/ 5747038 h 6723183"/>
                <a:gd name="connsiteX30" fmla="*/ 4926857 w 7777791"/>
                <a:gd name="connsiteY30" fmla="*/ 5158780 h 6723183"/>
                <a:gd name="connsiteX31" fmla="*/ 5834763 w 7777791"/>
                <a:gd name="connsiteY31" fmla="*/ 4350548 h 6723183"/>
                <a:gd name="connsiteX32" fmla="*/ 6704292 w 7777791"/>
                <a:gd name="connsiteY32" fmla="*/ 5747038 h 6723183"/>
                <a:gd name="connsiteX33" fmla="*/ 2146353 w 7777791"/>
                <a:gd name="connsiteY33" fmla="*/ 3481908 h 6723183"/>
                <a:gd name="connsiteX34" fmla="*/ 3987906 w 7777791"/>
                <a:gd name="connsiteY34" fmla="*/ 1925439 h 6723183"/>
                <a:gd name="connsiteX35" fmla="*/ 5829459 w 7777791"/>
                <a:gd name="connsiteY35" fmla="*/ 3481908 h 6723183"/>
                <a:gd name="connsiteX36" fmla="*/ 3987906 w 7777791"/>
                <a:gd name="connsiteY36" fmla="*/ 5038377 h 6723183"/>
                <a:gd name="connsiteX37" fmla="*/ 2146353 w 7777791"/>
                <a:gd name="connsiteY37" fmla="*/ 3481908 h 6723183"/>
                <a:gd name="connsiteX0" fmla="*/ 7671010 w 7777791"/>
                <a:gd name="connsiteY0" fmla="*/ 3481908 h 6723183"/>
                <a:gd name="connsiteX1" fmla="*/ 7777791 w 7777791"/>
                <a:gd name="connsiteY1" fmla="*/ 3514763 h 6723183"/>
                <a:gd name="connsiteX2" fmla="*/ 6136598 w 7777791"/>
                <a:gd name="connsiteY2" fmla="*/ 4201358 h 6723183"/>
                <a:gd name="connsiteX3" fmla="*/ 5960134 w 7777791"/>
                <a:gd name="connsiteY3" fmla="*/ 2874752 h 6723183"/>
                <a:gd name="connsiteX4" fmla="*/ 7671010 w 7777791"/>
                <a:gd name="connsiteY4" fmla="*/ 3481908 h 6723183"/>
                <a:gd name="connsiteX5" fmla="*/ 6768460 w 7777791"/>
                <a:gd name="connsiteY5" fmla="*/ 1216488 h 6723183"/>
                <a:gd name="connsiteX6" fmla="*/ 5850805 w 7777791"/>
                <a:gd name="connsiteY6" fmla="*/ 2805772 h 6723183"/>
                <a:gd name="connsiteX7" fmla="*/ 5007068 w 7777791"/>
                <a:gd name="connsiteY7" fmla="*/ 1452108 h 6723183"/>
                <a:gd name="connsiteX8" fmla="*/ 6768460 w 7777791"/>
                <a:gd name="connsiteY8" fmla="*/ 1216488 h 6723183"/>
                <a:gd name="connsiteX9" fmla="*/ 4052074 w 7777791"/>
                <a:gd name="connsiteY9" fmla="*/ 0 h 6723183"/>
                <a:gd name="connsiteX10" fmla="*/ 4853347 w 7777791"/>
                <a:gd name="connsiteY10" fmla="*/ 1705379 h 6723183"/>
                <a:gd name="connsiteX11" fmla="*/ 3298926 w 7777791"/>
                <a:gd name="connsiteY11" fmla="*/ 1544958 h 6723183"/>
                <a:gd name="connsiteX12" fmla="*/ 4052074 w 7777791"/>
                <a:gd name="connsiteY12" fmla="*/ 0 h 6723183"/>
                <a:gd name="connsiteX13" fmla="*/ 1223051 w 7777791"/>
                <a:gd name="connsiteY13" fmla="*/ 1136277 h 6723183"/>
                <a:gd name="connsiteX14" fmla="*/ 2856447 w 7777791"/>
                <a:gd name="connsiteY14" fmla="*/ 1452109 h 6723183"/>
                <a:gd name="connsiteX15" fmla="*/ 2060837 w 7777791"/>
                <a:gd name="connsiteY15" fmla="*/ 2757646 h 6723183"/>
                <a:gd name="connsiteX16" fmla="*/ 1223051 w 7777791"/>
                <a:gd name="connsiteY16" fmla="*/ 1136277 h 6723183"/>
                <a:gd name="connsiteX17" fmla="*/ 0 w 7777791"/>
                <a:gd name="connsiteY17" fmla="*/ 3401697 h 6723183"/>
                <a:gd name="connsiteX18" fmla="*/ 1775043 w 7777791"/>
                <a:gd name="connsiteY18" fmla="*/ 2698289 h 6723183"/>
                <a:gd name="connsiteX19" fmla="*/ 1999633 w 7777791"/>
                <a:gd name="connsiteY19" fmla="*/ 4105105 h 6723183"/>
                <a:gd name="connsiteX20" fmla="*/ 0 w 7777791"/>
                <a:gd name="connsiteY20" fmla="*/ 3401697 h 6723183"/>
                <a:gd name="connsiteX21" fmla="*/ 1303262 w 7777791"/>
                <a:gd name="connsiteY21" fmla="*/ 5795165 h 6723183"/>
                <a:gd name="connsiteX22" fmla="*/ 1772079 w 7777791"/>
                <a:gd name="connsiteY22" fmla="*/ 4302422 h 6723183"/>
                <a:gd name="connsiteX23" fmla="*/ 2952700 w 7777791"/>
                <a:gd name="connsiteY23" fmla="*/ 5431496 h 6723183"/>
                <a:gd name="connsiteX24" fmla="*/ 1303262 w 7777791"/>
                <a:gd name="connsiteY24" fmla="*/ 5795165 h 6723183"/>
                <a:gd name="connsiteX25" fmla="*/ 3971863 w 7777791"/>
                <a:gd name="connsiteY25" fmla="*/ 6723183 h 6723183"/>
                <a:gd name="connsiteX26" fmla="*/ 3218715 w 7777791"/>
                <a:gd name="connsiteY26" fmla="*/ 5226351 h 6723183"/>
                <a:gd name="connsiteX27" fmla="*/ 4933557 w 7777791"/>
                <a:gd name="connsiteY27" fmla="*/ 5354688 h 6723183"/>
                <a:gd name="connsiteX28" fmla="*/ 3971863 w 7777791"/>
                <a:gd name="connsiteY28" fmla="*/ 6723183 h 6723183"/>
                <a:gd name="connsiteX29" fmla="*/ 6704292 w 7777791"/>
                <a:gd name="connsiteY29" fmla="*/ 5747038 h 6723183"/>
                <a:gd name="connsiteX30" fmla="*/ 4926857 w 7777791"/>
                <a:gd name="connsiteY30" fmla="*/ 5158780 h 6723183"/>
                <a:gd name="connsiteX31" fmla="*/ 5834763 w 7777791"/>
                <a:gd name="connsiteY31" fmla="*/ 4350548 h 6723183"/>
                <a:gd name="connsiteX32" fmla="*/ 6704292 w 7777791"/>
                <a:gd name="connsiteY32" fmla="*/ 5747038 h 6723183"/>
                <a:gd name="connsiteX33" fmla="*/ 2146353 w 7777791"/>
                <a:gd name="connsiteY33" fmla="*/ 3481908 h 6723183"/>
                <a:gd name="connsiteX34" fmla="*/ 3987906 w 7777791"/>
                <a:gd name="connsiteY34" fmla="*/ 1925439 h 6723183"/>
                <a:gd name="connsiteX35" fmla="*/ 5829459 w 7777791"/>
                <a:gd name="connsiteY35" fmla="*/ 3481908 h 6723183"/>
                <a:gd name="connsiteX36" fmla="*/ 3987906 w 7777791"/>
                <a:gd name="connsiteY36" fmla="*/ 5038377 h 6723183"/>
                <a:gd name="connsiteX37" fmla="*/ 2146353 w 7777791"/>
                <a:gd name="connsiteY37" fmla="*/ 3481908 h 6723183"/>
                <a:gd name="connsiteX0" fmla="*/ 7671010 w 7777791"/>
                <a:gd name="connsiteY0" fmla="*/ 3481908 h 6723183"/>
                <a:gd name="connsiteX1" fmla="*/ 7777791 w 7777791"/>
                <a:gd name="connsiteY1" fmla="*/ 3514763 h 6723183"/>
                <a:gd name="connsiteX2" fmla="*/ 6136598 w 7777791"/>
                <a:gd name="connsiteY2" fmla="*/ 4201358 h 6723183"/>
                <a:gd name="connsiteX3" fmla="*/ 5960134 w 7777791"/>
                <a:gd name="connsiteY3" fmla="*/ 2874752 h 6723183"/>
                <a:gd name="connsiteX4" fmla="*/ 7671010 w 7777791"/>
                <a:gd name="connsiteY4" fmla="*/ 3481908 h 6723183"/>
                <a:gd name="connsiteX5" fmla="*/ 6768460 w 7777791"/>
                <a:gd name="connsiteY5" fmla="*/ 1216488 h 6723183"/>
                <a:gd name="connsiteX6" fmla="*/ 5850805 w 7777791"/>
                <a:gd name="connsiteY6" fmla="*/ 2805772 h 6723183"/>
                <a:gd name="connsiteX7" fmla="*/ 5007068 w 7777791"/>
                <a:gd name="connsiteY7" fmla="*/ 1452108 h 6723183"/>
                <a:gd name="connsiteX8" fmla="*/ 6768460 w 7777791"/>
                <a:gd name="connsiteY8" fmla="*/ 1216488 h 6723183"/>
                <a:gd name="connsiteX9" fmla="*/ 4052074 w 7777791"/>
                <a:gd name="connsiteY9" fmla="*/ 0 h 6723183"/>
                <a:gd name="connsiteX10" fmla="*/ 4853347 w 7777791"/>
                <a:gd name="connsiteY10" fmla="*/ 1705379 h 6723183"/>
                <a:gd name="connsiteX11" fmla="*/ 3298926 w 7777791"/>
                <a:gd name="connsiteY11" fmla="*/ 1544958 h 6723183"/>
                <a:gd name="connsiteX12" fmla="*/ 4052074 w 7777791"/>
                <a:gd name="connsiteY12" fmla="*/ 0 h 6723183"/>
                <a:gd name="connsiteX13" fmla="*/ 1223051 w 7777791"/>
                <a:gd name="connsiteY13" fmla="*/ 1136277 h 6723183"/>
                <a:gd name="connsiteX14" fmla="*/ 2856447 w 7777791"/>
                <a:gd name="connsiteY14" fmla="*/ 1452109 h 6723183"/>
                <a:gd name="connsiteX15" fmla="*/ 2060837 w 7777791"/>
                <a:gd name="connsiteY15" fmla="*/ 2757646 h 6723183"/>
                <a:gd name="connsiteX16" fmla="*/ 1223051 w 7777791"/>
                <a:gd name="connsiteY16" fmla="*/ 1136277 h 6723183"/>
                <a:gd name="connsiteX17" fmla="*/ 0 w 7777791"/>
                <a:gd name="connsiteY17" fmla="*/ 3401697 h 6723183"/>
                <a:gd name="connsiteX18" fmla="*/ 1775043 w 7777791"/>
                <a:gd name="connsiteY18" fmla="*/ 2698289 h 6723183"/>
                <a:gd name="connsiteX19" fmla="*/ 1502328 w 7777791"/>
                <a:gd name="connsiteY19" fmla="*/ 4474073 h 6723183"/>
                <a:gd name="connsiteX20" fmla="*/ 0 w 7777791"/>
                <a:gd name="connsiteY20" fmla="*/ 3401697 h 6723183"/>
                <a:gd name="connsiteX21" fmla="*/ 1303262 w 7777791"/>
                <a:gd name="connsiteY21" fmla="*/ 5795165 h 6723183"/>
                <a:gd name="connsiteX22" fmla="*/ 1772079 w 7777791"/>
                <a:gd name="connsiteY22" fmla="*/ 4302422 h 6723183"/>
                <a:gd name="connsiteX23" fmla="*/ 2952700 w 7777791"/>
                <a:gd name="connsiteY23" fmla="*/ 5431496 h 6723183"/>
                <a:gd name="connsiteX24" fmla="*/ 1303262 w 7777791"/>
                <a:gd name="connsiteY24" fmla="*/ 5795165 h 6723183"/>
                <a:gd name="connsiteX25" fmla="*/ 3971863 w 7777791"/>
                <a:gd name="connsiteY25" fmla="*/ 6723183 h 6723183"/>
                <a:gd name="connsiteX26" fmla="*/ 3218715 w 7777791"/>
                <a:gd name="connsiteY26" fmla="*/ 5226351 h 6723183"/>
                <a:gd name="connsiteX27" fmla="*/ 4933557 w 7777791"/>
                <a:gd name="connsiteY27" fmla="*/ 5354688 h 6723183"/>
                <a:gd name="connsiteX28" fmla="*/ 3971863 w 7777791"/>
                <a:gd name="connsiteY28" fmla="*/ 6723183 h 6723183"/>
                <a:gd name="connsiteX29" fmla="*/ 6704292 w 7777791"/>
                <a:gd name="connsiteY29" fmla="*/ 5747038 h 6723183"/>
                <a:gd name="connsiteX30" fmla="*/ 4926857 w 7777791"/>
                <a:gd name="connsiteY30" fmla="*/ 5158780 h 6723183"/>
                <a:gd name="connsiteX31" fmla="*/ 5834763 w 7777791"/>
                <a:gd name="connsiteY31" fmla="*/ 4350548 h 6723183"/>
                <a:gd name="connsiteX32" fmla="*/ 6704292 w 7777791"/>
                <a:gd name="connsiteY32" fmla="*/ 5747038 h 6723183"/>
                <a:gd name="connsiteX33" fmla="*/ 2146353 w 7777791"/>
                <a:gd name="connsiteY33" fmla="*/ 3481908 h 6723183"/>
                <a:gd name="connsiteX34" fmla="*/ 3987906 w 7777791"/>
                <a:gd name="connsiteY34" fmla="*/ 1925439 h 6723183"/>
                <a:gd name="connsiteX35" fmla="*/ 5829459 w 7777791"/>
                <a:gd name="connsiteY35" fmla="*/ 3481908 h 6723183"/>
                <a:gd name="connsiteX36" fmla="*/ 3987906 w 7777791"/>
                <a:gd name="connsiteY36" fmla="*/ 5038377 h 6723183"/>
                <a:gd name="connsiteX37" fmla="*/ 2146353 w 7777791"/>
                <a:gd name="connsiteY37" fmla="*/ 3481908 h 6723183"/>
                <a:gd name="connsiteX0" fmla="*/ 7671010 w 7777791"/>
                <a:gd name="connsiteY0" fmla="*/ 3481908 h 6707141"/>
                <a:gd name="connsiteX1" fmla="*/ 7777791 w 7777791"/>
                <a:gd name="connsiteY1" fmla="*/ 3514763 h 6707141"/>
                <a:gd name="connsiteX2" fmla="*/ 6136598 w 7777791"/>
                <a:gd name="connsiteY2" fmla="*/ 4201358 h 6707141"/>
                <a:gd name="connsiteX3" fmla="*/ 5960134 w 7777791"/>
                <a:gd name="connsiteY3" fmla="*/ 2874752 h 6707141"/>
                <a:gd name="connsiteX4" fmla="*/ 7671010 w 7777791"/>
                <a:gd name="connsiteY4" fmla="*/ 3481908 h 6707141"/>
                <a:gd name="connsiteX5" fmla="*/ 6768460 w 7777791"/>
                <a:gd name="connsiteY5" fmla="*/ 1216488 h 6707141"/>
                <a:gd name="connsiteX6" fmla="*/ 5850805 w 7777791"/>
                <a:gd name="connsiteY6" fmla="*/ 2805772 h 6707141"/>
                <a:gd name="connsiteX7" fmla="*/ 5007068 w 7777791"/>
                <a:gd name="connsiteY7" fmla="*/ 1452108 h 6707141"/>
                <a:gd name="connsiteX8" fmla="*/ 6768460 w 7777791"/>
                <a:gd name="connsiteY8" fmla="*/ 1216488 h 6707141"/>
                <a:gd name="connsiteX9" fmla="*/ 4052074 w 7777791"/>
                <a:gd name="connsiteY9" fmla="*/ 0 h 6707141"/>
                <a:gd name="connsiteX10" fmla="*/ 4853347 w 7777791"/>
                <a:gd name="connsiteY10" fmla="*/ 1705379 h 6707141"/>
                <a:gd name="connsiteX11" fmla="*/ 3298926 w 7777791"/>
                <a:gd name="connsiteY11" fmla="*/ 1544958 h 6707141"/>
                <a:gd name="connsiteX12" fmla="*/ 4052074 w 7777791"/>
                <a:gd name="connsiteY12" fmla="*/ 0 h 6707141"/>
                <a:gd name="connsiteX13" fmla="*/ 1223051 w 7777791"/>
                <a:gd name="connsiteY13" fmla="*/ 1136277 h 6707141"/>
                <a:gd name="connsiteX14" fmla="*/ 2856447 w 7777791"/>
                <a:gd name="connsiteY14" fmla="*/ 1452109 h 6707141"/>
                <a:gd name="connsiteX15" fmla="*/ 2060837 w 7777791"/>
                <a:gd name="connsiteY15" fmla="*/ 2757646 h 6707141"/>
                <a:gd name="connsiteX16" fmla="*/ 1223051 w 7777791"/>
                <a:gd name="connsiteY16" fmla="*/ 1136277 h 6707141"/>
                <a:gd name="connsiteX17" fmla="*/ 0 w 7777791"/>
                <a:gd name="connsiteY17" fmla="*/ 3401697 h 6707141"/>
                <a:gd name="connsiteX18" fmla="*/ 1775043 w 7777791"/>
                <a:gd name="connsiteY18" fmla="*/ 2698289 h 6707141"/>
                <a:gd name="connsiteX19" fmla="*/ 1502328 w 7777791"/>
                <a:gd name="connsiteY19" fmla="*/ 4474073 h 6707141"/>
                <a:gd name="connsiteX20" fmla="*/ 0 w 7777791"/>
                <a:gd name="connsiteY20" fmla="*/ 3401697 h 6707141"/>
                <a:gd name="connsiteX21" fmla="*/ 1303262 w 7777791"/>
                <a:gd name="connsiteY21" fmla="*/ 5795165 h 6707141"/>
                <a:gd name="connsiteX22" fmla="*/ 1772079 w 7777791"/>
                <a:gd name="connsiteY22" fmla="*/ 4302422 h 6707141"/>
                <a:gd name="connsiteX23" fmla="*/ 2952700 w 7777791"/>
                <a:gd name="connsiteY23" fmla="*/ 5431496 h 6707141"/>
                <a:gd name="connsiteX24" fmla="*/ 1303262 w 7777791"/>
                <a:gd name="connsiteY24" fmla="*/ 5795165 h 6707141"/>
                <a:gd name="connsiteX25" fmla="*/ 4517295 w 7777791"/>
                <a:gd name="connsiteY25" fmla="*/ 6707141 h 6707141"/>
                <a:gd name="connsiteX26" fmla="*/ 3218715 w 7777791"/>
                <a:gd name="connsiteY26" fmla="*/ 5226351 h 6707141"/>
                <a:gd name="connsiteX27" fmla="*/ 4933557 w 7777791"/>
                <a:gd name="connsiteY27" fmla="*/ 5354688 h 6707141"/>
                <a:gd name="connsiteX28" fmla="*/ 4517295 w 7777791"/>
                <a:gd name="connsiteY28" fmla="*/ 6707141 h 6707141"/>
                <a:gd name="connsiteX29" fmla="*/ 6704292 w 7777791"/>
                <a:gd name="connsiteY29" fmla="*/ 5747038 h 6707141"/>
                <a:gd name="connsiteX30" fmla="*/ 4926857 w 7777791"/>
                <a:gd name="connsiteY30" fmla="*/ 5158780 h 6707141"/>
                <a:gd name="connsiteX31" fmla="*/ 5834763 w 7777791"/>
                <a:gd name="connsiteY31" fmla="*/ 4350548 h 6707141"/>
                <a:gd name="connsiteX32" fmla="*/ 6704292 w 7777791"/>
                <a:gd name="connsiteY32" fmla="*/ 5747038 h 6707141"/>
                <a:gd name="connsiteX33" fmla="*/ 2146353 w 7777791"/>
                <a:gd name="connsiteY33" fmla="*/ 3481908 h 6707141"/>
                <a:gd name="connsiteX34" fmla="*/ 3987906 w 7777791"/>
                <a:gd name="connsiteY34" fmla="*/ 1925439 h 6707141"/>
                <a:gd name="connsiteX35" fmla="*/ 5829459 w 7777791"/>
                <a:gd name="connsiteY35" fmla="*/ 3481908 h 6707141"/>
                <a:gd name="connsiteX36" fmla="*/ 3987906 w 7777791"/>
                <a:gd name="connsiteY36" fmla="*/ 5038377 h 6707141"/>
                <a:gd name="connsiteX37" fmla="*/ 2146353 w 7777791"/>
                <a:gd name="connsiteY37" fmla="*/ 3481908 h 670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777791" h="6707141">
                  <a:moveTo>
                    <a:pt x="7671010" y="3481908"/>
                  </a:moveTo>
                  <a:lnTo>
                    <a:pt x="7777791" y="3514763"/>
                  </a:lnTo>
                  <a:lnTo>
                    <a:pt x="6136598" y="4201358"/>
                  </a:lnTo>
                  <a:lnTo>
                    <a:pt x="5960134" y="2874752"/>
                  </a:lnTo>
                  <a:lnTo>
                    <a:pt x="7671010" y="3481908"/>
                  </a:lnTo>
                  <a:close/>
                  <a:moveTo>
                    <a:pt x="6768460" y="1216488"/>
                  </a:moveTo>
                  <a:lnTo>
                    <a:pt x="5850805" y="2805772"/>
                  </a:lnTo>
                  <a:lnTo>
                    <a:pt x="5007068" y="1452108"/>
                  </a:lnTo>
                  <a:lnTo>
                    <a:pt x="6768460" y="1216488"/>
                  </a:lnTo>
                  <a:close/>
                  <a:moveTo>
                    <a:pt x="4052074" y="0"/>
                  </a:moveTo>
                  <a:lnTo>
                    <a:pt x="4853347" y="1705379"/>
                  </a:lnTo>
                  <a:lnTo>
                    <a:pt x="3298926" y="1544958"/>
                  </a:lnTo>
                  <a:cubicBezTo>
                    <a:pt x="3475112" y="1126225"/>
                    <a:pt x="3875888" y="418733"/>
                    <a:pt x="4052074" y="0"/>
                  </a:cubicBezTo>
                  <a:close/>
                  <a:moveTo>
                    <a:pt x="1223051" y="1136277"/>
                  </a:moveTo>
                  <a:lnTo>
                    <a:pt x="2856447" y="1452109"/>
                  </a:lnTo>
                  <a:lnTo>
                    <a:pt x="2060837" y="2757646"/>
                  </a:lnTo>
                  <a:lnTo>
                    <a:pt x="1223051" y="1136277"/>
                  </a:lnTo>
                  <a:close/>
                  <a:moveTo>
                    <a:pt x="0" y="3401697"/>
                  </a:moveTo>
                  <a:lnTo>
                    <a:pt x="1775043" y="2698289"/>
                  </a:lnTo>
                  <a:lnTo>
                    <a:pt x="1502328" y="4474073"/>
                  </a:lnTo>
                  <a:lnTo>
                    <a:pt x="0" y="3401697"/>
                  </a:lnTo>
                  <a:close/>
                  <a:moveTo>
                    <a:pt x="1303262" y="5795165"/>
                  </a:moveTo>
                  <a:lnTo>
                    <a:pt x="1772079" y="4302422"/>
                  </a:lnTo>
                  <a:lnTo>
                    <a:pt x="2952700" y="5431496"/>
                  </a:lnTo>
                  <a:lnTo>
                    <a:pt x="1303262" y="5795165"/>
                  </a:lnTo>
                  <a:close/>
                  <a:moveTo>
                    <a:pt x="4517295" y="6707141"/>
                  </a:moveTo>
                  <a:lnTo>
                    <a:pt x="3218715" y="5226351"/>
                  </a:lnTo>
                  <a:lnTo>
                    <a:pt x="4933557" y="5354688"/>
                  </a:lnTo>
                  <a:lnTo>
                    <a:pt x="4517295" y="6707141"/>
                  </a:lnTo>
                  <a:close/>
                  <a:moveTo>
                    <a:pt x="6704292" y="5747038"/>
                  </a:moveTo>
                  <a:lnTo>
                    <a:pt x="4926857" y="5158780"/>
                  </a:lnTo>
                  <a:lnTo>
                    <a:pt x="5834763" y="4350548"/>
                  </a:lnTo>
                  <a:lnTo>
                    <a:pt x="6704292" y="5747038"/>
                  </a:lnTo>
                  <a:close/>
                  <a:moveTo>
                    <a:pt x="2146353" y="3481908"/>
                  </a:moveTo>
                  <a:cubicBezTo>
                    <a:pt x="2146353" y="2622294"/>
                    <a:pt x="2970844" y="1925439"/>
                    <a:pt x="3987906" y="1925439"/>
                  </a:cubicBezTo>
                  <a:cubicBezTo>
                    <a:pt x="5004968" y="1925439"/>
                    <a:pt x="5829459" y="2622294"/>
                    <a:pt x="5829459" y="3481908"/>
                  </a:cubicBezTo>
                  <a:cubicBezTo>
                    <a:pt x="5829459" y="4341522"/>
                    <a:pt x="5004968" y="5038377"/>
                    <a:pt x="3987906" y="5038377"/>
                  </a:cubicBezTo>
                  <a:cubicBezTo>
                    <a:pt x="2970844" y="5038377"/>
                    <a:pt x="2146353" y="4341522"/>
                    <a:pt x="2146353" y="3481908"/>
                  </a:cubicBezTo>
                  <a:close/>
                </a:path>
              </a:pathLst>
            </a:cu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38100" h="38100" prst="slope"/>
              </a:sp3d>
            </a:bodyPr>
            <a:lstStyle/>
            <a:p>
              <a:pPr algn="ctr"/>
              <a:r>
                <a:rPr lang="en-US" sz="9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A1BB136-655A-4858-9694-2A82C16BE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0177" y="166479"/>
              <a:ext cx="2660232" cy="2063338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0B8217C-F5AE-4584-9C77-E443675E1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22293" y="883397"/>
              <a:ext cx="2660232" cy="2063338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608F9D2B-C3BA-408D-BA04-9338814EA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80359" y="2562497"/>
              <a:ext cx="2660232" cy="2063338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CABF28C-5EA5-4ADE-986F-8C78E1A6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30766" y="916562"/>
              <a:ext cx="2660232" cy="2063338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074BA292-5394-43DE-9375-0646BB28D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64852" y="2575068"/>
              <a:ext cx="2660232" cy="2063338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25120371-37CC-4735-946D-53ABAF7D0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46916" y="4233574"/>
              <a:ext cx="2660232" cy="2063338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5CF68E4-01EE-411A-A94D-C543798E8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14446" y="4250298"/>
              <a:ext cx="2660232" cy="2063339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22BC1F1-DB52-473C-B6F4-ABC5115EB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5429" y1="12143" x2="31579" y2="23571"/>
                          <a14:foregroundMark x1="31579" y1="23571" x2="29086" y2="32857"/>
                          <a14:foregroundMark x1="76177" y1="43571" x2="73684" y2="62143"/>
                          <a14:foregroundMark x1="73684" y1="62143" x2="62050" y2="76786"/>
                          <a14:foregroundMark x1="62050" y1="76786" x2="48199" y2="82143"/>
                          <a14:foregroundMark x1="48199" y1="82143" x2="35734" y2="74286"/>
                          <a14:foregroundMark x1="35734" y1="74286" x2="26316" y2="59643"/>
                          <a14:foregroundMark x1="26316" y1="59643" x2="26039" y2="40357"/>
                          <a14:foregroundMark x1="26039" y1="40357" x2="32687" y2="21429"/>
                          <a14:foregroundMark x1="32687" y1="21429" x2="46260" y2="13571"/>
                          <a14:foregroundMark x1="46260" y1="13571" x2="60665" y2="15714"/>
                          <a14:foregroundMark x1="60665" y1="15714" x2="70360" y2="28571"/>
                          <a14:foregroundMark x1="70360" y1="28571" x2="74238" y2="4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20127" y="4909769"/>
              <a:ext cx="2660232" cy="206333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AF0D133-A15C-45FA-8030-346C8D6943D7}"/>
              </a:ext>
            </a:extLst>
          </p:cNvPr>
          <p:cNvGrpSpPr/>
          <p:nvPr/>
        </p:nvGrpSpPr>
        <p:grpSpPr>
          <a:xfrm>
            <a:off x="5746290" y="1177948"/>
            <a:ext cx="3657378" cy="2854338"/>
            <a:chOff x="2800430" y="3268553"/>
            <a:chExt cx="3657378" cy="285433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4FE8DF4-A103-4512-83E1-9EBE5A3CB424}"/>
                </a:ext>
              </a:extLst>
            </p:cNvPr>
            <p:cNvGrpSpPr/>
            <p:nvPr/>
          </p:nvGrpSpPr>
          <p:grpSpPr>
            <a:xfrm>
              <a:off x="2800430" y="3268553"/>
              <a:ext cx="3657378" cy="2854338"/>
              <a:chOff x="1764852" y="-14885"/>
              <a:chExt cx="8175739" cy="6987992"/>
            </a:xfrm>
          </p:grpSpPr>
          <p:sp>
            <p:nvSpPr>
              <p:cNvPr id="39" name="Sun 5">
                <a:extLst>
                  <a:ext uri="{FF2B5EF4-FFF2-40B4-BE49-F238E27FC236}">
                    <a16:creationId xmlns:a16="http://schemas.microsoft.com/office/drawing/2014/main" id="{79B9DE73-35CF-4F12-9B84-9E7D0A7FC6E5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7E83D7A6-4177-4165-9FEE-651419AFD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FD82A3BF-F34E-4CD0-8732-D35C67415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22293" y="8833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A82EC68A-6F30-4861-AACB-2A994D812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80359" y="25624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AA43D507-66BC-4DB1-BDA6-66137185AF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EDEE990-6436-417E-B34A-B8EDE1F404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EB0511CA-3397-40D5-BFCE-F46E8BF128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4909E5A1-CDF3-44AA-8A05-081987ED2E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E1989AD0-D7E9-439A-A13F-93C44F6F5E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58D32A-9A70-4D82-A5A3-DE10170A5B6C}"/>
                </a:ext>
              </a:extLst>
            </p:cNvPr>
            <p:cNvSpPr/>
            <p:nvPr/>
          </p:nvSpPr>
          <p:spPr>
            <a:xfrm>
              <a:off x="3772232" y="3337404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42E80D-697C-4C18-9E16-BFF9901F245E}"/>
              </a:ext>
            </a:extLst>
          </p:cNvPr>
          <p:cNvGrpSpPr/>
          <p:nvPr/>
        </p:nvGrpSpPr>
        <p:grpSpPr>
          <a:xfrm>
            <a:off x="2736277" y="455591"/>
            <a:ext cx="3657378" cy="2854338"/>
            <a:chOff x="5523142" y="978761"/>
            <a:chExt cx="3657378" cy="285433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5874F5D-0A55-4BD4-A249-CB94A4035760}"/>
                </a:ext>
              </a:extLst>
            </p:cNvPr>
            <p:cNvGrpSpPr/>
            <p:nvPr/>
          </p:nvGrpSpPr>
          <p:grpSpPr>
            <a:xfrm>
              <a:off x="5523142" y="978761"/>
              <a:ext cx="3657378" cy="2854338"/>
              <a:chOff x="1764852" y="-14885"/>
              <a:chExt cx="8175739" cy="6987992"/>
            </a:xfrm>
          </p:grpSpPr>
          <p:sp>
            <p:nvSpPr>
              <p:cNvPr id="28" name="Sun 5">
                <a:extLst>
                  <a:ext uri="{FF2B5EF4-FFF2-40B4-BE49-F238E27FC236}">
                    <a16:creationId xmlns:a16="http://schemas.microsoft.com/office/drawing/2014/main" id="{5CAB691D-348F-4F15-BD4B-E7F5ECAB9506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6D36D9E6-160B-4C1E-AF6F-FB158A05F9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357093E3-BE30-4C44-BCF5-E2381FC325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22293" y="8833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C437238-4785-46CE-93D6-1F99CB5C7A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80359" y="25624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7DDA0DD-163F-46A9-9E4D-7254637AB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0E00D1E-E585-46E9-8C84-C49C0A01D0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C60894B-9E1E-4DA0-B848-E7971C8CF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372A2F7D-6C24-48BA-AEFC-1A2A058FE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524BA64F-BBDC-4559-8DE1-DEA78F38B7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C25F13-728B-4B52-98A2-D44869EF5CBC}"/>
                </a:ext>
              </a:extLst>
            </p:cNvPr>
            <p:cNvSpPr/>
            <p:nvPr/>
          </p:nvSpPr>
          <p:spPr>
            <a:xfrm>
              <a:off x="6469062" y="1069654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CCFA43-DA3D-472D-B276-787F1D866FA7}"/>
              </a:ext>
            </a:extLst>
          </p:cNvPr>
          <p:cNvGrpSpPr/>
          <p:nvPr/>
        </p:nvGrpSpPr>
        <p:grpSpPr>
          <a:xfrm>
            <a:off x="8716695" y="386624"/>
            <a:ext cx="3657378" cy="2854338"/>
            <a:chOff x="8190912" y="3487834"/>
            <a:chExt cx="3657378" cy="285433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49AB03-4C7E-4F1D-88B3-A95FC6A7A6D3}"/>
                </a:ext>
              </a:extLst>
            </p:cNvPr>
            <p:cNvGrpSpPr/>
            <p:nvPr/>
          </p:nvGrpSpPr>
          <p:grpSpPr>
            <a:xfrm>
              <a:off x="8190912" y="3487834"/>
              <a:ext cx="3657378" cy="2854338"/>
              <a:chOff x="1764852" y="-14885"/>
              <a:chExt cx="8175739" cy="6987992"/>
            </a:xfrm>
          </p:grpSpPr>
          <p:sp>
            <p:nvSpPr>
              <p:cNvPr id="17" name="Sun 5">
                <a:extLst>
                  <a:ext uri="{FF2B5EF4-FFF2-40B4-BE49-F238E27FC236}">
                    <a16:creationId xmlns:a16="http://schemas.microsoft.com/office/drawing/2014/main" id="{6B8B63F0-875B-4520-A631-8D8935D97380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45BC859-3DF3-4A9D-A499-F821D82FE2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593FF03-8846-46A9-A654-469331D00F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91820" y="795922"/>
                <a:ext cx="2660232" cy="2063339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C5E74F13-2371-4441-B5E2-064795639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80359" y="25624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7D409E9-37A2-4C70-8DC1-C5C9EF371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F22336C7-A6E5-4E3E-835D-E6CD566549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0348A8EC-17B5-40B8-8479-A080D7B9C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F331548C-8FB1-4B8C-BA05-46A7237F1A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5E3AF53D-833C-4002-81F3-E7A68526F5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A2DD954-6690-4C8F-8C0C-170CBEFE5D90}"/>
                </a:ext>
              </a:extLst>
            </p:cNvPr>
            <p:cNvSpPr/>
            <p:nvPr/>
          </p:nvSpPr>
          <p:spPr>
            <a:xfrm>
              <a:off x="9245620" y="3951483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d</a:t>
              </a:r>
            </a:p>
          </p:txBody>
        </p:sp>
      </p:grpSp>
      <p:pic>
        <p:nvPicPr>
          <p:cNvPr id="11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499325E2-F15B-4A17-A610-F63BC83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46" y="-4070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F4B873A4-5A39-4D83-A09E-9BB09E93A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112" y="2573155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7B562A78-B515-4968-9830-59C16A82C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621" y="2889332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E1783FD0-96FF-4460-B55C-D0BFB1BC2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276" y="-440982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3D069501-CF73-4BBA-B5B7-D75A0F5FB4CC}"/>
              </a:ext>
            </a:extLst>
          </p:cNvPr>
          <p:cNvGrpSpPr/>
          <p:nvPr/>
        </p:nvGrpSpPr>
        <p:grpSpPr>
          <a:xfrm>
            <a:off x="617426" y="3471184"/>
            <a:ext cx="3657378" cy="2854338"/>
            <a:chOff x="8190912" y="3487834"/>
            <a:chExt cx="3657378" cy="285433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833A777-AAEC-4804-B584-0AD27C306FF3}"/>
                </a:ext>
              </a:extLst>
            </p:cNvPr>
            <p:cNvGrpSpPr/>
            <p:nvPr/>
          </p:nvGrpSpPr>
          <p:grpSpPr>
            <a:xfrm>
              <a:off x="8190912" y="3487834"/>
              <a:ext cx="3657378" cy="2854338"/>
              <a:chOff x="1764852" y="-14885"/>
              <a:chExt cx="8175739" cy="6987992"/>
            </a:xfrm>
          </p:grpSpPr>
          <p:sp>
            <p:nvSpPr>
              <p:cNvPr id="60" name="Sun 5">
                <a:extLst>
                  <a:ext uri="{FF2B5EF4-FFF2-40B4-BE49-F238E27FC236}">
                    <a16:creationId xmlns:a16="http://schemas.microsoft.com/office/drawing/2014/main" id="{B926FF8D-9F28-42BC-A9A4-C9412C893990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25F38433-CA3E-492F-B3BA-55CBF5379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F219E1EC-8469-4BA0-81FC-F08F2D7AD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91820" y="795922"/>
                <a:ext cx="2660232" cy="2063339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D02FDDB0-B2F2-4D31-85E4-B5FA80BFB1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80359" y="25624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1376C50D-33EB-475B-9388-E5C53281DB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C10797C-9351-40BD-8565-AB77FDA90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84BAB847-9AD6-46B2-B7C9-C5A133ADE6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F14E32D0-8CF2-4C82-9784-F16A2CD2C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7C9AF952-0005-41DD-B7BE-6938F6F10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1B72A2C-ACC8-4087-A47C-BBCFF5DD2AC8}"/>
                </a:ext>
              </a:extLst>
            </p:cNvPr>
            <p:cNvSpPr/>
            <p:nvPr/>
          </p:nvSpPr>
          <p:spPr>
            <a:xfrm>
              <a:off x="9245620" y="3951483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b</a:t>
              </a:r>
              <a:endPara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F46DED3-A76F-4DD7-BCCB-F1E020E26D42}"/>
              </a:ext>
            </a:extLst>
          </p:cNvPr>
          <p:cNvGrpSpPr/>
          <p:nvPr/>
        </p:nvGrpSpPr>
        <p:grpSpPr>
          <a:xfrm>
            <a:off x="4045730" y="3915535"/>
            <a:ext cx="3657378" cy="2854338"/>
            <a:chOff x="8190912" y="3487834"/>
            <a:chExt cx="3657378" cy="2854338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2127B80-110D-4BEC-BBD2-70DF9808DA9F}"/>
                </a:ext>
              </a:extLst>
            </p:cNvPr>
            <p:cNvGrpSpPr/>
            <p:nvPr/>
          </p:nvGrpSpPr>
          <p:grpSpPr>
            <a:xfrm>
              <a:off x="8190912" y="3487834"/>
              <a:ext cx="3657378" cy="2854338"/>
              <a:chOff x="1764852" y="-14885"/>
              <a:chExt cx="8175739" cy="6987992"/>
            </a:xfrm>
          </p:grpSpPr>
          <p:sp>
            <p:nvSpPr>
              <p:cNvPr id="72" name="Sun 5">
                <a:extLst>
                  <a:ext uri="{FF2B5EF4-FFF2-40B4-BE49-F238E27FC236}">
                    <a16:creationId xmlns:a16="http://schemas.microsoft.com/office/drawing/2014/main" id="{622E153C-7CC6-4A41-BB18-838E67EF068C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5F266CB5-74BE-461F-A33A-7CB9C06D31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BEEF399A-B055-45B9-9CDA-F1D0DDE3E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91820" y="795922"/>
                <a:ext cx="2660232" cy="2063339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4943B7B4-25D5-412D-A43E-9DA6130F9C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80359" y="2562497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92E8FBDE-0009-4F7C-B4F5-A471E0415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18C6E282-A0BB-406F-9C01-9414E91B05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FB62FFB6-5E02-43C3-8A9B-8C5961054C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C5E1D39C-D459-4685-8CB4-8A420745A0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7B0E0273-61EB-4119-8CCF-D479B14668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091E6F7-5717-4F6B-8C60-18C0613C464C}"/>
                </a:ext>
              </a:extLst>
            </p:cNvPr>
            <p:cNvSpPr/>
            <p:nvPr/>
          </p:nvSpPr>
          <p:spPr>
            <a:xfrm>
              <a:off x="9245620" y="3951483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y</a:t>
              </a:r>
              <a:endPara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74DFC47-6FD1-4103-B53F-3669BED4DB42}"/>
              </a:ext>
            </a:extLst>
          </p:cNvPr>
          <p:cNvGrpSpPr/>
          <p:nvPr/>
        </p:nvGrpSpPr>
        <p:grpSpPr>
          <a:xfrm>
            <a:off x="7638581" y="3471940"/>
            <a:ext cx="3837865" cy="2854338"/>
            <a:chOff x="8190912" y="3487834"/>
            <a:chExt cx="3837865" cy="2854338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0ABE82B-32A5-4604-B0BA-87CCA5CEDF1C}"/>
                </a:ext>
              </a:extLst>
            </p:cNvPr>
            <p:cNvGrpSpPr/>
            <p:nvPr/>
          </p:nvGrpSpPr>
          <p:grpSpPr>
            <a:xfrm>
              <a:off x="8190912" y="3487834"/>
              <a:ext cx="3837865" cy="2854338"/>
              <a:chOff x="1764852" y="-14885"/>
              <a:chExt cx="8579202" cy="6987992"/>
            </a:xfrm>
          </p:grpSpPr>
          <p:sp>
            <p:nvSpPr>
              <p:cNvPr id="84" name="Sun 5">
                <a:extLst>
                  <a:ext uri="{FF2B5EF4-FFF2-40B4-BE49-F238E27FC236}">
                    <a16:creationId xmlns:a16="http://schemas.microsoft.com/office/drawing/2014/main" id="{D60C2D4C-E83B-4177-AC59-BE28B6096DC0}"/>
                  </a:ext>
                </a:extLst>
              </p:cNvPr>
              <p:cNvSpPr/>
              <p:nvPr/>
            </p:nvSpPr>
            <p:spPr>
              <a:xfrm>
                <a:off x="1859727" y="-14885"/>
                <a:ext cx="7777791" cy="6707141"/>
              </a:xfrm>
              <a:custGeom>
                <a:avLst/>
                <a:gdLst>
                  <a:gd name="connsiteX0" fmla="*/ 7366210 w 7366210"/>
                  <a:gd name="connsiteY0" fmla="*/ 3112939 h 6225877"/>
                  <a:gd name="connsiteX1" fmla="*/ 5879924 w 7366210"/>
                  <a:gd name="connsiteY1" fmla="*/ 3559673 h 6225877"/>
                  <a:gd name="connsiteX2" fmla="*/ 5879924 w 7366210"/>
                  <a:gd name="connsiteY2" fmla="*/ 2666204 h 6225877"/>
                  <a:gd name="connsiteX3" fmla="*/ 7366210 w 7366210"/>
                  <a:gd name="connsiteY3" fmla="*/ 3112939 h 6225877"/>
                  <a:gd name="connsiteX4" fmla="*/ 6287197 w 7366210"/>
                  <a:gd name="connsiteY4" fmla="*/ 911687 h 6225877"/>
                  <a:gd name="connsiteX5" fmla="*/ 5610173 w 7366210"/>
                  <a:gd name="connsiteY5" fmla="*/ 2115961 h 6225877"/>
                  <a:gd name="connsiteX6" fmla="*/ 4862689 w 7366210"/>
                  <a:gd name="connsiteY6" fmla="*/ 1484192 h 6225877"/>
                  <a:gd name="connsiteX7" fmla="*/ 6287197 w 7366210"/>
                  <a:gd name="connsiteY7" fmla="*/ 911687 h 6225877"/>
                  <a:gd name="connsiteX8" fmla="*/ 3683105 w 7366210"/>
                  <a:gd name="connsiteY8" fmla="*/ 0 h 6225877"/>
                  <a:gd name="connsiteX9" fmla="*/ 4211663 w 7366210"/>
                  <a:gd name="connsiteY9" fmla="*/ 1256200 h 6225877"/>
                  <a:gd name="connsiteX10" fmla="*/ 3154547 w 7366210"/>
                  <a:gd name="connsiteY10" fmla="*/ 1256200 h 6225877"/>
                  <a:gd name="connsiteX11" fmla="*/ 3683105 w 7366210"/>
                  <a:gd name="connsiteY11" fmla="*/ 0 h 6225877"/>
                  <a:gd name="connsiteX12" fmla="*/ 1078672 w 7366210"/>
                  <a:gd name="connsiteY12" fmla="*/ 911687 h 6225877"/>
                  <a:gd name="connsiteX13" fmla="*/ 2503521 w 7366210"/>
                  <a:gd name="connsiteY13" fmla="*/ 1484192 h 6225877"/>
                  <a:gd name="connsiteX14" fmla="*/ 1756037 w 7366210"/>
                  <a:gd name="connsiteY14" fmla="*/ 2115961 h 6225877"/>
                  <a:gd name="connsiteX15" fmla="*/ 1078672 w 7366210"/>
                  <a:gd name="connsiteY15" fmla="*/ 911687 h 6225877"/>
                  <a:gd name="connsiteX16" fmla="*/ 0 w 7366210"/>
                  <a:gd name="connsiteY16" fmla="*/ 3112939 h 6225877"/>
                  <a:gd name="connsiteX17" fmla="*/ 1486286 w 7366210"/>
                  <a:gd name="connsiteY17" fmla="*/ 2666204 h 6225877"/>
                  <a:gd name="connsiteX18" fmla="*/ 1486286 w 7366210"/>
                  <a:gd name="connsiteY18" fmla="*/ 3559673 h 6225877"/>
                  <a:gd name="connsiteX19" fmla="*/ 0 w 7366210"/>
                  <a:gd name="connsiteY19" fmla="*/ 3112939 h 6225877"/>
                  <a:gd name="connsiteX20" fmla="*/ 1078672 w 7366210"/>
                  <a:gd name="connsiteY20" fmla="*/ 5313901 h 6225877"/>
                  <a:gd name="connsiteX21" fmla="*/ 1756037 w 7366210"/>
                  <a:gd name="connsiteY21" fmla="*/ 4109916 h 6225877"/>
                  <a:gd name="connsiteX22" fmla="*/ 2503521 w 7366210"/>
                  <a:gd name="connsiteY22" fmla="*/ 4741685 h 6225877"/>
                  <a:gd name="connsiteX23" fmla="*/ 1078672 w 7366210"/>
                  <a:gd name="connsiteY23" fmla="*/ 5313901 h 6225877"/>
                  <a:gd name="connsiteX24" fmla="*/ 3683105 w 7366210"/>
                  <a:gd name="connsiteY24" fmla="*/ 6225877 h 6225877"/>
                  <a:gd name="connsiteX25" fmla="*/ 3154547 w 7366210"/>
                  <a:gd name="connsiteY25" fmla="*/ 4969677 h 6225877"/>
                  <a:gd name="connsiteX26" fmla="*/ 4211663 w 7366210"/>
                  <a:gd name="connsiteY26" fmla="*/ 4969677 h 6225877"/>
                  <a:gd name="connsiteX27" fmla="*/ 3683105 w 7366210"/>
                  <a:gd name="connsiteY27" fmla="*/ 6225877 h 6225877"/>
                  <a:gd name="connsiteX28" fmla="*/ 6287197 w 7366210"/>
                  <a:gd name="connsiteY28" fmla="*/ 5313901 h 6225877"/>
                  <a:gd name="connsiteX29" fmla="*/ 4862689 w 7366210"/>
                  <a:gd name="connsiteY29" fmla="*/ 4741685 h 6225877"/>
                  <a:gd name="connsiteX30" fmla="*/ 5610173 w 7366210"/>
                  <a:gd name="connsiteY30" fmla="*/ 4109916 h 6225877"/>
                  <a:gd name="connsiteX31" fmla="*/ 6287197 w 7366210"/>
                  <a:gd name="connsiteY31" fmla="*/ 5313901 h 6225877"/>
                  <a:gd name="connsiteX32" fmla="*/ 1841553 w 7366210"/>
                  <a:gd name="connsiteY32" fmla="*/ 3112939 h 6225877"/>
                  <a:gd name="connsiteX33" fmla="*/ 3683106 w 7366210"/>
                  <a:gd name="connsiteY33" fmla="*/ 1556470 h 6225877"/>
                  <a:gd name="connsiteX34" fmla="*/ 5524659 w 7366210"/>
                  <a:gd name="connsiteY34" fmla="*/ 3112939 h 6225877"/>
                  <a:gd name="connsiteX35" fmla="*/ 3683106 w 7366210"/>
                  <a:gd name="connsiteY35" fmla="*/ 4669408 h 6225877"/>
                  <a:gd name="connsiteX36" fmla="*/ 1841553 w 7366210"/>
                  <a:gd name="connsiteY36" fmla="*/ 3112939 h 6225877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287197 w 7366210"/>
                  <a:gd name="connsiteY4" fmla="*/ 12806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287197 w 7366210"/>
                  <a:gd name="connsiteY7" fmla="*/ 12806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366210"/>
                  <a:gd name="connsiteY0" fmla="*/ 3481908 h 6594846"/>
                  <a:gd name="connsiteX1" fmla="*/ 5879924 w 7366210"/>
                  <a:gd name="connsiteY1" fmla="*/ 3928642 h 6594846"/>
                  <a:gd name="connsiteX2" fmla="*/ 5879924 w 7366210"/>
                  <a:gd name="connsiteY2" fmla="*/ 3035173 h 6594846"/>
                  <a:gd name="connsiteX3" fmla="*/ 7366210 w 7366210"/>
                  <a:gd name="connsiteY3" fmla="*/ 3481908 h 6594846"/>
                  <a:gd name="connsiteX4" fmla="*/ 6688250 w 7366210"/>
                  <a:gd name="connsiteY4" fmla="*/ 975856 h 6594846"/>
                  <a:gd name="connsiteX5" fmla="*/ 5610173 w 7366210"/>
                  <a:gd name="connsiteY5" fmla="*/ 2484930 h 6594846"/>
                  <a:gd name="connsiteX6" fmla="*/ 4862689 w 7366210"/>
                  <a:gd name="connsiteY6" fmla="*/ 1853161 h 6594846"/>
                  <a:gd name="connsiteX7" fmla="*/ 6688250 w 7366210"/>
                  <a:gd name="connsiteY7" fmla="*/ 975856 h 6594846"/>
                  <a:gd name="connsiteX8" fmla="*/ 3747274 w 7366210"/>
                  <a:gd name="connsiteY8" fmla="*/ 0 h 6594846"/>
                  <a:gd name="connsiteX9" fmla="*/ 4211663 w 7366210"/>
                  <a:gd name="connsiteY9" fmla="*/ 1625169 h 6594846"/>
                  <a:gd name="connsiteX10" fmla="*/ 3154547 w 7366210"/>
                  <a:gd name="connsiteY10" fmla="*/ 1625169 h 6594846"/>
                  <a:gd name="connsiteX11" fmla="*/ 3747274 w 7366210"/>
                  <a:gd name="connsiteY11" fmla="*/ 0 h 6594846"/>
                  <a:gd name="connsiteX12" fmla="*/ 1078672 w 7366210"/>
                  <a:gd name="connsiteY12" fmla="*/ 1280656 h 6594846"/>
                  <a:gd name="connsiteX13" fmla="*/ 2503521 w 7366210"/>
                  <a:gd name="connsiteY13" fmla="*/ 1853161 h 6594846"/>
                  <a:gd name="connsiteX14" fmla="*/ 1756037 w 7366210"/>
                  <a:gd name="connsiteY14" fmla="*/ 2484930 h 6594846"/>
                  <a:gd name="connsiteX15" fmla="*/ 1078672 w 7366210"/>
                  <a:gd name="connsiteY15" fmla="*/ 1280656 h 6594846"/>
                  <a:gd name="connsiteX16" fmla="*/ 0 w 7366210"/>
                  <a:gd name="connsiteY16" fmla="*/ 3481908 h 6594846"/>
                  <a:gd name="connsiteX17" fmla="*/ 1486286 w 7366210"/>
                  <a:gd name="connsiteY17" fmla="*/ 3035173 h 6594846"/>
                  <a:gd name="connsiteX18" fmla="*/ 1486286 w 7366210"/>
                  <a:gd name="connsiteY18" fmla="*/ 3928642 h 6594846"/>
                  <a:gd name="connsiteX19" fmla="*/ 0 w 7366210"/>
                  <a:gd name="connsiteY19" fmla="*/ 3481908 h 6594846"/>
                  <a:gd name="connsiteX20" fmla="*/ 1078672 w 7366210"/>
                  <a:gd name="connsiteY20" fmla="*/ 5682870 h 6594846"/>
                  <a:gd name="connsiteX21" fmla="*/ 1756037 w 7366210"/>
                  <a:gd name="connsiteY21" fmla="*/ 4478885 h 6594846"/>
                  <a:gd name="connsiteX22" fmla="*/ 2503521 w 7366210"/>
                  <a:gd name="connsiteY22" fmla="*/ 5110654 h 6594846"/>
                  <a:gd name="connsiteX23" fmla="*/ 1078672 w 7366210"/>
                  <a:gd name="connsiteY23" fmla="*/ 5682870 h 6594846"/>
                  <a:gd name="connsiteX24" fmla="*/ 3683105 w 7366210"/>
                  <a:gd name="connsiteY24" fmla="*/ 6594846 h 6594846"/>
                  <a:gd name="connsiteX25" fmla="*/ 3154547 w 7366210"/>
                  <a:gd name="connsiteY25" fmla="*/ 5338646 h 6594846"/>
                  <a:gd name="connsiteX26" fmla="*/ 4211663 w 7366210"/>
                  <a:gd name="connsiteY26" fmla="*/ 5338646 h 6594846"/>
                  <a:gd name="connsiteX27" fmla="*/ 3683105 w 7366210"/>
                  <a:gd name="connsiteY27" fmla="*/ 6594846 h 6594846"/>
                  <a:gd name="connsiteX28" fmla="*/ 6287197 w 7366210"/>
                  <a:gd name="connsiteY28" fmla="*/ 5682870 h 6594846"/>
                  <a:gd name="connsiteX29" fmla="*/ 4862689 w 7366210"/>
                  <a:gd name="connsiteY29" fmla="*/ 5110654 h 6594846"/>
                  <a:gd name="connsiteX30" fmla="*/ 5610173 w 7366210"/>
                  <a:gd name="connsiteY30" fmla="*/ 4478885 h 6594846"/>
                  <a:gd name="connsiteX31" fmla="*/ 6287197 w 7366210"/>
                  <a:gd name="connsiteY31" fmla="*/ 5682870 h 6594846"/>
                  <a:gd name="connsiteX32" fmla="*/ 1841553 w 7366210"/>
                  <a:gd name="connsiteY32" fmla="*/ 3481908 h 6594846"/>
                  <a:gd name="connsiteX33" fmla="*/ 3683106 w 7366210"/>
                  <a:gd name="connsiteY33" fmla="*/ 1925439 h 6594846"/>
                  <a:gd name="connsiteX34" fmla="*/ 5524659 w 7366210"/>
                  <a:gd name="connsiteY34" fmla="*/ 3481908 h 6594846"/>
                  <a:gd name="connsiteX35" fmla="*/ 3683106 w 7366210"/>
                  <a:gd name="connsiteY35" fmla="*/ 5038377 h 6594846"/>
                  <a:gd name="connsiteX36" fmla="*/ 1841553 w 7366210"/>
                  <a:gd name="connsiteY36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1078672 w 7665496"/>
                  <a:gd name="connsiteY13" fmla="*/ 1280656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1078672 w 7665496"/>
                  <a:gd name="connsiteY16" fmla="*/ 1280656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366210 w 7665496"/>
                  <a:gd name="connsiteY0" fmla="*/ 3481908 h 6594846"/>
                  <a:gd name="connsiteX1" fmla="*/ 7665496 w 7665496"/>
                  <a:gd name="connsiteY1" fmla="*/ 3514763 h 6594846"/>
                  <a:gd name="connsiteX2" fmla="*/ 5879924 w 7665496"/>
                  <a:gd name="connsiteY2" fmla="*/ 3928642 h 6594846"/>
                  <a:gd name="connsiteX3" fmla="*/ 5879924 w 7665496"/>
                  <a:gd name="connsiteY3" fmla="*/ 3035173 h 6594846"/>
                  <a:gd name="connsiteX4" fmla="*/ 7366210 w 7665496"/>
                  <a:gd name="connsiteY4" fmla="*/ 3481908 h 6594846"/>
                  <a:gd name="connsiteX5" fmla="*/ 6688250 w 7665496"/>
                  <a:gd name="connsiteY5" fmla="*/ 975856 h 6594846"/>
                  <a:gd name="connsiteX6" fmla="*/ 5610173 w 7665496"/>
                  <a:gd name="connsiteY6" fmla="*/ 2484930 h 6594846"/>
                  <a:gd name="connsiteX7" fmla="*/ 4862689 w 7665496"/>
                  <a:gd name="connsiteY7" fmla="*/ 1853161 h 6594846"/>
                  <a:gd name="connsiteX8" fmla="*/ 6688250 w 7665496"/>
                  <a:gd name="connsiteY8" fmla="*/ 975856 h 6594846"/>
                  <a:gd name="connsiteX9" fmla="*/ 3747274 w 7665496"/>
                  <a:gd name="connsiteY9" fmla="*/ 0 h 6594846"/>
                  <a:gd name="connsiteX10" fmla="*/ 4211663 w 7665496"/>
                  <a:gd name="connsiteY10" fmla="*/ 1625169 h 6594846"/>
                  <a:gd name="connsiteX11" fmla="*/ 3154547 w 7665496"/>
                  <a:gd name="connsiteY11" fmla="*/ 1625169 h 6594846"/>
                  <a:gd name="connsiteX12" fmla="*/ 3747274 w 7665496"/>
                  <a:gd name="connsiteY12" fmla="*/ 0 h 6594846"/>
                  <a:gd name="connsiteX13" fmla="*/ 597409 w 7665496"/>
                  <a:gd name="connsiteY13" fmla="*/ 879603 h 6594846"/>
                  <a:gd name="connsiteX14" fmla="*/ 2503521 w 7665496"/>
                  <a:gd name="connsiteY14" fmla="*/ 1853161 h 6594846"/>
                  <a:gd name="connsiteX15" fmla="*/ 1756037 w 7665496"/>
                  <a:gd name="connsiteY15" fmla="*/ 2484930 h 6594846"/>
                  <a:gd name="connsiteX16" fmla="*/ 597409 w 7665496"/>
                  <a:gd name="connsiteY16" fmla="*/ 879603 h 6594846"/>
                  <a:gd name="connsiteX17" fmla="*/ 0 w 7665496"/>
                  <a:gd name="connsiteY17" fmla="*/ 3481908 h 6594846"/>
                  <a:gd name="connsiteX18" fmla="*/ 1486286 w 7665496"/>
                  <a:gd name="connsiteY18" fmla="*/ 3035173 h 6594846"/>
                  <a:gd name="connsiteX19" fmla="*/ 1486286 w 7665496"/>
                  <a:gd name="connsiteY19" fmla="*/ 3928642 h 6594846"/>
                  <a:gd name="connsiteX20" fmla="*/ 0 w 7665496"/>
                  <a:gd name="connsiteY20" fmla="*/ 3481908 h 6594846"/>
                  <a:gd name="connsiteX21" fmla="*/ 1078672 w 7665496"/>
                  <a:gd name="connsiteY21" fmla="*/ 5682870 h 6594846"/>
                  <a:gd name="connsiteX22" fmla="*/ 1756037 w 7665496"/>
                  <a:gd name="connsiteY22" fmla="*/ 4478885 h 6594846"/>
                  <a:gd name="connsiteX23" fmla="*/ 2503521 w 7665496"/>
                  <a:gd name="connsiteY23" fmla="*/ 5110654 h 6594846"/>
                  <a:gd name="connsiteX24" fmla="*/ 1078672 w 7665496"/>
                  <a:gd name="connsiteY24" fmla="*/ 5682870 h 6594846"/>
                  <a:gd name="connsiteX25" fmla="*/ 3683105 w 7665496"/>
                  <a:gd name="connsiteY25" fmla="*/ 6594846 h 6594846"/>
                  <a:gd name="connsiteX26" fmla="*/ 3154547 w 7665496"/>
                  <a:gd name="connsiteY26" fmla="*/ 5338646 h 6594846"/>
                  <a:gd name="connsiteX27" fmla="*/ 4211663 w 7665496"/>
                  <a:gd name="connsiteY27" fmla="*/ 5338646 h 6594846"/>
                  <a:gd name="connsiteX28" fmla="*/ 3683105 w 7665496"/>
                  <a:gd name="connsiteY28" fmla="*/ 6594846 h 6594846"/>
                  <a:gd name="connsiteX29" fmla="*/ 6287197 w 7665496"/>
                  <a:gd name="connsiteY29" fmla="*/ 5682870 h 6594846"/>
                  <a:gd name="connsiteX30" fmla="*/ 4862689 w 7665496"/>
                  <a:gd name="connsiteY30" fmla="*/ 5110654 h 6594846"/>
                  <a:gd name="connsiteX31" fmla="*/ 5610173 w 7665496"/>
                  <a:gd name="connsiteY31" fmla="*/ 4478885 h 6594846"/>
                  <a:gd name="connsiteX32" fmla="*/ 6287197 w 7665496"/>
                  <a:gd name="connsiteY32" fmla="*/ 5682870 h 6594846"/>
                  <a:gd name="connsiteX33" fmla="*/ 1841553 w 7665496"/>
                  <a:gd name="connsiteY33" fmla="*/ 3481908 h 6594846"/>
                  <a:gd name="connsiteX34" fmla="*/ 3683106 w 7665496"/>
                  <a:gd name="connsiteY34" fmla="*/ 1925439 h 6594846"/>
                  <a:gd name="connsiteX35" fmla="*/ 5524659 w 7665496"/>
                  <a:gd name="connsiteY35" fmla="*/ 3481908 h 6594846"/>
                  <a:gd name="connsiteX36" fmla="*/ 3683106 w 7665496"/>
                  <a:gd name="connsiteY36" fmla="*/ 5038377 h 6594846"/>
                  <a:gd name="connsiteX37" fmla="*/ 1841553 w 76654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688272 w 8275096"/>
                  <a:gd name="connsiteY21" fmla="*/ 5682870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688272 w 8275096"/>
                  <a:gd name="connsiteY24" fmla="*/ 5682870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594846"/>
                  <a:gd name="connsiteX1" fmla="*/ 8275096 w 8275096"/>
                  <a:gd name="connsiteY1" fmla="*/ 3514763 h 6594846"/>
                  <a:gd name="connsiteX2" fmla="*/ 6489524 w 8275096"/>
                  <a:gd name="connsiteY2" fmla="*/ 3928642 h 6594846"/>
                  <a:gd name="connsiteX3" fmla="*/ 6489524 w 8275096"/>
                  <a:gd name="connsiteY3" fmla="*/ 3035173 h 6594846"/>
                  <a:gd name="connsiteX4" fmla="*/ 7975810 w 8275096"/>
                  <a:gd name="connsiteY4" fmla="*/ 3481908 h 6594846"/>
                  <a:gd name="connsiteX5" fmla="*/ 7297850 w 8275096"/>
                  <a:gd name="connsiteY5" fmla="*/ 975856 h 6594846"/>
                  <a:gd name="connsiteX6" fmla="*/ 6219773 w 8275096"/>
                  <a:gd name="connsiteY6" fmla="*/ 2484930 h 6594846"/>
                  <a:gd name="connsiteX7" fmla="*/ 5472289 w 8275096"/>
                  <a:gd name="connsiteY7" fmla="*/ 1853161 h 6594846"/>
                  <a:gd name="connsiteX8" fmla="*/ 7297850 w 8275096"/>
                  <a:gd name="connsiteY8" fmla="*/ 975856 h 6594846"/>
                  <a:gd name="connsiteX9" fmla="*/ 4356874 w 8275096"/>
                  <a:gd name="connsiteY9" fmla="*/ 0 h 6594846"/>
                  <a:gd name="connsiteX10" fmla="*/ 4821263 w 8275096"/>
                  <a:gd name="connsiteY10" fmla="*/ 1625169 h 6594846"/>
                  <a:gd name="connsiteX11" fmla="*/ 3764147 w 8275096"/>
                  <a:gd name="connsiteY11" fmla="*/ 1625169 h 6594846"/>
                  <a:gd name="connsiteX12" fmla="*/ 4356874 w 8275096"/>
                  <a:gd name="connsiteY12" fmla="*/ 0 h 6594846"/>
                  <a:gd name="connsiteX13" fmla="*/ 1207009 w 8275096"/>
                  <a:gd name="connsiteY13" fmla="*/ 879603 h 6594846"/>
                  <a:gd name="connsiteX14" fmla="*/ 3113121 w 8275096"/>
                  <a:gd name="connsiteY14" fmla="*/ 1853161 h 6594846"/>
                  <a:gd name="connsiteX15" fmla="*/ 2365637 w 8275096"/>
                  <a:gd name="connsiteY15" fmla="*/ 2484930 h 6594846"/>
                  <a:gd name="connsiteX16" fmla="*/ 1207009 w 8275096"/>
                  <a:gd name="connsiteY16" fmla="*/ 879603 h 6594846"/>
                  <a:gd name="connsiteX17" fmla="*/ 0 w 8275096"/>
                  <a:gd name="connsiteY17" fmla="*/ 3465866 h 6594846"/>
                  <a:gd name="connsiteX18" fmla="*/ 2095886 w 8275096"/>
                  <a:gd name="connsiteY18" fmla="*/ 3035173 h 6594846"/>
                  <a:gd name="connsiteX19" fmla="*/ 2095886 w 8275096"/>
                  <a:gd name="connsiteY19" fmla="*/ 3928642 h 6594846"/>
                  <a:gd name="connsiteX20" fmla="*/ 0 w 8275096"/>
                  <a:gd name="connsiteY20" fmla="*/ 3465866 h 6594846"/>
                  <a:gd name="connsiteX21" fmla="*/ 1319304 w 8275096"/>
                  <a:gd name="connsiteY21" fmla="*/ 6019755 h 6594846"/>
                  <a:gd name="connsiteX22" fmla="*/ 2365637 w 8275096"/>
                  <a:gd name="connsiteY22" fmla="*/ 4478885 h 6594846"/>
                  <a:gd name="connsiteX23" fmla="*/ 3113121 w 8275096"/>
                  <a:gd name="connsiteY23" fmla="*/ 5110654 h 6594846"/>
                  <a:gd name="connsiteX24" fmla="*/ 1319304 w 8275096"/>
                  <a:gd name="connsiteY24" fmla="*/ 6019755 h 6594846"/>
                  <a:gd name="connsiteX25" fmla="*/ 4292705 w 8275096"/>
                  <a:gd name="connsiteY25" fmla="*/ 6594846 h 6594846"/>
                  <a:gd name="connsiteX26" fmla="*/ 3764147 w 8275096"/>
                  <a:gd name="connsiteY26" fmla="*/ 5338646 h 6594846"/>
                  <a:gd name="connsiteX27" fmla="*/ 4821263 w 8275096"/>
                  <a:gd name="connsiteY27" fmla="*/ 5338646 h 6594846"/>
                  <a:gd name="connsiteX28" fmla="*/ 4292705 w 8275096"/>
                  <a:gd name="connsiteY28" fmla="*/ 6594846 h 6594846"/>
                  <a:gd name="connsiteX29" fmla="*/ 6896797 w 8275096"/>
                  <a:gd name="connsiteY29" fmla="*/ 5682870 h 6594846"/>
                  <a:gd name="connsiteX30" fmla="*/ 5472289 w 8275096"/>
                  <a:gd name="connsiteY30" fmla="*/ 5110654 h 6594846"/>
                  <a:gd name="connsiteX31" fmla="*/ 6219773 w 8275096"/>
                  <a:gd name="connsiteY31" fmla="*/ 4478885 h 6594846"/>
                  <a:gd name="connsiteX32" fmla="*/ 6896797 w 8275096"/>
                  <a:gd name="connsiteY32" fmla="*/ 5682870 h 6594846"/>
                  <a:gd name="connsiteX33" fmla="*/ 2451153 w 8275096"/>
                  <a:gd name="connsiteY33" fmla="*/ 3481908 h 6594846"/>
                  <a:gd name="connsiteX34" fmla="*/ 4292706 w 8275096"/>
                  <a:gd name="connsiteY34" fmla="*/ 1925439 h 6594846"/>
                  <a:gd name="connsiteX35" fmla="*/ 6134259 w 8275096"/>
                  <a:gd name="connsiteY35" fmla="*/ 3481908 h 6594846"/>
                  <a:gd name="connsiteX36" fmla="*/ 4292706 w 8275096"/>
                  <a:gd name="connsiteY36" fmla="*/ 5038377 h 6594846"/>
                  <a:gd name="connsiteX37" fmla="*/ 2451153 w 8275096"/>
                  <a:gd name="connsiteY37" fmla="*/ 3481908 h 6594846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6896797 w 8275096"/>
                  <a:gd name="connsiteY29" fmla="*/ 5682870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6896797 w 8275096"/>
                  <a:gd name="connsiteY32" fmla="*/ 5682870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19773 w 8275096"/>
                  <a:gd name="connsiteY31" fmla="*/ 4478885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472289 w 8275096"/>
                  <a:gd name="connsiteY30" fmla="*/ 5110654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4821263 w 8275096"/>
                  <a:gd name="connsiteY27" fmla="*/ 5338646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764147 w 8275096"/>
                  <a:gd name="connsiteY26" fmla="*/ 5338646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89524 w 8275096"/>
                  <a:gd name="connsiteY2" fmla="*/ 3928642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489524 w 8275096"/>
                  <a:gd name="connsiteY3" fmla="*/ 3035173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219773 w 8275096"/>
                  <a:gd name="connsiteY6" fmla="*/ 2484930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472289 w 8275096"/>
                  <a:gd name="connsiteY7" fmla="*/ 1853161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87689 w 8275096"/>
                  <a:gd name="connsiteY6" fmla="*/ 2645351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113121 w 8275096"/>
                  <a:gd name="connsiteY14" fmla="*/ 1853161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484930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095886 w 8275096"/>
                  <a:gd name="connsiteY19" fmla="*/ 3928642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95886 w 8275096"/>
                  <a:gd name="connsiteY18" fmla="*/ 3035173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352559 w 8275096"/>
                  <a:gd name="connsiteY18" fmla="*/ 3019131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113121 w 8275096"/>
                  <a:gd name="connsiteY23" fmla="*/ 5110654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365637 w 8275096"/>
                  <a:gd name="connsiteY22" fmla="*/ 4478885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013768 w 8275096"/>
                  <a:gd name="connsiteY27" fmla="*/ 5210309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283941 w 8275096"/>
                  <a:gd name="connsiteY31" fmla="*/ 4190127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281808 w 8275096"/>
                  <a:gd name="connsiteY29" fmla="*/ 5859333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281808 w 8275096"/>
                  <a:gd name="connsiteY32" fmla="*/ 5859333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275096"/>
                  <a:gd name="connsiteY0" fmla="*/ 3481908 h 6723183"/>
                  <a:gd name="connsiteX1" fmla="*/ 8275096 w 8275096"/>
                  <a:gd name="connsiteY1" fmla="*/ 3514763 h 6723183"/>
                  <a:gd name="connsiteX2" fmla="*/ 6441398 w 8275096"/>
                  <a:gd name="connsiteY2" fmla="*/ 4201358 h 6723183"/>
                  <a:gd name="connsiteX3" fmla="*/ 6264934 w 8275096"/>
                  <a:gd name="connsiteY3" fmla="*/ 2874752 h 6723183"/>
                  <a:gd name="connsiteX4" fmla="*/ 7975810 w 8275096"/>
                  <a:gd name="connsiteY4" fmla="*/ 3481908 h 6723183"/>
                  <a:gd name="connsiteX5" fmla="*/ 7297850 w 8275096"/>
                  <a:gd name="connsiteY5" fmla="*/ 975856 h 6723183"/>
                  <a:gd name="connsiteX6" fmla="*/ 6155605 w 8275096"/>
                  <a:gd name="connsiteY6" fmla="*/ 2805772 h 6723183"/>
                  <a:gd name="connsiteX7" fmla="*/ 5087279 w 8275096"/>
                  <a:gd name="connsiteY7" fmla="*/ 1756908 h 6723183"/>
                  <a:gd name="connsiteX8" fmla="*/ 7297850 w 8275096"/>
                  <a:gd name="connsiteY8" fmla="*/ 975856 h 6723183"/>
                  <a:gd name="connsiteX9" fmla="*/ 4356874 w 8275096"/>
                  <a:gd name="connsiteY9" fmla="*/ 0 h 6723183"/>
                  <a:gd name="connsiteX10" fmla="*/ 4821263 w 8275096"/>
                  <a:gd name="connsiteY10" fmla="*/ 1625169 h 6723183"/>
                  <a:gd name="connsiteX11" fmla="*/ 3764147 w 8275096"/>
                  <a:gd name="connsiteY11" fmla="*/ 1625169 h 6723183"/>
                  <a:gd name="connsiteX12" fmla="*/ 4356874 w 8275096"/>
                  <a:gd name="connsiteY12" fmla="*/ 0 h 6723183"/>
                  <a:gd name="connsiteX13" fmla="*/ 1207009 w 8275096"/>
                  <a:gd name="connsiteY13" fmla="*/ 879603 h 6723183"/>
                  <a:gd name="connsiteX14" fmla="*/ 3353752 w 8275096"/>
                  <a:gd name="connsiteY14" fmla="*/ 1949414 h 6723183"/>
                  <a:gd name="connsiteX15" fmla="*/ 2365637 w 8275096"/>
                  <a:gd name="connsiteY15" fmla="*/ 2757646 h 6723183"/>
                  <a:gd name="connsiteX16" fmla="*/ 1207009 w 8275096"/>
                  <a:gd name="connsiteY16" fmla="*/ 879603 h 6723183"/>
                  <a:gd name="connsiteX17" fmla="*/ 0 w 8275096"/>
                  <a:gd name="connsiteY17" fmla="*/ 3465866 h 6723183"/>
                  <a:gd name="connsiteX18" fmla="*/ 2079843 w 8275096"/>
                  <a:gd name="connsiteY18" fmla="*/ 2698289 h 6723183"/>
                  <a:gd name="connsiteX19" fmla="*/ 2304433 w 8275096"/>
                  <a:gd name="connsiteY19" fmla="*/ 4105105 h 6723183"/>
                  <a:gd name="connsiteX20" fmla="*/ 0 w 8275096"/>
                  <a:gd name="connsiteY20" fmla="*/ 3465866 h 6723183"/>
                  <a:gd name="connsiteX21" fmla="*/ 1319304 w 8275096"/>
                  <a:gd name="connsiteY21" fmla="*/ 6019755 h 6723183"/>
                  <a:gd name="connsiteX22" fmla="*/ 2076879 w 8275096"/>
                  <a:gd name="connsiteY22" fmla="*/ 4302422 h 6723183"/>
                  <a:gd name="connsiteX23" fmla="*/ 3257500 w 8275096"/>
                  <a:gd name="connsiteY23" fmla="*/ 5431496 h 6723183"/>
                  <a:gd name="connsiteX24" fmla="*/ 1319304 w 8275096"/>
                  <a:gd name="connsiteY24" fmla="*/ 6019755 h 6723183"/>
                  <a:gd name="connsiteX25" fmla="*/ 4276663 w 8275096"/>
                  <a:gd name="connsiteY25" fmla="*/ 6723183 h 6723183"/>
                  <a:gd name="connsiteX26" fmla="*/ 3523515 w 8275096"/>
                  <a:gd name="connsiteY26" fmla="*/ 5226351 h 6723183"/>
                  <a:gd name="connsiteX27" fmla="*/ 5238357 w 8275096"/>
                  <a:gd name="connsiteY27" fmla="*/ 5354688 h 6723183"/>
                  <a:gd name="connsiteX28" fmla="*/ 4276663 w 8275096"/>
                  <a:gd name="connsiteY28" fmla="*/ 6723183 h 6723183"/>
                  <a:gd name="connsiteX29" fmla="*/ 7009092 w 8275096"/>
                  <a:gd name="connsiteY29" fmla="*/ 5747038 h 6723183"/>
                  <a:gd name="connsiteX30" fmla="*/ 5231657 w 8275096"/>
                  <a:gd name="connsiteY30" fmla="*/ 5158780 h 6723183"/>
                  <a:gd name="connsiteX31" fmla="*/ 6139563 w 8275096"/>
                  <a:gd name="connsiteY31" fmla="*/ 4350548 h 6723183"/>
                  <a:gd name="connsiteX32" fmla="*/ 7009092 w 8275096"/>
                  <a:gd name="connsiteY32" fmla="*/ 5747038 h 6723183"/>
                  <a:gd name="connsiteX33" fmla="*/ 2451153 w 8275096"/>
                  <a:gd name="connsiteY33" fmla="*/ 3481908 h 6723183"/>
                  <a:gd name="connsiteX34" fmla="*/ 4292706 w 8275096"/>
                  <a:gd name="connsiteY34" fmla="*/ 1925439 h 6723183"/>
                  <a:gd name="connsiteX35" fmla="*/ 6134259 w 8275096"/>
                  <a:gd name="connsiteY35" fmla="*/ 3481908 h 6723183"/>
                  <a:gd name="connsiteX36" fmla="*/ 4292706 w 8275096"/>
                  <a:gd name="connsiteY36" fmla="*/ 5038377 h 6723183"/>
                  <a:gd name="connsiteX37" fmla="*/ 2451153 w 8275096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297850 w 8082591"/>
                  <a:gd name="connsiteY5" fmla="*/ 975856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297850 w 8082591"/>
                  <a:gd name="connsiteY8" fmla="*/ 975856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087279 w 8082591"/>
                  <a:gd name="connsiteY7" fmla="*/ 17569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764147 w 8082591"/>
                  <a:gd name="connsiteY11" fmla="*/ 1625169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4821263 w 8082591"/>
                  <a:gd name="connsiteY10" fmla="*/ 162516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207009 w 8082591"/>
                  <a:gd name="connsiteY13" fmla="*/ 879603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207009 w 8082591"/>
                  <a:gd name="connsiteY16" fmla="*/ 879603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975810 w 8082591"/>
                  <a:gd name="connsiteY0" fmla="*/ 3481908 h 6723183"/>
                  <a:gd name="connsiteX1" fmla="*/ 8082591 w 8082591"/>
                  <a:gd name="connsiteY1" fmla="*/ 3514763 h 6723183"/>
                  <a:gd name="connsiteX2" fmla="*/ 6441398 w 8082591"/>
                  <a:gd name="connsiteY2" fmla="*/ 4201358 h 6723183"/>
                  <a:gd name="connsiteX3" fmla="*/ 6264934 w 8082591"/>
                  <a:gd name="connsiteY3" fmla="*/ 2874752 h 6723183"/>
                  <a:gd name="connsiteX4" fmla="*/ 7975810 w 8082591"/>
                  <a:gd name="connsiteY4" fmla="*/ 3481908 h 6723183"/>
                  <a:gd name="connsiteX5" fmla="*/ 7073260 w 8082591"/>
                  <a:gd name="connsiteY5" fmla="*/ 1216488 h 6723183"/>
                  <a:gd name="connsiteX6" fmla="*/ 6155605 w 8082591"/>
                  <a:gd name="connsiteY6" fmla="*/ 2805772 h 6723183"/>
                  <a:gd name="connsiteX7" fmla="*/ 5311868 w 8082591"/>
                  <a:gd name="connsiteY7" fmla="*/ 1452108 h 6723183"/>
                  <a:gd name="connsiteX8" fmla="*/ 7073260 w 8082591"/>
                  <a:gd name="connsiteY8" fmla="*/ 1216488 h 6723183"/>
                  <a:gd name="connsiteX9" fmla="*/ 4356874 w 8082591"/>
                  <a:gd name="connsiteY9" fmla="*/ 0 h 6723183"/>
                  <a:gd name="connsiteX10" fmla="*/ 5158147 w 8082591"/>
                  <a:gd name="connsiteY10" fmla="*/ 1705379 h 6723183"/>
                  <a:gd name="connsiteX11" fmla="*/ 3603726 w 8082591"/>
                  <a:gd name="connsiteY11" fmla="*/ 1544958 h 6723183"/>
                  <a:gd name="connsiteX12" fmla="*/ 4356874 w 8082591"/>
                  <a:gd name="connsiteY12" fmla="*/ 0 h 6723183"/>
                  <a:gd name="connsiteX13" fmla="*/ 1527851 w 8082591"/>
                  <a:gd name="connsiteY13" fmla="*/ 1136277 h 6723183"/>
                  <a:gd name="connsiteX14" fmla="*/ 3353752 w 8082591"/>
                  <a:gd name="connsiteY14" fmla="*/ 1949414 h 6723183"/>
                  <a:gd name="connsiteX15" fmla="*/ 2365637 w 8082591"/>
                  <a:gd name="connsiteY15" fmla="*/ 2757646 h 6723183"/>
                  <a:gd name="connsiteX16" fmla="*/ 1527851 w 8082591"/>
                  <a:gd name="connsiteY16" fmla="*/ 1136277 h 6723183"/>
                  <a:gd name="connsiteX17" fmla="*/ 0 w 8082591"/>
                  <a:gd name="connsiteY17" fmla="*/ 3465866 h 6723183"/>
                  <a:gd name="connsiteX18" fmla="*/ 2079843 w 8082591"/>
                  <a:gd name="connsiteY18" fmla="*/ 2698289 h 6723183"/>
                  <a:gd name="connsiteX19" fmla="*/ 2304433 w 8082591"/>
                  <a:gd name="connsiteY19" fmla="*/ 4105105 h 6723183"/>
                  <a:gd name="connsiteX20" fmla="*/ 0 w 8082591"/>
                  <a:gd name="connsiteY20" fmla="*/ 3465866 h 6723183"/>
                  <a:gd name="connsiteX21" fmla="*/ 1319304 w 8082591"/>
                  <a:gd name="connsiteY21" fmla="*/ 6019755 h 6723183"/>
                  <a:gd name="connsiteX22" fmla="*/ 2076879 w 8082591"/>
                  <a:gd name="connsiteY22" fmla="*/ 4302422 h 6723183"/>
                  <a:gd name="connsiteX23" fmla="*/ 3257500 w 8082591"/>
                  <a:gd name="connsiteY23" fmla="*/ 5431496 h 6723183"/>
                  <a:gd name="connsiteX24" fmla="*/ 1319304 w 8082591"/>
                  <a:gd name="connsiteY24" fmla="*/ 6019755 h 6723183"/>
                  <a:gd name="connsiteX25" fmla="*/ 4276663 w 8082591"/>
                  <a:gd name="connsiteY25" fmla="*/ 6723183 h 6723183"/>
                  <a:gd name="connsiteX26" fmla="*/ 3523515 w 8082591"/>
                  <a:gd name="connsiteY26" fmla="*/ 5226351 h 6723183"/>
                  <a:gd name="connsiteX27" fmla="*/ 5238357 w 8082591"/>
                  <a:gd name="connsiteY27" fmla="*/ 5354688 h 6723183"/>
                  <a:gd name="connsiteX28" fmla="*/ 4276663 w 8082591"/>
                  <a:gd name="connsiteY28" fmla="*/ 6723183 h 6723183"/>
                  <a:gd name="connsiteX29" fmla="*/ 7009092 w 8082591"/>
                  <a:gd name="connsiteY29" fmla="*/ 5747038 h 6723183"/>
                  <a:gd name="connsiteX30" fmla="*/ 5231657 w 8082591"/>
                  <a:gd name="connsiteY30" fmla="*/ 5158780 h 6723183"/>
                  <a:gd name="connsiteX31" fmla="*/ 6139563 w 8082591"/>
                  <a:gd name="connsiteY31" fmla="*/ 4350548 h 6723183"/>
                  <a:gd name="connsiteX32" fmla="*/ 7009092 w 8082591"/>
                  <a:gd name="connsiteY32" fmla="*/ 5747038 h 6723183"/>
                  <a:gd name="connsiteX33" fmla="*/ 2451153 w 8082591"/>
                  <a:gd name="connsiteY33" fmla="*/ 3481908 h 6723183"/>
                  <a:gd name="connsiteX34" fmla="*/ 4292706 w 8082591"/>
                  <a:gd name="connsiteY34" fmla="*/ 1925439 h 6723183"/>
                  <a:gd name="connsiteX35" fmla="*/ 6134259 w 8082591"/>
                  <a:gd name="connsiteY35" fmla="*/ 3481908 h 6723183"/>
                  <a:gd name="connsiteX36" fmla="*/ 4292706 w 8082591"/>
                  <a:gd name="connsiteY36" fmla="*/ 5038377 h 6723183"/>
                  <a:gd name="connsiteX37" fmla="*/ 2451153 w 80825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014504 w 7777791"/>
                  <a:gd name="connsiteY21" fmla="*/ 601975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014504 w 7777791"/>
                  <a:gd name="connsiteY24" fmla="*/ 601975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3048952 w 7777791"/>
                  <a:gd name="connsiteY14" fmla="*/ 1949414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999633 w 7777791"/>
                  <a:gd name="connsiteY19" fmla="*/ 4105105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23183"/>
                  <a:gd name="connsiteX1" fmla="*/ 7777791 w 7777791"/>
                  <a:gd name="connsiteY1" fmla="*/ 3514763 h 6723183"/>
                  <a:gd name="connsiteX2" fmla="*/ 6136598 w 7777791"/>
                  <a:gd name="connsiteY2" fmla="*/ 4201358 h 6723183"/>
                  <a:gd name="connsiteX3" fmla="*/ 5960134 w 7777791"/>
                  <a:gd name="connsiteY3" fmla="*/ 2874752 h 6723183"/>
                  <a:gd name="connsiteX4" fmla="*/ 7671010 w 7777791"/>
                  <a:gd name="connsiteY4" fmla="*/ 3481908 h 6723183"/>
                  <a:gd name="connsiteX5" fmla="*/ 6768460 w 7777791"/>
                  <a:gd name="connsiteY5" fmla="*/ 1216488 h 6723183"/>
                  <a:gd name="connsiteX6" fmla="*/ 5850805 w 7777791"/>
                  <a:gd name="connsiteY6" fmla="*/ 2805772 h 6723183"/>
                  <a:gd name="connsiteX7" fmla="*/ 5007068 w 7777791"/>
                  <a:gd name="connsiteY7" fmla="*/ 1452108 h 6723183"/>
                  <a:gd name="connsiteX8" fmla="*/ 6768460 w 7777791"/>
                  <a:gd name="connsiteY8" fmla="*/ 1216488 h 6723183"/>
                  <a:gd name="connsiteX9" fmla="*/ 4052074 w 7777791"/>
                  <a:gd name="connsiteY9" fmla="*/ 0 h 6723183"/>
                  <a:gd name="connsiteX10" fmla="*/ 4853347 w 7777791"/>
                  <a:gd name="connsiteY10" fmla="*/ 1705379 h 6723183"/>
                  <a:gd name="connsiteX11" fmla="*/ 3298926 w 7777791"/>
                  <a:gd name="connsiteY11" fmla="*/ 1544958 h 6723183"/>
                  <a:gd name="connsiteX12" fmla="*/ 4052074 w 7777791"/>
                  <a:gd name="connsiteY12" fmla="*/ 0 h 6723183"/>
                  <a:gd name="connsiteX13" fmla="*/ 1223051 w 7777791"/>
                  <a:gd name="connsiteY13" fmla="*/ 1136277 h 6723183"/>
                  <a:gd name="connsiteX14" fmla="*/ 2856447 w 7777791"/>
                  <a:gd name="connsiteY14" fmla="*/ 1452109 h 6723183"/>
                  <a:gd name="connsiteX15" fmla="*/ 2060837 w 7777791"/>
                  <a:gd name="connsiteY15" fmla="*/ 2757646 h 6723183"/>
                  <a:gd name="connsiteX16" fmla="*/ 1223051 w 7777791"/>
                  <a:gd name="connsiteY16" fmla="*/ 1136277 h 6723183"/>
                  <a:gd name="connsiteX17" fmla="*/ 0 w 7777791"/>
                  <a:gd name="connsiteY17" fmla="*/ 3401697 h 6723183"/>
                  <a:gd name="connsiteX18" fmla="*/ 1775043 w 7777791"/>
                  <a:gd name="connsiteY18" fmla="*/ 2698289 h 6723183"/>
                  <a:gd name="connsiteX19" fmla="*/ 1502328 w 7777791"/>
                  <a:gd name="connsiteY19" fmla="*/ 4474073 h 6723183"/>
                  <a:gd name="connsiteX20" fmla="*/ 0 w 7777791"/>
                  <a:gd name="connsiteY20" fmla="*/ 3401697 h 6723183"/>
                  <a:gd name="connsiteX21" fmla="*/ 1303262 w 7777791"/>
                  <a:gd name="connsiteY21" fmla="*/ 5795165 h 6723183"/>
                  <a:gd name="connsiteX22" fmla="*/ 1772079 w 7777791"/>
                  <a:gd name="connsiteY22" fmla="*/ 4302422 h 6723183"/>
                  <a:gd name="connsiteX23" fmla="*/ 2952700 w 7777791"/>
                  <a:gd name="connsiteY23" fmla="*/ 5431496 h 6723183"/>
                  <a:gd name="connsiteX24" fmla="*/ 1303262 w 7777791"/>
                  <a:gd name="connsiteY24" fmla="*/ 5795165 h 6723183"/>
                  <a:gd name="connsiteX25" fmla="*/ 3971863 w 7777791"/>
                  <a:gd name="connsiteY25" fmla="*/ 6723183 h 6723183"/>
                  <a:gd name="connsiteX26" fmla="*/ 3218715 w 7777791"/>
                  <a:gd name="connsiteY26" fmla="*/ 5226351 h 6723183"/>
                  <a:gd name="connsiteX27" fmla="*/ 4933557 w 7777791"/>
                  <a:gd name="connsiteY27" fmla="*/ 5354688 h 6723183"/>
                  <a:gd name="connsiteX28" fmla="*/ 3971863 w 7777791"/>
                  <a:gd name="connsiteY28" fmla="*/ 6723183 h 6723183"/>
                  <a:gd name="connsiteX29" fmla="*/ 6704292 w 7777791"/>
                  <a:gd name="connsiteY29" fmla="*/ 5747038 h 6723183"/>
                  <a:gd name="connsiteX30" fmla="*/ 4926857 w 7777791"/>
                  <a:gd name="connsiteY30" fmla="*/ 5158780 h 6723183"/>
                  <a:gd name="connsiteX31" fmla="*/ 5834763 w 7777791"/>
                  <a:gd name="connsiteY31" fmla="*/ 4350548 h 6723183"/>
                  <a:gd name="connsiteX32" fmla="*/ 6704292 w 7777791"/>
                  <a:gd name="connsiteY32" fmla="*/ 5747038 h 6723183"/>
                  <a:gd name="connsiteX33" fmla="*/ 2146353 w 7777791"/>
                  <a:gd name="connsiteY33" fmla="*/ 3481908 h 6723183"/>
                  <a:gd name="connsiteX34" fmla="*/ 3987906 w 7777791"/>
                  <a:gd name="connsiteY34" fmla="*/ 1925439 h 6723183"/>
                  <a:gd name="connsiteX35" fmla="*/ 5829459 w 7777791"/>
                  <a:gd name="connsiteY35" fmla="*/ 3481908 h 6723183"/>
                  <a:gd name="connsiteX36" fmla="*/ 3987906 w 7777791"/>
                  <a:gd name="connsiteY36" fmla="*/ 5038377 h 6723183"/>
                  <a:gd name="connsiteX37" fmla="*/ 2146353 w 7777791"/>
                  <a:gd name="connsiteY37" fmla="*/ 3481908 h 6723183"/>
                  <a:gd name="connsiteX0" fmla="*/ 7671010 w 7777791"/>
                  <a:gd name="connsiteY0" fmla="*/ 3481908 h 6707141"/>
                  <a:gd name="connsiteX1" fmla="*/ 7777791 w 7777791"/>
                  <a:gd name="connsiteY1" fmla="*/ 3514763 h 6707141"/>
                  <a:gd name="connsiteX2" fmla="*/ 6136598 w 7777791"/>
                  <a:gd name="connsiteY2" fmla="*/ 4201358 h 6707141"/>
                  <a:gd name="connsiteX3" fmla="*/ 5960134 w 7777791"/>
                  <a:gd name="connsiteY3" fmla="*/ 2874752 h 6707141"/>
                  <a:gd name="connsiteX4" fmla="*/ 7671010 w 7777791"/>
                  <a:gd name="connsiteY4" fmla="*/ 3481908 h 6707141"/>
                  <a:gd name="connsiteX5" fmla="*/ 6768460 w 7777791"/>
                  <a:gd name="connsiteY5" fmla="*/ 1216488 h 6707141"/>
                  <a:gd name="connsiteX6" fmla="*/ 5850805 w 7777791"/>
                  <a:gd name="connsiteY6" fmla="*/ 2805772 h 6707141"/>
                  <a:gd name="connsiteX7" fmla="*/ 5007068 w 7777791"/>
                  <a:gd name="connsiteY7" fmla="*/ 1452108 h 6707141"/>
                  <a:gd name="connsiteX8" fmla="*/ 6768460 w 7777791"/>
                  <a:gd name="connsiteY8" fmla="*/ 1216488 h 6707141"/>
                  <a:gd name="connsiteX9" fmla="*/ 4052074 w 7777791"/>
                  <a:gd name="connsiteY9" fmla="*/ 0 h 6707141"/>
                  <a:gd name="connsiteX10" fmla="*/ 4853347 w 7777791"/>
                  <a:gd name="connsiteY10" fmla="*/ 1705379 h 6707141"/>
                  <a:gd name="connsiteX11" fmla="*/ 3298926 w 7777791"/>
                  <a:gd name="connsiteY11" fmla="*/ 1544958 h 6707141"/>
                  <a:gd name="connsiteX12" fmla="*/ 4052074 w 7777791"/>
                  <a:gd name="connsiteY12" fmla="*/ 0 h 6707141"/>
                  <a:gd name="connsiteX13" fmla="*/ 1223051 w 7777791"/>
                  <a:gd name="connsiteY13" fmla="*/ 1136277 h 6707141"/>
                  <a:gd name="connsiteX14" fmla="*/ 2856447 w 7777791"/>
                  <a:gd name="connsiteY14" fmla="*/ 1452109 h 6707141"/>
                  <a:gd name="connsiteX15" fmla="*/ 2060837 w 7777791"/>
                  <a:gd name="connsiteY15" fmla="*/ 2757646 h 6707141"/>
                  <a:gd name="connsiteX16" fmla="*/ 1223051 w 7777791"/>
                  <a:gd name="connsiteY16" fmla="*/ 1136277 h 6707141"/>
                  <a:gd name="connsiteX17" fmla="*/ 0 w 7777791"/>
                  <a:gd name="connsiteY17" fmla="*/ 3401697 h 6707141"/>
                  <a:gd name="connsiteX18" fmla="*/ 1775043 w 7777791"/>
                  <a:gd name="connsiteY18" fmla="*/ 2698289 h 6707141"/>
                  <a:gd name="connsiteX19" fmla="*/ 1502328 w 7777791"/>
                  <a:gd name="connsiteY19" fmla="*/ 4474073 h 6707141"/>
                  <a:gd name="connsiteX20" fmla="*/ 0 w 7777791"/>
                  <a:gd name="connsiteY20" fmla="*/ 3401697 h 6707141"/>
                  <a:gd name="connsiteX21" fmla="*/ 1303262 w 7777791"/>
                  <a:gd name="connsiteY21" fmla="*/ 5795165 h 6707141"/>
                  <a:gd name="connsiteX22" fmla="*/ 1772079 w 7777791"/>
                  <a:gd name="connsiteY22" fmla="*/ 4302422 h 6707141"/>
                  <a:gd name="connsiteX23" fmla="*/ 2952700 w 7777791"/>
                  <a:gd name="connsiteY23" fmla="*/ 5431496 h 6707141"/>
                  <a:gd name="connsiteX24" fmla="*/ 1303262 w 7777791"/>
                  <a:gd name="connsiteY24" fmla="*/ 5795165 h 6707141"/>
                  <a:gd name="connsiteX25" fmla="*/ 4517295 w 7777791"/>
                  <a:gd name="connsiteY25" fmla="*/ 6707141 h 6707141"/>
                  <a:gd name="connsiteX26" fmla="*/ 3218715 w 7777791"/>
                  <a:gd name="connsiteY26" fmla="*/ 5226351 h 6707141"/>
                  <a:gd name="connsiteX27" fmla="*/ 4933557 w 7777791"/>
                  <a:gd name="connsiteY27" fmla="*/ 5354688 h 6707141"/>
                  <a:gd name="connsiteX28" fmla="*/ 4517295 w 7777791"/>
                  <a:gd name="connsiteY28" fmla="*/ 6707141 h 6707141"/>
                  <a:gd name="connsiteX29" fmla="*/ 6704292 w 7777791"/>
                  <a:gd name="connsiteY29" fmla="*/ 5747038 h 6707141"/>
                  <a:gd name="connsiteX30" fmla="*/ 4926857 w 7777791"/>
                  <a:gd name="connsiteY30" fmla="*/ 5158780 h 6707141"/>
                  <a:gd name="connsiteX31" fmla="*/ 5834763 w 7777791"/>
                  <a:gd name="connsiteY31" fmla="*/ 4350548 h 6707141"/>
                  <a:gd name="connsiteX32" fmla="*/ 6704292 w 7777791"/>
                  <a:gd name="connsiteY32" fmla="*/ 5747038 h 6707141"/>
                  <a:gd name="connsiteX33" fmla="*/ 2146353 w 7777791"/>
                  <a:gd name="connsiteY33" fmla="*/ 3481908 h 6707141"/>
                  <a:gd name="connsiteX34" fmla="*/ 3987906 w 7777791"/>
                  <a:gd name="connsiteY34" fmla="*/ 1925439 h 6707141"/>
                  <a:gd name="connsiteX35" fmla="*/ 5829459 w 7777791"/>
                  <a:gd name="connsiteY35" fmla="*/ 3481908 h 6707141"/>
                  <a:gd name="connsiteX36" fmla="*/ 3987906 w 7777791"/>
                  <a:gd name="connsiteY36" fmla="*/ 5038377 h 6707141"/>
                  <a:gd name="connsiteX37" fmla="*/ 2146353 w 7777791"/>
                  <a:gd name="connsiteY37" fmla="*/ 3481908 h 670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77791" h="6707141">
                    <a:moveTo>
                      <a:pt x="7671010" y="3481908"/>
                    </a:moveTo>
                    <a:lnTo>
                      <a:pt x="7777791" y="3514763"/>
                    </a:lnTo>
                    <a:lnTo>
                      <a:pt x="6136598" y="4201358"/>
                    </a:lnTo>
                    <a:lnTo>
                      <a:pt x="5960134" y="2874752"/>
                    </a:lnTo>
                    <a:lnTo>
                      <a:pt x="7671010" y="3481908"/>
                    </a:lnTo>
                    <a:close/>
                    <a:moveTo>
                      <a:pt x="6768460" y="1216488"/>
                    </a:moveTo>
                    <a:lnTo>
                      <a:pt x="5850805" y="2805772"/>
                    </a:lnTo>
                    <a:lnTo>
                      <a:pt x="5007068" y="1452108"/>
                    </a:lnTo>
                    <a:lnTo>
                      <a:pt x="6768460" y="1216488"/>
                    </a:lnTo>
                    <a:close/>
                    <a:moveTo>
                      <a:pt x="4052074" y="0"/>
                    </a:moveTo>
                    <a:lnTo>
                      <a:pt x="4853347" y="1705379"/>
                    </a:lnTo>
                    <a:lnTo>
                      <a:pt x="3298926" y="1544958"/>
                    </a:lnTo>
                    <a:cubicBezTo>
                      <a:pt x="3475112" y="1126225"/>
                      <a:pt x="3875888" y="418733"/>
                      <a:pt x="4052074" y="0"/>
                    </a:cubicBezTo>
                    <a:close/>
                    <a:moveTo>
                      <a:pt x="1223051" y="1136277"/>
                    </a:moveTo>
                    <a:lnTo>
                      <a:pt x="2856447" y="1452109"/>
                    </a:lnTo>
                    <a:lnTo>
                      <a:pt x="2060837" y="2757646"/>
                    </a:lnTo>
                    <a:lnTo>
                      <a:pt x="1223051" y="1136277"/>
                    </a:lnTo>
                    <a:close/>
                    <a:moveTo>
                      <a:pt x="0" y="3401697"/>
                    </a:moveTo>
                    <a:lnTo>
                      <a:pt x="1775043" y="2698289"/>
                    </a:lnTo>
                    <a:lnTo>
                      <a:pt x="1502328" y="4474073"/>
                    </a:lnTo>
                    <a:lnTo>
                      <a:pt x="0" y="3401697"/>
                    </a:lnTo>
                    <a:close/>
                    <a:moveTo>
                      <a:pt x="1303262" y="5795165"/>
                    </a:moveTo>
                    <a:lnTo>
                      <a:pt x="1772079" y="4302422"/>
                    </a:lnTo>
                    <a:lnTo>
                      <a:pt x="2952700" y="5431496"/>
                    </a:lnTo>
                    <a:lnTo>
                      <a:pt x="1303262" y="5795165"/>
                    </a:lnTo>
                    <a:close/>
                    <a:moveTo>
                      <a:pt x="4517295" y="6707141"/>
                    </a:moveTo>
                    <a:lnTo>
                      <a:pt x="3218715" y="5226351"/>
                    </a:lnTo>
                    <a:lnTo>
                      <a:pt x="4933557" y="5354688"/>
                    </a:lnTo>
                    <a:lnTo>
                      <a:pt x="4517295" y="6707141"/>
                    </a:lnTo>
                    <a:close/>
                    <a:moveTo>
                      <a:pt x="6704292" y="5747038"/>
                    </a:moveTo>
                    <a:lnTo>
                      <a:pt x="4926857" y="5158780"/>
                    </a:lnTo>
                    <a:lnTo>
                      <a:pt x="5834763" y="4350548"/>
                    </a:lnTo>
                    <a:lnTo>
                      <a:pt x="6704292" y="5747038"/>
                    </a:lnTo>
                    <a:close/>
                    <a:moveTo>
                      <a:pt x="2146353" y="3481908"/>
                    </a:moveTo>
                    <a:cubicBezTo>
                      <a:pt x="2146353" y="2622294"/>
                      <a:pt x="2970844" y="1925439"/>
                      <a:pt x="3987906" y="1925439"/>
                    </a:cubicBezTo>
                    <a:cubicBezTo>
                      <a:pt x="5004968" y="1925439"/>
                      <a:pt x="5829459" y="2622294"/>
                      <a:pt x="5829459" y="3481908"/>
                    </a:cubicBezTo>
                    <a:cubicBezTo>
                      <a:pt x="5829459" y="4341522"/>
                      <a:pt x="5004968" y="5038377"/>
                      <a:pt x="3987906" y="5038377"/>
                    </a:cubicBezTo>
                    <a:cubicBezTo>
                      <a:pt x="2970844" y="5038377"/>
                      <a:pt x="2146353" y="4341522"/>
                      <a:pt x="2146353" y="3481908"/>
                    </a:cubicBezTo>
                    <a:close/>
                  </a:path>
                </a:pathLst>
              </a:cu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3d extrusionH="57150">
                  <a:bevelT w="38100" h="38100" prst="slope"/>
                </a:sp3d>
              </a:bodyPr>
              <a:lstStyle/>
              <a:p>
                <a:pPr algn="ctr"/>
                <a:endParaRPr lang="en-US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0406BB78-0319-4072-824E-16B4C70DC7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40177" y="166479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1010AC49-87E2-40A2-B29D-264791A262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49434" y="520013"/>
                <a:ext cx="2660232" cy="2063339"/>
              </a:xfrm>
              <a:prstGeom prst="rect">
                <a:avLst/>
              </a:prstGeom>
            </p:spPr>
          </p:pic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86EA61FD-9F20-48E0-9E9D-CDDA412A9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683822" y="2475557"/>
                <a:ext cx="2660232" cy="2063339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56E513C2-3109-450A-AD1A-7639E6D43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530766" y="916562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7CC6135F-3626-475B-BA5F-275D451082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764852" y="2575068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06F3D6B2-E732-4E0F-BD29-191B8C3C6A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646916" y="4233574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2058DF0A-0BA1-4E66-8B9A-CAD9320906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3706" y="4329073"/>
                <a:ext cx="2660232" cy="2063338"/>
              </a:xfrm>
              <a:prstGeom prst="rect">
                <a:avLst/>
              </a:prstGeom>
            </p:spPr>
          </p:pic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4000D0AC-2AB6-44BD-B8A1-51BF634972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45429" y1="12143" x2="31579" y2="23571"/>
                            <a14:foregroundMark x1="31579" y1="23571" x2="29086" y2="32857"/>
                            <a14:foregroundMark x1="76177" y1="43571" x2="73684" y2="62143"/>
                            <a14:foregroundMark x1="73684" y1="62143" x2="62050" y2="76786"/>
                            <a14:foregroundMark x1="62050" y1="76786" x2="48199" y2="82143"/>
                            <a14:foregroundMark x1="48199" y1="82143" x2="35734" y2="74286"/>
                            <a14:foregroundMark x1="35734" y1="74286" x2="26316" y2="59643"/>
                            <a14:foregroundMark x1="26316" y1="59643" x2="26039" y2="40357"/>
                            <a14:foregroundMark x1="26039" y1="40357" x2="32687" y2="21429"/>
                            <a14:foregroundMark x1="32687" y1="21429" x2="46260" y2="13571"/>
                            <a14:foregroundMark x1="46260" y1="13571" x2="60665" y2="15714"/>
                            <a14:foregroundMark x1="60665" y1="15714" x2="70360" y2="28571"/>
                            <a14:foregroundMark x1="70360" y1="28571" x2="74238" y2="425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620127" y="4909769"/>
                <a:ext cx="2660232" cy="2063338"/>
              </a:xfrm>
              <a:prstGeom prst="rect">
                <a:avLst/>
              </a:prstGeom>
            </p:spPr>
          </p:pic>
        </p:grp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36E2559-829C-4B1F-AFF9-75FC0E61A16A}"/>
                </a:ext>
              </a:extLst>
            </p:cNvPr>
            <p:cNvSpPr/>
            <p:nvPr/>
          </p:nvSpPr>
          <p:spPr>
            <a:xfrm>
              <a:off x="9245620" y="3951483"/>
              <a:ext cx="1747345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e</a:t>
              </a:r>
              <a:endPara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93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25766538-5B80-426D-BB1C-89C28E41B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007" y="242775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9D48EF7B-2D17-46A9-9029-FD65B099E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84" y="-452299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9CDD7A3-3EA4-4B68-8B96-B76CF19F1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181" y="2517787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481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d, purple, and pink cosmos flowers borderline illustration ...">
            <a:extLst>
              <a:ext uri="{FF2B5EF4-FFF2-40B4-BE49-F238E27FC236}">
                <a16:creationId xmlns:a16="http://schemas.microsoft.com/office/drawing/2014/main" id="{162858E6-7136-421A-AF2F-75EEF2E5B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46" y="1985733"/>
            <a:ext cx="6303043" cy="387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46" y="1195075"/>
            <a:ext cx="3400900" cy="4467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440713" y="404416"/>
            <a:ext cx="4262238" cy="1581317"/>
            <a:chOff x="5599213" y="365082"/>
            <a:chExt cx="4262238" cy="1581317"/>
          </a:xfrm>
          <a:blipFill>
            <a:blip r:embed="rId4"/>
            <a:tile tx="0" ty="0" sx="100000" sy="100000" flip="none" algn="tl"/>
          </a:blipFill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8139" y="492472"/>
              <a:ext cx="3844386" cy="923330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FB4C5A8-3A19-4A22-9B8A-44E060248200}"/>
              </a:ext>
            </a:extLst>
          </p:cNvPr>
          <p:cNvSpPr/>
          <p:nvPr/>
        </p:nvSpPr>
        <p:spPr>
          <a:xfrm>
            <a:off x="6369234" y="2483838"/>
            <a:ext cx="394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2(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Aa,Bb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14</a:t>
            </a:r>
          </a:p>
        </p:txBody>
      </p: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68924109-1907-4D7E-B77E-256BEFD543C2}"/>
              </a:ext>
            </a:extLst>
          </p:cNvPr>
          <p:cNvSpPr/>
          <p:nvPr/>
        </p:nvSpPr>
        <p:spPr>
          <a:xfrm rot="21540000" flipV="1">
            <a:off x="215142" y="3449358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C385B62-141F-4F7D-9838-3BE711B673E5}"/>
              </a:ext>
            </a:extLst>
          </p:cNvPr>
          <p:cNvSpPr/>
          <p:nvPr/>
        </p:nvSpPr>
        <p:spPr>
          <a:xfrm>
            <a:off x="-1973240" y="927196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2A2C37-0F79-41DC-9D6D-F6BECF311A8D}"/>
              </a:ext>
            </a:extLst>
          </p:cNvPr>
          <p:cNvSpPr/>
          <p:nvPr/>
        </p:nvSpPr>
        <p:spPr>
          <a:xfrm>
            <a:off x="2111395" y="1652902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1A1F0-5E9B-4FB5-B8C7-782432378118}"/>
              </a:ext>
            </a:extLst>
          </p:cNvPr>
          <p:cNvSpPr txBox="1"/>
          <p:nvPr/>
        </p:nvSpPr>
        <p:spPr>
          <a:xfrm>
            <a:off x="2546825" y="1469456"/>
            <a:ext cx="9645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5EE340-B24C-4417-B3D9-37D8A91D9717}"/>
              </a:ext>
            </a:extLst>
          </p:cNvPr>
          <p:cNvGrpSpPr/>
          <p:nvPr/>
        </p:nvGrpSpPr>
        <p:grpSpPr>
          <a:xfrm rot="3180000">
            <a:off x="166964" y="1278964"/>
            <a:ext cx="564118" cy="4048393"/>
            <a:chOff x="5823678" y="2293495"/>
            <a:chExt cx="494191" cy="446707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BFE47EC-62BC-4758-A39E-F9F3C8DD65F5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84293F6-E227-44F0-B15C-DB73EB12E0A0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FD55527-CB71-4969-BA0F-8589B9C975C5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409033D-6739-4F88-B8B2-A1574EFDC09E}"/>
              </a:ext>
            </a:extLst>
          </p:cNvPr>
          <p:cNvSpPr/>
          <p:nvPr/>
        </p:nvSpPr>
        <p:spPr>
          <a:xfrm>
            <a:off x="2573497" y="3139389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86862A-114B-4314-BADB-2F4E5D8B8E58}"/>
              </a:ext>
            </a:extLst>
          </p:cNvPr>
          <p:cNvSpPr txBox="1"/>
          <p:nvPr/>
        </p:nvSpPr>
        <p:spPr>
          <a:xfrm>
            <a:off x="3059228" y="2900933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9B9E55-5D01-4D00-B712-BA8112C738A9}"/>
              </a:ext>
            </a:extLst>
          </p:cNvPr>
          <p:cNvSpPr/>
          <p:nvPr/>
        </p:nvSpPr>
        <p:spPr>
          <a:xfrm>
            <a:off x="2104024" y="4431223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57E825-4A8B-431E-AE87-63F9B264E8AE}"/>
              </a:ext>
            </a:extLst>
          </p:cNvPr>
          <p:cNvSpPr txBox="1"/>
          <p:nvPr/>
        </p:nvSpPr>
        <p:spPr>
          <a:xfrm>
            <a:off x="2517226" y="4273778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C7C7C3-DB5C-40DA-AA84-E2338147F566}"/>
              </a:ext>
            </a:extLst>
          </p:cNvPr>
          <p:cNvSpPr txBox="1"/>
          <p:nvPr/>
        </p:nvSpPr>
        <p:spPr>
          <a:xfrm>
            <a:off x="3460050" y="433137"/>
            <a:ext cx="6085003" cy="770021"/>
          </a:xfrm>
          <a:custGeom>
            <a:avLst/>
            <a:gdLst/>
            <a:ahLst/>
            <a:cxnLst/>
            <a:rect l="l" t="t" r="r" b="b"/>
            <a:pathLst>
              <a:path w="2835213" h="169218">
                <a:moveTo>
                  <a:pt x="386377" y="45207"/>
                </a:moveTo>
                <a:lnTo>
                  <a:pt x="368504" y="104031"/>
                </a:lnTo>
                <a:lnTo>
                  <a:pt x="404439" y="104031"/>
                </a:lnTo>
                <a:close/>
                <a:moveTo>
                  <a:pt x="2202098" y="38286"/>
                </a:moveTo>
                <a:cubicBezTo>
                  <a:pt x="2191904" y="38286"/>
                  <a:pt x="2183718" y="41895"/>
                  <a:pt x="2177542" y="49113"/>
                </a:cubicBezTo>
                <a:cubicBezTo>
                  <a:pt x="2171365" y="56331"/>
                  <a:pt x="2168277" y="68275"/>
                  <a:pt x="2168277" y="84944"/>
                </a:cubicBezTo>
                <a:cubicBezTo>
                  <a:pt x="2168277" y="101464"/>
                  <a:pt x="2171347" y="113333"/>
                  <a:pt x="2177486" y="120551"/>
                </a:cubicBezTo>
                <a:cubicBezTo>
                  <a:pt x="2183625" y="127769"/>
                  <a:pt x="2191978" y="131378"/>
                  <a:pt x="2202545" y="131378"/>
                </a:cubicBezTo>
                <a:cubicBezTo>
                  <a:pt x="2213409" y="131378"/>
                  <a:pt x="2221818" y="127843"/>
                  <a:pt x="2227771" y="120774"/>
                </a:cubicBezTo>
                <a:cubicBezTo>
                  <a:pt x="2233724" y="113705"/>
                  <a:pt x="2236701" y="101017"/>
                  <a:pt x="2236701" y="82711"/>
                </a:cubicBezTo>
                <a:cubicBezTo>
                  <a:pt x="2236701" y="67308"/>
                  <a:pt x="2233594" y="56052"/>
                  <a:pt x="2227381" y="48946"/>
                </a:cubicBezTo>
                <a:cubicBezTo>
                  <a:pt x="2221167" y="41839"/>
                  <a:pt x="2212740" y="38286"/>
                  <a:pt x="2202098" y="38286"/>
                </a:cubicBezTo>
                <a:close/>
                <a:moveTo>
                  <a:pt x="1487724" y="38286"/>
                </a:moveTo>
                <a:cubicBezTo>
                  <a:pt x="1477529" y="38286"/>
                  <a:pt x="1469343" y="41895"/>
                  <a:pt x="1463167" y="49113"/>
                </a:cubicBezTo>
                <a:cubicBezTo>
                  <a:pt x="1456991" y="56331"/>
                  <a:pt x="1453902" y="68275"/>
                  <a:pt x="1453902" y="84944"/>
                </a:cubicBezTo>
                <a:cubicBezTo>
                  <a:pt x="1453902" y="101464"/>
                  <a:pt x="1456972" y="113333"/>
                  <a:pt x="1463111" y="120551"/>
                </a:cubicBezTo>
                <a:cubicBezTo>
                  <a:pt x="1469250" y="127769"/>
                  <a:pt x="1477603" y="131378"/>
                  <a:pt x="1488170" y="131378"/>
                </a:cubicBezTo>
                <a:cubicBezTo>
                  <a:pt x="1499034" y="131378"/>
                  <a:pt x="1507443" y="127843"/>
                  <a:pt x="1513396" y="120774"/>
                </a:cubicBezTo>
                <a:cubicBezTo>
                  <a:pt x="1519350" y="113705"/>
                  <a:pt x="1522326" y="101017"/>
                  <a:pt x="1522326" y="82711"/>
                </a:cubicBezTo>
                <a:cubicBezTo>
                  <a:pt x="1522326" y="67308"/>
                  <a:pt x="1519219" y="56052"/>
                  <a:pt x="1513006" y="48946"/>
                </a:cubicBezTo>
                <a:cubicBezTo>
                  <a:pt x="1506792" y="41839"/>
                  <a:pt x="1498365" y="38286"/>
                  <a:pt x="1487724" y="38286"/>
                </a:cubicBezTo>
                <a:close/>
                <a:moveTo>
                  <a:pt x="546758" y="35830"/>
                </a:moveTo>
                <a:lnTo>
                  <a:pt x="546758" y="69093"/>
                </a:lnTo>
                <a:lnTo>
                  <a:pt x="568077" y="69093"/>
                </a:lnTo>
                <a:cubicBezTo>
                  <a:pt x="570384" y="69093"/>
                  <a:pt x="574849" y="68349"/>
                  <a:pt x="581472" y="66861"/>
                </a:cubicBezTo>
                <a:cubicBezTo>
                  <a:pt x="584821" y="66191"/>
                  <a:pt x="587555" y="64480"/>
                  <a:pt x="589676" y="61726"/>
                </a:cubicBezTo>
                <a:cubicBezTo>
                  <a:pt x="591797" y="58973"/>
                  <a:pt x="592857" y="55811"/>
                  <a:pt x="592857" y="52239"/>
                </a:cubicBezTo>
                <a:cubicBezTo>
                  <a:pt x="592857" y="46955"/>
                  <a:pt x="591183" y="42900"/>
                  <a:pt x="587834" y="40072"/>
                </a:cubicBezTo>
                <a:cubicBezTo>
                  <a:pt x="584486" y="37244"/>
                  <a:pt x="578198" y="35830"/>
                  <a:pt x="568970" y="35830"/>
                </a:cubicBezTo>
                <a:close/>
                <a:moveTo>
                  <a:pt x="2533539" y="2791"/>
                </a:moveTo>
                <a:lnTo>
                  <a:pt x="2669047" y="2791"/>
                </a:lnTo>
                <a:lnTo>
                  <a:pt x="2669047" y="37728"/>
                </a:lnTo>
                <a:lnTo>
                  <a:pt x="2584215" y="37728"/>
                </a:lnTo>
                <a:lnTo>
                  <a:pt x="2584215" y="63736"/>
                </a:lnTo>
                <a:lnTo>
                  <a:pt x="2662908" y="63736"/>
                </a:lnTo>
                <a:lnTo>
                  <a:pt x="2662908" y="97110"/>
                </a:lnTo>
                <a:lnTo>
                  <a:pt x="2584215" y="97110"/>
                </a:lnTo>
                <a:lnTo>
                  <a:pt x="2584215" y="129369"/>
                </a:lnTo>
                <a:lnTo>
                  <a:pt x="2671502" y="129369"/>
                </a:lnTo>
                <a:lnTo>
                  <a:pt x="2671502" y="166427"/>
                </a:lnTo>
                <a:lnTo>
                  <a:pt x="2533539" y="166427"/>
                </a:lnTo>
                <a:close/>
                <a:moveTo>
                  <a:pt x="2314017" y="2791"/>
                </a:moveTo>
                <a:lnTo>
                  <a:pt x="2380516" y="2791"/>
                </a:lnTo>
                <a:lnTo>
                  <a:pt x="2406160" y="102357"/>
                </a:lnTo>
                <a:lnTo>
                  <a:pt x="2431622" y="2791"/>
                </a:lnTo>
                <a:lnTo>
                  <a:pt x="2498080" y="2791"/>
                </a:lnTo>
                <a:lnTo>
                  <a:pt x="2498080" y="166427"/>
                </a:lnTo>
                <a:lnTo>
                  <a:pt x="2456669" y="166427"/>
                </a:lnTo>
                <a:lnTo>
                  <a:pt x="2456669" y="41635"/>
                </a:lnTo>
                <a:lnTo>
                  <a:pt x="2424761" y="166427"/>
                </a:lnTo>
                <a:lnTo>
                  <a:pt x="2387277" y="166427"/>
                </a:lnTo>
                <a:lnTo>
                  <a:pt x="2355429" y="41635"/>
                </a:lnTo>
                <a:lnTo>
                  <a:pt x="2355429" y="166427"/>
                </a:lnTo>
                <a:lnTo>
                  <a:pt x="2314017" y="166427"/>
                </a:lnTo>
                <a:close/>
                <a:moveTo>
                  <a:pt x="1779203" y="2791"/>
                </a:moveTo>
                <a:lnTo>
                  <a:pt x="1932906" y="2791"/>
                </a:lnTo>
                <a:lnTo>
                  <a:pt x="1932906" y="43197"/>
                </a:lnTo>
                <a:lnTo>
                  <a:pt x="1881337" y="43197"/>
                </a:lnTo>
                <a:lnTo>
                  <a:pt x="1881337" y="166427"/>
                </a:lnTo>
                <a:lnTo>
                  <a:pt x="1830772" y="166427"/>
                </a:lnTo>
                <a:lnTo>
                  <a:pt x="1830772" y="43197"/>
                </a:lnTo>
                <a:lnTo>
                  <a:pt x="1779203" y="43197"/>
                </a:lnTo>
                <a:close/>
                <a:moveTo>
                  <a:pt x="1600312" y="2791"/>
                </a:moveTo>
                <a:lnTo>
                  <a:pt x="1650765" y="2791"/>
                </a:lnTo>
                <a:lnTo>
                  <a:pt x="1650765" y="102604"/>
                </a:lnTo>
                <a:cubicBezTo>
                  <a:pt x="1650765" y="111527"/>
                  <a:pt x="1653239" y="118497"/>
                  <a:pt x="1658188" y="123516"/>
                </a:cubicBezTo>
                <a:cubicBezTo>
                  <a:pt x="1663136" y="128534"/>
                  <a:pt x="1670001" y="131043"/>
                  <a:pt x="1678782" y="131043"/>
                </a:cubicBezTo>
                <a:cubicBezTo>
                  <a:pt x="1687488" y="131043"/>
                  <a:pt x="1694316" y="128571"/>
                  <a:pt x="1699264" y="123626"/>
                </a:cubicBezTo>
                <a:cubicBezTo>
                  <a:pt x="1704213" y="118682"/>
                  <a:pt x="1706687" y="111675"/>
                  <a:pt x="1706687" y="102604"/>
                </a:cubicBezTo>
                <a:lnTo>
                  <a:pt x="1706687" y="2791"/>
                </a:lnTo>
                <a:lnTo>
                  <a:pt x="1757140" y="2791"/>
                </a:lnTo>
                <a:lnTo>
                  <a:pt x="1757140" y="100283"/>
                </a:lnTo>
                <a:cubicBezTo>
                  <a:pt x="1757140" y="109950"/>
                  <a:pt x="1755633" y="119078"/>
                  <a:pt x="1752619" y="127667"/>
                </a:cubicBezTo>
                <a:cubicBezTo>
                  <a:pt x="1749605" y="136256"/>
                  <a:pt x="1744880" y="143766"/>
                  <a:pt x="1738443" y="150199"/>
                </a:cubicBezTo>
                <a:cubicBezTo>
                  <a:pt x="1732006" y="156632"/>
                  <a:pt x="1725253" y="161149"/>
                  <a:pt x="1718184" y="163752"/>
                </a:cubicBezTo>
                <a:cubicBezTo>
                  <a:pt x="1708361" y="167396"/>
                  <a:pt x="1696567" y="169218"/>
                  <a:pt x="1682800" y="169218"/>
                </a:cubicBezTo>
                <a:cubicBezTo>
                  <a:pt x="1674838" y="169218"/>
                  <a:pt x="1666150" y="168660"/>
                  <a:pt x="1656736" y="167544"/>
                </a:cubicBezTo>
                <a:cubicBezTo>
                  <a:pt x="1647323" y="166428"/>
                  <a:pt x="1639454" y="164216"/>
                  <a:pt x="1633129" y="160907"/>
                </a:cubicBezTo>
                <a:cubicBezTo>
                  <a:pt x="1626803" y="157598"/>
                  <a:pt x="1621018" y="152894"/>
                  <a:pt x="1615772" y="146797"/>
                </a:cubicBezTo>
                <a:cubicBezTo>
                  <a:pt x="1610525" y="140699"/>
                  <a:pt x="1606935" y="134415"/>
                  <a:pt x="1605000" y="127946"/>
                </a:cubicBezTo>
                <a:cubicBezTo>
                  <a:pt x="1601875" y="117535"/>
                  <a:pt x="1600312" y="108314"/>
                  <a:pt x="1600312" y="100283"/>
                </a:cubicBezTo>
                <a:close/>
                <a:moveTo>
                  <a:pt x="952835" y="2791"/>
                </a:moveTo>
                <a:lnTo>
                  <a:pt x="1000051" y="2791"/>
                </a:lnTo>
                <a:lnTo>
                  <a:pt x="1061666" y="93322"/>
                </a:lnTo>
                <a:lnTo>
                  <a:pt x="1061666" y="2791"/>
                </a:lnTo>
                <a:lnTo>
                  <a:pt x="1109328" y="2791"/>
                </a:lnTo>
                <a:lnTo>
                  <a:pt x="1109328" y="166427"/>
                </a:lnTo>
                <a:lnTo>
                  <a:pt x="1061666" y="166427"/>
                </a:lnTo>
                <a:lnTo>
                  <a:pt x="1000386" y="76579"/>
                </a:lnTo>
                <a:lnTo>
                  <a:pt x="1000386" y="166427"/>
                </a:lnTo>
                <a:lnTo>
                  <a:pt x="952835" y="166427"/>
                </a:lnTo>
                <a:close/>
                <a:moveTo>
                  <a:pt x="868785" y="2791"/>
                </a:moveTo>
                <a:lnTo>
                  <a:pt x="919461" y="2791"/>
                </a:lnTo>
                <a:lnTo>
                  <a:pt x="919461" y="166427"/>
                </a:lnTo>
                <a:lnTo>
                  <a:pt x="868785" y="166427"/>
                </a:lnTo>
                <a:close/>
                <a:moveTo>
                  <a:pt x="676610" y="2791"/>
                </a:moveTo>
                <a:lnTo>
                  <a:pt x="723826" y="2791"/>
                </a:lnTo>
                <a:lnTo>
                  <a:pt x="785441" y="93322"/>
                </a:lnTo>
                <a:lnTo>
                  <a:pt x="785441" y="2791"/>
                </a:lnTo>
                <a:lnTo>
                  <a:pt x="833103" y="2791"/>
                </a:lnTo>
                <a:lnTo>
                  <a:pt x="833103" y="166427"/>
                </a:lnTo>
                <a:lnTo>
                  <a:pt x="785441" y="166427"/>
                </a:lnTo>
                <a:lnTo>
                  <a:pt x="724161" y="76579"/>
                </a:lnTo>
                <a:lnTo>
                  <a:pt x="724161" y="166427"/>
                </a:lnTo>
                <a:lnTo>
                  <a:pt x="676610" y="166427"/>
                </a:lnTo>
                <a:close/>
                <a:moveTo>
                  <a:pt x="495970" y="2791"/>
                </a:moveTo>
                <a:lnTo>
                  <a:pt x="580244" y="2791"/>
                </a:lnTo>
                <a:cubicBezTo>
                  <a:pt x="595871" y="2791"/>
                  <a:pt x="607814" y="4130"/>
                  <a:pt x="616074" y="6809"/>
                </a:cubicBezTo>
                <a:cubicBezTo>
                  <a:pt x="624334" y="9488"/>
                  <a:pt x="630994" y="14455"/>
                  <a:pt x="636055" y="21710"/>
                </a:cubicBezTo>
                <a:cubicBezTo>
                  <a:pt x="641115" y="28966"/>
                  <a:pt x="643645" y="37802"/>
                  <a:pt x="643645" y="48220"/>
                </a:cubicBezTo>
                <a:cubicBezTo>
                  <a:pt x="643645" y="57299"/>
                  <a:pt x="641709" y="65131"/>
                  <a:pt x="637837" y="71717"/>
                </a:cubicBezTo>
                <a:cubicBezTo>
                  <a:pt x="633965" y="78302"/>
                  <a:pt x="628642" y="83641"/>
                  <a:pt x="621866" y="87734"/>
                </a:cubicBezTo>
                <a:cubicBezTo>
                  <a:pt x="617548" y="90339"/>
                  <a:pt x="611629" y="92497"/>
                  <a:pt x="604108" y="94208"/>
                </a:cubicBezTo>
                <a:cubicBezTo>
                  <a:pt x="610131" y="96220"/>
                  <a:pt x="614519" y="98231"/>
                  <a:pt x="617271" y="100241"/>
                </a:cubicBezTo>
                <a:cubicBezTo>
                  <a:pt x="619130" y="101582"/>
                  <a:pt x="621826" y="104449"/>
                  <a:pt x="625358" y="108844"/>
                </a:cubicBezTo>
                <a:cubicBezTo>
                  <a:pt x="628891" y="113238"/>
                  <a:pt x="631251" y="116627"/>
                  <a:pt x="632441" y="119011"/>
                </a:cubicBezTo>
                <a:lnTo>
                  <a:pt x="656928" y="166427"/>
                </a:lnTo>
                <a:lnTo>
                  <a:pt x="599793" y="166427"/>
                </a:lnTo>
                <a:lnTo>
                  <a:pt x="572765" y="116421"/>
                </a:lnTo>
                <a:cubicBezTo>
                  <a:pt x="569342" y="109947"/>
                  <a:pt x="566291" y="105742"/>
                  <a:pt x="563613" y="103808"/>
                </a:cubicBezTo>
                <a:cubicBezTo>
                  <a:pt x="559966" y="101278"/>
                  <a:pt x="555836" y="100012"/>
                  <a:pt x="551223" y="100012"/>
                </a:cubicBezTo>
                <a:lnTo>
                  <a:pt x="546758" y="100012"/>
                </a:lnTo>
                <a:lnTo>
                  <a:pt x="546758" y="166427"/>
                </a:lnTo>
                <a:lnTo>
                  <a:pt x="495970" y="166427"/>
                </a:lnTo>
                <a:close/>
                <a:moveTo>
                  <a:pt x="359420" y="2791"/>
                </a:moveTo>
                <a:lnTo>
                  <a:pt x="414575" y="2791"/>
                </a:lnTo>
                <a:lnTo>
                  <a:pt x="476064" y="166427"/>
                </a:lnTo>
                <a:lnTo>
                  <a:pt x="423114" y="166427"/>
                </a:lnTo>
                <a:lnTo>
                  <a:pt x="414927" y="139415"/>
                </a:lnTo>
                <a:lnTo>
                  <a:pt x="357521" y="139415"/>
                </a:lnTo>
                <a:lnTo>
                  <a:pt x="349545" y="166427"/>
                </a:lnTo>
                <a:lnTo>
                  <a:pt x="297917" y="166427"/>
                </a:lnTo>
                <a:close/>
                <a:moveTo>
                  <a:pt x="152289" y="2791"/>
                </a:moveTo>
                <a:lnTo>
                  <a:pt x="287797" y="2791"/>
                </a:lnTo>
                <a:lnTo>
                  <a:pt x="287797" y="37728"/>
                </a:lnTo>
                <a:lnTo>
                  <a:pt x="202965" y="37728"/>
                </a:lnTo>
                <a:lnTo>
                  <a:pt x="202965" y="63736"/>
                </a:lnTo>
                <a:lnTo>
                  <a:pt x="281658" y="63736"/>
                </a:lnTo>
                <a:lnTo>
                  <a:pt x="281658" y="97110"/>
                </a:lnTo>
                <a:lnTo>
                  <a:pt x="202965" y="97110"/>
                </a:lnTo>
                <a:lnTo>
                  <a:pt x="202965" y="129369"/>
                </a:lnTo>
                <a:lnTo>
                  <a:pt x="290252" y="129369"/>
                </a:lnTo>
                <a:lnTo>
                  <a:pt x="290252" y="166427"/>
                </a:lnTo>
                <a:lnTo>
                  <a:pt x="152289" y="166427"/>
                </a:lnTo>
                <a:close/>
                <a:moveTo>
                  <a:pt x="0" y="2791"/>
                </a:moveTo>
                <a:lnTo>
                  <a:pt x="50565" y="2791"/>
                </a:lnTo>
                <a:lnTo>
                  <a:pt x="50565" y="126132"/>
                </a:lnTo>
                <a:lnTo>
                  <a:pt x="129481" y="126132"/>
                </a:lnTo>
                <a:lnTo>
                  <a:pt x="129481" y="166427"/>
                </a:lnTo>
                <a:lnTo>
                  <a:pt x="0" y="166427"/>
                </a:lnTo>
                <a:close/>
                <a:moveTo>
                  <a:pt x="2762436" y="0"/>
                </a:moveTo>
                <a:cubicBezTo>
                  <a:pt x="2783347" y="0"/>
                  <a:pt x="2799290" y="3888"/>
                  <a:pt x="2810266" y="11664"/>
                </a:cubicBezTo>
                <a:cubicBezTo>
                  <a:pt x="2821242" y="19441"/>
                  <a:pt x="2827772" y="31812"/>
                  <a:pt x="2829856" y="48778"/>
                </a:cubicBezTo>
                <a:lnTo>
                  <a:pt x="2782193" y="51569"/>
                </a:lnTo>
                <a:cubicBezTo>
                  <a:pt x="2780928" y="44202"/>
                  <a:pt x="2778268" y="38844"/>
                  <a:pt x="2774212" y="35495"/>
                </a:cubicBezTo>
                <a:cubicBezTo>
                  <a:pt x="2770157" y="32147"/>
                  <a:pt x="2764557" y="30473"/>
                  <a:pt x="2757413" y="30473"/>
                </a:cubicBezTo>
                <a:cubicBezTo>
                  <a:pt x="2751535" y="30473"/>
                  <a:pt x="2747107" y="31719"/>
                  <a:pt x="2744131" y="34212"/>
                </a:cubicBezTo>
                <a:cubicBezTo>
                  <a:pt x="2741154" y="36705"/>
                  <a:pt x="2739666" y="39737"/>
                  <a:pt x="2739666" y="43309"/>
                </a:cubicBezTo>
                <a:cubicBezTo>
                  <a:pt x="2739666" y="45913"/>
                  <a:pt x="2740894" y="48258"/>
                  <a:pt x="2743349" y="50341"/>
                </a:cubicBezTo>
                <a:cubicBezTo>
                  <a:pt x="2745730" y="52499"/>
                  <a:pt x="2751386" y="54508"/>
                  <a:pt x="2760316" y="56369"/>
                </a:cubicBezTo>
                <a:cubicBezTo>
                  <a:pt x="2782417" y="61131"/>
                  <a:pt x="2798248" y="65949"/>
                  <a:pt x="2807810" y="70824"/>
                </a:cubicBezTo>
                <a:cubicBezTo>
                  <a:pt x="2817373" y="75698"/>
                  <a:pt x="2824330" y="81744"/>
                  <a:pt x="2828684" y="88962"/>
                </a:cubicBezTo>
                <a:cubicBezTo>
                  <a:pt x="2833037" y="96180"/>
                  <a:pt x="2835213" y="104254"/>
                  <a:pt x="2835213" y="113184"/>
                </a:cubicBezTo>
                <a:cubicBezTo>
                  <a:pt x="2835213" y="123676"/>
                  <a:pt x="2832311" y="133350"/>
                  <a:pt x="2826507" y="142205"/>
                </a:cubicBezTo>
                <a:cubicBezTo>
                  <a:pt x="2820703" y="151061"/>
                  <a:pt x="2812591" y="157776"/>
                  <a:pt x="2802173" y="162353"/>
                </a:cubicBezTo>
                <a:cubicBezTo>
                  <a:pt x="2791756" y="166929"/>
                  <a:pt x="2778621" y="169218"/>
                  <a:pt x="2762771" y="169218"/>
                </a:cubicBezTo>
                <a:cubicBezTo>
                  <a:pt x="2734940" y="169218"/>
                  <a:pt x="2715667" y="163860"/>
                  <a:pt x="2704952" y="153144"/>
                </a:cubicBezTo>
                <a:cubicBezTo>
                  <a:pt x="2694236" y="142428"/>
                  <a:pt x="2688171" y="128811"/>
                  <a:pt x="2686757" y="112291"/>
                </a:cubicBezTo>
                <a:lnTo>
                  <a:pt x="2734866" y="109277"/>
                </a:lnTo>
                <a:cubicBezTo>
                  <a:pt x="2735908" y="117091"/>
                  <a:pt x="2738029" y="123044"/>
                  <a:pt x="2741228" y="127136"/>
                </a:cubicBezTo>
                <a:cubicBezTo>
                  <a:pt x="2746437" y="133759"/>
                  <a:pt x="2753879" y="137071"/>
                  <a:pt x="2763553" y="137071"/>
                </a:cubicBezTo>
                <a:cubicBezTo>
                  <a:pt x="2770771" y="137071"/>
                  <a:pt x="2776333" y="135378"/>
                  <a:pt x="2780240" y="131992"/>
                </a:cubicBezTo>
                <a:cubicBezTo>
                  <a:pt x="2784147" y="128606"/>
                  <a:pt x="2786100" y="124681"/>
                  <a:pt x="2786100" y="120216"/>
                </a:cubicBezTo>
                <a:cubicBezTo>
                  <a:pt x="2786100" y="115974"/>
                  <a:pt x="2784240" y="112179"/>
                  <a:pt x="2780519" y="108831"/>
                </a:cubicBezTo>
                <a:cubicBezTo>
                  <a:pt x="2776798" y="105482"/>
                  <a:pt x="2768166" y="102319"/>
                  <a:pt x="2754623" y="99343"/>
                </a:cubicBezTo>
                <a:cubicBezTo>
                  <a:pt x="2732448" y="94357"/>
                  <a:pt x="2716635" y="87734"/>
                  <a:pt x="2707184" y="79474"/>
                </a:cubicBezTo>
                <a:cubicBezTo>
                  <a:pt x="2697659" y="71214"/>
                  <a:pt x="2692896" y="60685"/>
                  <a:pt x="2692896" y="47885"/>
                </a:cubicBezTo>
                <a:cubicBezTo>
                  <a:pt x="2692896" y="39477"/>
                  <a:pt x="2695334" y="31533"/>
                  <a:pt x="2700208" y="24054"/>
                </a:cubicBezTo>
                <a:cubicBezTo>
                  <a:pt x="2705082" y="16576"/>
                  <a:pt x="2712412" y="10697"/>
                  <a:pt x="2722197" y="6418"/>
                </a:cubicBezTo>
                <a:cubicBezTo>
                  <a:pt x="2731982" y="2139"/>
                  <a:pt x="2745396" y="0"/>
                  <a:pt x="2762436" y="0"/>
                </a:cubicBezTo>
                <a:close/>
                <a:moveTo>
                  <a:pt x="2202210" y="0"/>
                </a:moveTo>
                <a:cubicBezTo>
                  <a:pt x="2229446" y="0"/>
                  <a:pt x="2250430" y="7311"/>
                  <a:pt x="2265164" y="21934"/>
                </a:cubicBezTo>
                <a:cubicBezTo>
                  <a:pt x="2279898" y="36556"/>
                  <a:pt x="2287265" y="57038"/>
                  <a:pt x="2287265" y="83381"/>
                </a:cubicBezTo>
                <a:cubicBezTo>
                  <a:pt x="2287265" y="102505"/>
                  <a:pt x="2284047" y="118188"/>
                  <a:pt x="2277610" y="130429"/>
                </a:cubicBezTo>
                <a:cubicBezTo>
                  <a:pt x="2271173" y="142670"/>
                  <a:pt x="2261872" y="152195"/>
                  <a:pt x="2249705" y="159004"/>
                </a:cubicBezTo>
                <a:cubicBezTo>
                  <a:pt x="2237538" y="165813"/>
                  <a:pt x="2222376" y="169218"/>
                  <a:pt x="2204219" y="169218"/>
                </a:cubicBezTo>
                <a:cubicBezTo>
                  <a:pt x="2185765" y="169218"/>
                  <a:pt x="2170491" y="166278"/>
                  <a:pt x="2158399" y="160399"/>
                </a:cubicBezTo>
                <a:cubicBezTo>
                  <a:pt x="2146307" y="154521"/>
                  <a:pt x="2136502" y="145219"/>
                  <a:pt x="2128987" y="132494"/>
                </a:cubicBezTo>
                <a:cubicBezTo>
                  <a:pt x="2121471" y="119769"/>
                  <a:pt x="2117713" y="103845"/>
                  <a:pt x="2117713" y="84720"/>
                </a:cubicBezTo>
                <a:cubicBezTo>
                  <a:pt x="2117713" y="58006"/>
                  <a:pt x="2125154" y="37207"/>
                  <a:pt x="2140037" y="22324"/>
                </a:cubicBezTo>
                <a:cubicBezTo>
                  <a:pt x="2154920" y="7441"/>
                  <a:pt x="2175644" y="0"/>
                  <a:pt x="2202210" y="0"/>
                </a:cubicBezTo>
                <a:close/>
                <a:moveTo>
                  <a:pt x="2019896" y="0"/>
                </a:moveTo>
                <a:cubicBezTo>
                  <a:pt x="2040508" y="0"/>
                  <a:pt x="2056712" y="4167"/>
                  <a:pt x="2068507" y="12502"/>
                </a:cubicBezTo>
                <a:cubicBezTo>
                  <a:pt x="2080301" y="20836"/>
                  <a:pt x="2089064" y="33635"/>
                  <a:pt x="2094793" y="50899"/>
                </a:cubicBezTo>
                <a:lnTo>
                  <a:pt x="2050145" y="60833"/>
                </a:lnTo>
                <a:cubicBezTo>
                  <a:pt x="2048582" y="55848"/>
                  <a:pt x="2046945" y="52201"/>
                  <a:pt x="2045234" y="49895"/>
                </a:cubicBezTo>
                <a:cubicBezTo>
                  <a:pt x="2042406" y="46025"/>
                  <a:pt x="2038946" y="43049"/>
                  <a:pt x="2034853" y="40965"/>
                </a:cubicBezTo>
                <a:cubicBezTo>
                  <a:pt x="2030760" y="38881"/>
                  <a:pt x="2026184" y="37840"/>
                  <a:pt x="2021123" y="37840"/>
                </a:cubicBezTo>
                <a:cubicBezTo>
                  <a:pt x="2009664" y="37840"/>
                  <a:pt x="2000883" y="42448"/>
                  <a:pt x="1994781" y="51665"/>
                </a:cubicBezTo>
                <a:cubicBezTo>
                  <a:pt x="1990167" y="58503"/>
                  <a:pt x="1987860" y="69242"/>
                  <a:pt x="1987860" y="83883"/>
                </a:cubicBezTo>
                <a:cubicBezTo>
                  <a:pt x="1987860" y="102019"/>
                  <a:pt x="1990614" y="114451"/>
                  <a:pt x="1996120" y="121177"/>
                </a:cubicBezTo>
                <a:cubicBezTo>
                  <a:pt x="2001627" y="127903"/>
                  <a:pt x="2009366" y="131266"/>
                  <a:pt x="2019338" y="131266"/>
                </a:cubicBezTo>
                <a:cubicBezTo>
                  <a:pt x="2029011" y="131266"/>
                  <a:pt x="2036323" y="128550"/>
                  <a:pt x="2041271" y="123118"/>
                </a:cubicBezTo>
                <a:cubicBezTo>
                  <a:pt x="2046220" y="117686"/>
                  <a:pt x="2049810" y="109798"/>
                  <a:pt x="2052043" y="99454"/>
                </a:cubicBezTo>
                <a:lnTo>
                  <a:pt x="2096356" y="112849"/>
                </a:lnTo>
                <a:cubicBezTo>
                  <a:pt x="2093380" y="125276"/>
                  <a:pt x="2088691" y="135657"/>
                  <a:pt x="2082292" y="143991"/>
                </a:cubicBezTo>
                <a:cubicBezTo>
                  <a:pt x="2075892" y="152326"/>
                  <a:pt x="2067949" y="158614"/>
                  <a:pt x="2058461" y="162855"/>
                </a:cubicBezTo>
                <a:cubicBezTo>
                  <a:pt x="2048973" y="167097"/>
                  <a:pt x="2036899" y="169218"/>
                  <a:pt x="2022240" y="169218"/>
                </a:cubicBezTo>
                <a:cubicBezTo>
                  <a:pt x="2004455" y="169218"/>
                  <a:pt x="1989925" y="166633"/>
                  <a:pt x="1978652" y="161465"/>
                </a:cubicBezTo>
                <a:cubicBezTo>
                  <a:pt x="1967378" y="156297"/>
                  <a:pt x="1957648" y="147206"/>
                  <a:pt x="1949463" y="134192"/>
                </a:cubicBezTo>
                <a:cubicBezTo>
                  <a:pt x="1941277" y="121178"/>
                  <a:pt x="1937184" y="104520"/>
                  <a:pt x="1937184" y="84218"/>
                </a:cubicBezTo>
                <a:cubicBezTo>
                  <a:pt x="1937184" y="57150"/>
                  <a:pt x="1944384" y="36347"/>
                  <a:pt x="1958783" y="21808"/>
                </a:cubicBezTo>
                <a:cubicBezTo>
                  <a:pt x="1973182" y="7269"/>
                  <a:pt x="1993553" y="0"/>
                  <a:pt x="2019896" y="0"/>
                </a:cubicBezTo>
                <a:close/>
                <a:moveTo>
                  <a:pt x="1487835" y="0"/>
                </a:moveTo>
                <a:cubicBezTo>
                  <a:pt x="1515071" y="0"/>
                  <a:pt x="1536055" y="7311"/>
                  <a:pt x="1550789" y="21934"/>
                </a:cubicBezTo>
                <a:cubicBezTo>
                  <a:pt x="1565523" y="36556"/>
                  <a:pt x="1572890" y="57038"/>
                  <a:pt x="1572890" y="83381"/>
                </a:cubicBezTo>
                <a:cubicBezTo>
                  <a:pt x="1572890" y="102505"/>
                  <a:pt x="1569672" y="118188"/>
                  <a:pt x="1563235" y="130429"/>
                </a:cubicBezTo>
                <a:cubicBezTo>
                  <a:pt x="1556798" y="142670"/>
                  <a:pt x="1547497" y="152195"/>
                  <a:pt x="1535330" y="159004"/>
                </a:cubicBezTo>
                <a:cubicBezTo>
                  <a:pt x="1523163" y="165813"/>
                  <a:pt x="1508001" y="169218"/>
                  <a:pt x="1489844" y="169218"/>
                </a:cubicBezTo>
                <a:cubicBezTo>
                  <a:pt x="1471390" y="169218"/>
                  <a:pt x="1456116" y="166278"/>
                  <a:pt x="1444024" y="160399"/>
                </a:cubicBezTo>
                <a:cubicBezTo>
                  <a:pt x="1431932" y="154521"/>
                  <a:pt x="1422128" y="145219"/>
                  <a:pt x="1414612" y="132494"/>
                </a:cubicBezTo>
                <a:cubicBezTo>
                  <a:pt x="1407096" y="119769"/>
                  <a:pt x="1403338" y="103845"/>
                  <a:pt x="1403338" y="84720"/>
                </a:cubicBezTo>
                <a:cubicBezTo>
                  <a:pt x="1403338" y="58006"/>
                  <a:pt x="1410779" y="37207"/>
                  <a:pt x="1425662" y="22324"/>
                </a:cubicBezTo>
                <a:cubicBezTo>
                  <a:pt x="1440545" y="7441"/>
                  <a:pt x="1461269" y="0"/>
                  <a:pt x="1487835" y="0"/>
                </a:cubicBezTo>
                <a:close/>
                <a:moveTo>
                  <a:pt x="1224930" y="0"/>
                </a:moveTo>
                <a:cubicBezTo>
                  <a:pt x="1243013" y="0"/>
                  <a:pt x="1256538" y="1637"/>
                  <a:pt x="1265505" y="4911"/>
                </a:cubicBezTo>
                <a:cubicBezTo>
                  <a:pt x="1274471" y="8186"/>
                  <a:pt x="1281913" y="13264"/>
                  <a:pt x="1287829" y="20148"/>
                </a:cubicBezTo>
                <a:cubicBezTo>
                  <a:pt x="1293745" y="27031"/>
                  <a:pt x="1298191" y="35756"/>
                  <a:pt x="1301167" y="46323"/>
                </a:cubicBezTo>
                <a:lnTo>
                  <a:pt x="1252389" y="55029"/>
                </a:lnTo>
                <a:cubicBezTo>
                  <a:pt x="1250380" y="48853"/>
                  <a:pt x="1246975" y="44128"/>
                  <a:pt x="1242176" y="40853"/>
                </a:cubicBezTo>
                <a:cubicBezTo>
                  <a:pt x="1237376" y="37579"/>
                  <a:pt x="1231255" y="35942"/>
                  <a:pt x="1223814" y="35942"/>
                </a:cubicBezTo>
                <a:cubicBezTo>
                  <a:pt x="1212726" y="35942"/>
                  <a:pt x="1203890" y="39793"/>
                  <a:pt x="1197304" y="47495"/>
                </a:cubicBezTo>
                <a:cubicBezTo>
                  <a:pt x="1190718" y="55197"/>
                  <a:pt x="1187426" y="67382"/>
                  <a:pt x="1187426" y="84051"/>
                </a:cubicBezTo>
                <a:cubicBezTo>
                  <a:pt x="1187426" y="101761"/>
                  <a:pt x="1190756" y="114412"/>
                  <a:pt x="1197416" y="122002"/>
                </a:cubicBezTo>
                <a:cubicBezTo>
                  <a:pt x="1204076" y="129592"/>
                  <a:pt x="1213359" y="133387"/>
                  <a:pt x="1225265" y="133387"/>
                </a:cubicBezTo>
                <a:cubicBezTo>
                  <a:pt x="1230921" y="133387"/>
                  <a:pt x="1236316" y="132569"/>
                  <a:pt x="1241450" y="130932"/>
                </a:cubicBezTo>
                <a:cubicBezTo>
                  <a:pt x="1246585" y="129294"/>
                  <a:pt x="1252463" y="126504"/>
                  <a:pt x="1259086" y="122560"/>
                </a:cubicBezTo>
                <a:lnTo>
                  <a:pt x="1259086" y="107156"/>
                </a:lnTo>
                <a:lnTo>
                  <a:pt x="1225265" y="107156"/>
                </a:lnTo>
                <a:lnTo>
                  <a:pt x="1225265" y="73112"/>
                </a:lnTo>
                <a:lnTo>
                  <a:pt x="1303400" y="73112"/>
                </a:lnTo>
                <a:lnTo>
                  <a:pt x="1303400" y="142875"/>
                </a:lnTo>
                <a:cubicBezTo>
                  <a:pt x="1288443" y="153070"/>
                  <a:pt x="1275216" y="160009"/>
                  <a:pt x="1263719" y="163692"/>
                </a:cubicBezTo>
                <a:cubicBezTo>
                  <a:pt x="1252222" y="167376"/>
                  <a:pt x="1238585" y="169218"/>
                  <a:pt x="1222809" y="169218"/>
                </a:cubicBezTo>
                <a:cubicBezTo>
                  <a:pt x="1203387" y="169218"/>
                  <a:pt x="1187556" y="165906"/>
                  <a:pt x="1175315" y="159283"/>
                </a:cubicBezTo>
                <a:cubicBezTo>
                  <a:pt x="1163074" y="152660"/>
                  <a:pt x="1153586" y="142801"/>
                  <a:pt x="1146851" y="129704"/>
                </a:cubicBezTo>
                <a:cubicBezTo>
                  <a:pt x="1140117" y="116607"/>
                  <a:pt x="1136750" y="101575"/>
                  <a:pt x="1136750" y="84609"/>
                </a:cubicBezTo>
                <a:cubicBezTo>
                  <a:pt x="1136750" y="66749"/>
                  <a:pt x="1140433" y="51215"/>
                  <a:pt x="1147800" y="38007"/>
                </a:cubicBezTo>
                <a:cubicBezTo>
                  <a:pt x="1155167" y="24798"/>
                  <a:pt x="1165957" y="14771"/>
                  <a:pt x="1180170" y="7925"/>
                </a:cubicBezTo>
                <a:cubicBezTo>
                  <a:pt x="1191258" y="2642"/>
                  <a:pt x="1206178" y="0"/>
                  <a:pt x="122493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91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E401D6-37CB-47F5-B381-44F514ACA628}"/>
              </a:ext>
            </a:extLst>
          </p:cNvPr>
          <p:cNvSpPr/>
          <p:nvPr/>
        </p:nvSpPr>
        <p:spPr>
          <a:xfrm>
            <a:off x="4489586" y="-209166"/>
            <a:ext cx="35189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831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2025097" y="489606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B98D6-EB48-48BA-A97C-A5A847709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7" y="1600972"/>
            <a:ext cx="6887496" cy="45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2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riting Hand - Free image on Pixabay">
            <a:extLst>
              <a:ext uri="{FF2B5EF4-FFF2-40B4-BE49-F238E27FC236}">
                <a16:creationId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455" b="82182" l="9290" r="92896">
                        <a14:foregroundMark x1="81421" y1="81455" x2="96721" y2="82545"/>
                        <a14:foregroundMark x1="96721" y1="82545" x2="98361" y2="70545"/>
                        <a14:foregroundMark x1="98361" y1="70545" x2="83607" y2="74909"/>
                        <a14:foregroundMark x1="83607" y1="74909" x2="82514" y2="82545"/>
                        <a14:foregroundMark x1="91803" y1="68000" x2="89617" y2="78545"/>
                        <a14:foregroundMark x1="89617" y1="78545" x2="92896" y2="69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382441" y="901974"/>
            <a:ext cx="475482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Aa,Bb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260450" y="215127"/>
            <a:ext cx="120840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4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897356" y="0"/>
            <a:ext cx="8150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B6E19E-EB18-4582-B1C6-57DDBC7A9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80" y="923330"/>
            <a:ext cx="4372585" cy="52708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2459AC-BF27-4B12-860E-6C2AE2406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039"/>
          <a:stretch/>
        </p:blipFill>
        <p:spPr>
          <a:xfrm>
            <a:off x="1184920" y="923330"/>
            <a:ext cx="4372585" cy="27915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364516" y="435368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</p:spTree>
    <p:extLst>
      <p:ext uri="{BB962C8B-B14F-4D97-AF65-F5344CB8AC3E}">
        <p14:creationId xmlns:p14="http://schemas.microsoft.com/office/powerpoint/2010/main" val="3716071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1875 L 0.37761 -0.0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heme/theme1.xml><?xml version="1.0" encoding="utf-8"?>
<a:theme xmlns:a="http://schemas.openxmlformats.org/drawingml/2006/main" name="2_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1_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3.xml><?xml version="1.0" encoding="utf-8"?>
<a:theme xmlns:a="http://schemas.openxmlformats.org/drawingml/2006/main" name="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3479</TotalTime>
  <Words>457</Words>
  <Application>Microsoft Office PowerPoint</Application>
  <PresentationFormat>Widescreen</PresentationFormat>
  <Paragraphs>160</Paragraphs>
  <Slides>33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等线</vt:lpstr>
      <vt:lpstr>微软雅黑</vt:lpstr>
      <vt:lpstr>Arial</vt:lpstr>
      <vt:lpstr>Arial Black</vt:lpstr>
      <vt:lpstr>Bauhaus 93</vt:lpstr>
      <vt:lpstr>Calibri</vt:lpstr>
      <vt:lpstr>French Script MT</vt:lpstr>
      <vt:lpstr>NikoshBAN</vt:lpstr>
      <vt:lpstr>Times New Roman</vt:lpstr>
      <vt:lpstr>方正正中黑简体</vt:lpstr>
      <vt:lpstr>2_English Theme</vt:lpstr>
      <vt:lpstr>1_English Theme</vt:lpstr>
      <vt:lpstr>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WALTON</cp:lastModifiedBy>
  <cp:revision>267</cp:revision>
  <dcterms:created xsi:type="dcterms:W3CDTF">2020-06-23T04:52:46Z</dcterms:created>
  <dcterms:modified xsi:type="dcterms:W3CDTF">2026-07-14T08:59:43Z</dcterms:modified>
</cp:coreProperties>
</file>