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35"/>
  </p:notesMasterIdLst>
  <p:handoutMasterIdLst>
    <p:handoutMasterId r:id="rId36"/>
  </p:handoutMasterIdLst>
  <p:sldIdLst>
    <p:sldId id="257" r:id="rId2"/>
    <p:sldId id="341" r:id="rId3"/>
    <p:sldId id="300" r:id="rId4"/>
    <p:sldId id="301" r:id="rId5"/>
    <p:sldId id="340" r:id="rId6"/>
    <p:sldId id="350" r:id="rId7"/>
    <p:sldId id="315" r:id="rId8"/>
    <p:sldId id="261" r:id="rId9"/>
    <p:sldId id="298" r:id="rId10"/>
    <p:sldId id="302" r:id="rId11"/>
    <p:sldId id="303" r:id="rId12"/>
    <p:sldId id="335" r:id="rId13"/>
    <p:sldId id="318" r:id="rId14"/>
    <p:sldId id="334" r:id="rId15"/>
    <p:sldId id="352" r:id="rId16"/>
    <p:sldId id="327" r:id="rId17"/>
    <p:sldId id="321" r:id="rId18"/>
    <p:sldId id="337" r:id="rId19"/>
    <p:sldId id="324" r:id="rId20"/>
    <p:sldId id="338" r:id="rId21"/>
    <p:sldId id="353" r:id="rId22"/>
    <p:sldId id="328" r:id="rId23"/>
    <p:sldId id="329" r:id="rId24"/>
    <p:sldId id="330" r:id="rId25"/>
    <p:sldId id="311" r:id="rId26"/>
    <p:sldId id="306" r:id="rId27"/>
    <p:sldId id="310" r:id="rId28"/>
    <p:sldId id="331" r:id="rId29"/>
    <p:sldId id="348" r:id="rId30"/>
    <p:sldId id="351" r:id="rId31"/>
    <p:sldId id="333" r:id="rId32"/>
    <p:sldId id="308" r:id="rId33"/>
    <p:sldId id="339" r:id="rId3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modifyVerifier cryptProviderType="rsaAES" cryptAlgorithmClass="hash" cryptAlgorithmType="typeAny" cryptAlgorithmSid="14" spinCount="100000" saltData="CxUbgAeYCWPlldbsqyIIjw==" hashData="MvkudSfw3Rb7uazJpuJq5BnebXJ8833TENNhvYUGVOO0rKLnpJdrsdQCMMFP3HQ5DKyoggrBuIvK+tkaqPhqsA=="/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67" d="100"/>
          <a:sy n="67" d="100"/>
        </p:scale>
        <p:origin x="83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06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B66A4C-5E42-4EF2-81D9-D618A402BC10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102E25-D239-4194-8F30-8ABB4A5DEE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265806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4466AD-9FD1-43A0-ACD5-434D3605429C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BE9AAE-EF42-45B0-8947-473CD68145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07350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Relationship Id="rId6" Type="http://schemas.microsoft.com/office/2007/relationships/hdphoto" Target="../media/hdphoto2.wdp"/><Relationship Id="rId5" Type="http://schemas.openxmlformats.org/officeDocument/2006/relationships/image" Target="../media/image11.png"/><Relationship Id="rId4" Type="http://schemas.openxmlformats.org/officeDocument/2006/relationships/image" Target="../media/image10.gif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5" Type="http://schemas.microsoft.com/office/2007/relationships/hdphoto" Target="../media/hdphoto2.wdp"/><Relationship Id="rId4" Type="http://schemas.openxmlformats.org/officeDocument/2006/relationships/image" Target="../media/image11.png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7" Type="http://schemas.openxmlformats.org/officeDocument/2006/relationships/image" Target="../media/image20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9.png"/><Relationship Id="rId5" Type="http://schemas.openxmlformats.org/officeDocument/2006/relationships/image" Target="../media/image18.svg"/><Relationship Id="rId4" Type="http://schemas.openxmlformats.org/officeDocument/2006/relationships/image" Target="../media/image17.png"/></Relationships>
</file>

<file path=ppt/slideLayouts/_rels/slideLayout7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28.png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6" Type="http://schemas.microsoft.com/office/2007/relationships/hdphoto" Target="../media/hdphoto4.wdp"/><Relationship Id="rId5" Type="http://schemas.openxmlformats.org/officeDocument/2006/relationships/image" Target="../media/image27.png"/><Relationship Id="rId4" Type="http://schemas.openxmlformats.org/officeDocument/2006/relationships/image" Target="../media/image26.gi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Greeting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21">
            <a:extLst>
              <a:ext uri="{FF2B5EF4-FFF2-40B4-BE49-F238E27FC236}">
                <a16:creationId xmlns:a16="http://schemas.microsoft.com/office/drawing/2014/main" id="{CE9F19BC-2188-71E9-3241-50DED1DBB8F1}"/>
              </a:ext>
            </a:extLst>
          </p:cNvPr>
          <p:cNvSpPr/>
          <p:nvPr/>
        </p:nvSpPr>
        <p:spPr>
          <a:xfrm rot="21249330">
            <a:off x="2528902" y="5734789"/>
            <a:ext cx="2466206" cy="11068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19">
            <a:extLst>
              <a:ext uri="{FF2B5EF4-FFF2-40B4-BE49-F238E27FC236}">
                <a16:creationId xmlns:a16="http://schemas.microsoft.com/office/drawing/2014/main" id="{8CA8504B-7109-BE75-DDCD-4AA701AE3C9A}"/>
              </a:ext>
            </a:extLst>
          </p:cNvPr>
          <p:cNvSpPr/>
          <p:nvPr/>
        </p:nvSpPr>
        <p:spPr>
          <a:xfrm rot="21249330" flipV="1">
            <a:off x="1055592" y="1728553"/>
            <a:ext cx="3339573" cy="49188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矩形 5">
            <a:extLst>
              <a:ext uri="{FF2B5EF4-FFF2-40B4-BE49-F238E27FC236}">
                <a16:creationId xmlns:a16="http://schemas.microsoft.com/office/drawing/2014/main" id="{F9553C68-19C1-E1AE-4BBF-181762A387EC}"/>
              </a:ext>
            </a:extLst>
          </p:cNvPr>
          <p:cNvSpPr/>
          <p:nvPr/>
        </p:nvSpPr>
        <p:spPr>
          <a:xfrm rot="21249330">
            <a:off x="1044321" y="1902076"/>
            <a:ext cx="10078450" cy="507242"/>
          </a:xfrm>
          <a:custGeom>
            <a:avLst/>
            <a:gdLst>
              <a:gd name="connsiteX0" fmla="*/ 0 w 12595990"/>
              <a:gd name="connsiteY0" fmla="*/ 0 h 441960"/>
              <a:gd name="connsiteX1" fmla="*/ 12595990 w 12595990"/>
              <a:gd name="connsiteY1" fmla="*/ 0 h 441960"/>
              <a:gd name="connsiteX2" fmla="*/ 12595990 w 12595990"/>
              <a:gd name="connsiteY2" fmla="*/ 441960 h 441960"/>
              <a:gd name="connsiteX3" fmla="*/ 0 w 12595990"/>
              <a:gd name="connsiteY3" fmla="*/ 441960 h 441960"/>
              <a:gd name="connsiteX4" fmla="*/ 0 w 12595990"/>
              <a:gd name="connsiteY4" fmla="*/ 0 h 441960"/>
              <a:gd name="connsiteX0-1" fmla="*/ 0 w 12595990"/>
              <a:gd name="connsiteY0-2" fmla="*/ 0 h 441960"/>
              <a:gd name="connsiteX1-3" fmla="*/ 12595990 w 12595990"/>
              <a:gd name="connsiteY1-4" fmla="*/ 0 h 441960"/>
              <a:gd name="connsiteX2-5" fmla="*/ 12425431 w 12595990"/>
              <a:gd name="connsiteY2-6" fmla="*/ 424501 h 441960"/>
              <a:gd name="connsiteX3-7" fmla="*/ 0 w 12595990"/>
              <a:gd name="connsiteY3-8" fmla="*/ 441960 h 441960"/>
              <a:gd name="connsiteX4-9" fmla="*/ 0 w 12595990"/>
              <a:gd name="connsiteY4-10" fmla="*/ 0 h 441960"/>
              <a:gd name="connsiteX0-11" fmla="*/ 0 w 12482284"/>
              <a:gd name="connsiteY0-12" fmla="*/ 11639 h 453599"/>
              <a:gd name="connsiteX1-13" fmla="*/ 12482284 w 12482284"/>
              <a:gd name="connsiteY1-14" fmla="*/ 0 h 453599"/>
              <a:gd name="connsiteX2-15" fmla="*/ 12425431 w 12482284"/>
              <a:gd name="connsiteY2-16" fmla="*/ 436140 h 453599"/>
              <a:gd name="connsiteX3-17" fmla="*/ 0 w 12482284"/>
              <a:gd name="connsiteY3-18" fmla="*/ 453599 h 453599"/>
              <a:gd name="connsiteX4-19" fmla="*/ 0 w 12482284"/>
              <a:gd name="connsiteY4-20" fmla="*/ 11639 h 453599"/>
              <a:gd name="connsiteX0-21" fmla="*/ 0 w 12482284"/>
              <a:gd name="connsiteY0-22" fmla="*/ 11639 h 453599"/>
              <a:gd name="connsiteX1-23" fmla="*/ 12482284 w 12482284"/>
              <a:gd name="connsiteY1-24" fmla="*/ 0 h 453599"/>
              <a:gd name="connsiteX2-25" fmla="*/ 12385589 w 12482284"/>
              <a:gd name="connsiteY2-26" fmla="*/ 451211 h 453599"/>
              <a:gd name="connsiteX3-27" fmla="*/ 0 w 12482284"/>
              <a:gd name="connsiteY3-28" fmla="*/ 453599 h 453599"/>
              <a:gd name="connsiteX4-29" fmla="*/ 0 w 12482284"/>
              <a:gd name="connsiteY4-30" fmla="*/ 11639 h 453599"/>
              <a:gd name="connsiteX0-31" fmla="*/ 0 w 12482284"/>
              <a:gd name="connsiteY0-32" fmla="*/ 11639 h 453599"/>
              <a:gd name="connsiteX1-33" fmla="*/ 12482284 w 12482284"/>
              <a:gd name="connsiteY1-34" fmla="*/ 0 h 453599"/>
              <a:gd name="connsiteX2-35" fmla="*/ 12385589 w 12482284"/>
              <a:gd name="connsiteY2-36" fmla="*/ 451211 h 453599"/>
              <a:gd name="connsiteX3-37" fmla="*/ 0 w 12482284"/>
              <a:gd name="connsiteY3-38" fmla="*/ 453599 h 453599"/>
              <a:gd name="connsiteX4-39" fmla="*/ 0 w 12482284"/>
              <a:gd name="connsiteY4-40" fmla="*/ 11639 h 453599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12482284" h="453599">
                <a:moveTo>
                  <a:pt x="0" y="11639"/>
                </a:moveTo>
                <a:lnTo>
                  <a:pt x="12482284" y="0"/>
                </a:lnTo>
                <a:lnTo>
                  <a:pt x="12385589" y="451211"/>
                </a:lnTo>
                <a:lnTo>
                  <a:pt x="0" y="453599"/>
                </a:lnTo>
                <a:lnTo>
                  <a:pt x="0" y="11639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 4">
            <a:extLst>
              <a:ext uri="{FF2B5EF4-FFF2-40B4-BE49-F238E27FC236}">
                <a16:creationId xmlns:a16="http://schemas.microsoft.com/office/drawing/2014/main" id="{B43BAC34-3CFF-4784-EDDE-D2407AABD5DC}"/>
              </a:ext>
            </a:extLst>
          </p:cNvPr>
          <p:cNvSpPr/>
          <p:nvPr/>
        </p:nvSpPr>
        <p:spPr>
          <a:xfrm rot="21249330">
            <a:off x="483238" y="1713403"/>
            <a:ext cx="7000709" cy="396579"/>
          </a:xfrm>
          <a:prstGeom prst="rect">
            <a:avLst/>
          </a:prstGeom>
          <a:solidFill>
            <a:srgbClr val="7A05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 6">
            <a:extLst>
              <a:ext uri="{FF2B5EF4-FFF2-40B4-BE49-F238E27FC236}">
                <a16:creationId xmlns:a16="http://schemas.microsoft.com/office/drawing/2014/main" id="{32B40858-0B8D-CCAA-F99A-A366A62DA099}"/>
              </a:ext>
            </a:extLst>
          </p:cNvPr>
          <p:cNvSpPr/>
          <p:nvPr/>
        </p:nvSpPr>
        <p:spPr>
          <a:xfrm rot="21249330">
            <a:off x="1028040" y="2545206"/>
            <a:ext cx="8730037" cy="118633"/>
          </a:xfrm>
          <a:prstGeom prst="rect">
            <a:avLst/>
          </a:prstGeom>
          <a:solidFill>
            <a:srgbClr val="0246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矩形 7">
            <a:extLst>
              <a:ext uri="{FF2B5EF4-FFF2-40B4-BE49-F238E27FC236}">
                <a16:creationId xmlns:a16="http://schemas.microsoft.com/office/drawing/2014/main" id="{927FE858-62A7-E3DB-5A9E-FAEBE2EBCF52}"/>
              </a:ext>
            </a:extLst>
          </p:cNvPr>
          <p:cNvSpPr/>
          <p:nvPr/>
        </p:nvSpPr>
        <p:spPr>
          <a:xfrm rot="21249330">
            <a:off x="7181501" y="1281865"/>
            <a:ext cx="2821974" cy="326143"/>
          </a:xfrm>
          <a:prstGeom prst="rect">
            <a:avLst/>
          </a:prstGeom>
          <a:solidFill>
            <a:srgbClr val="7A05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矩形 9">
            <a:extLst>
              <a:ext uri="{FF2B5EF4-FFF2-40B4-BE49-F238E27FC236}">
                <a16:creationId xmlns:a16="http://schemas.microsoft.com/office/drawing/2014/main" id="{D6AB5132-EFB4-0043-7E70-F812FBAE4233}"/>
              </a:ext>
            </a:extLst>
          </p:cNvPr>
          <p:cNvSpPr/>
          <p:nvPr/>
        </p:nvSpPr>
        <p:spPr>
          <a:xfrm rot="21113439">
            <a:off x="1045835" y="4914054"/>
            <a:ext cx="6007495" cy="309723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矩形 11">
            <a:extLst>
              <a:ext uri="{FF2B5EF4-FFF2-40B4-BE49-F238E27FC236}">
                <a16:creationId xmlns:a16="http://schemas.microsoft.com/office/drawing/2014/main" id="{F036AC0A-4D5B-E74D-C3AE-7D63138B17D0}"/>
              </a:ext>
            </a:extLst>
          </p:cNvPr>
          <p:cNvSpPr/>
          <p:nvPr/>
        </p:nvSpPr>
        <p:spPr>
          <a:xfrm rot="21193431">
            <a:off x="5350325" y="4585336"/>
            <a:ext cx="5254955" cy="114074"/>
          </a:xfrm>
          <a:prstGeom prst="rect">
            <a:avLst/>
          </a:prstGeom>
          <a:solidFill>
            <a:srgbClr val="0246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椭圆 13">
            <a:extLst>
              <a:ext uri="{FF2B5EF4-FFF2-40B4-BE49-F238E27FC236}">
                <a16:creationId xmlns:a16="http://schemas.microsoft.com/office/drawing/2014/main" id="{950ABD43-8E2A-7344-D8A9-552B999F6AF2}"/>
              </a:ext>
            </a:extLst>
          </p:cNvPr>
          <p:cNvSpPr/>
          <p:nvPr/>
        </p:nvSpPr>
        <p:spPr>
          <a:xfrm>
            <a:off x="3281580" y="845772"/>
            <a:ext cx="5421718" cy="5059216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1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6" name="椭圆 14">
            <a:extLst>
              <a:ext uri="{FF2B5EF4-FFF2-40B4-BE49-F238E27FC236}">
                <a16:creationId xmlns:a16="http://schemas.microsoft.com/office/drawing/2014/main" id="{56216B7C-AF21-C627-C8DB-842D3641BBCD}"/>
              </a:ext>
            </a:extLst>
          </p:cNvPr>
          <p:cNvSpPr/>
          <p:nvPr/>
        </p:nvSpPr>
        <p:spPr>
          <a:xfrm>
            <a:off x="3600199" y="1096169"/>
            <a:ext cx="4811930" cy="4595830"/>
          </a:xfrm>
          <a:prstGeom prst="ellipse">
            <a:avLst/>
          </a:prstGeom>
          <a:noFill/>
          <a:ln w="28575">
            <a:solidFill>
              <a:srgbClr val="024639"/>
            </a:solidFill>
            <a:prstDash val="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7" name="矩形 21">
            <a:extLst>
              <a:ext uri="{FF2B5EF4-FFF2-40B4-BE49-F238E27FC236}">
                <a16:creationId xmlns:a16="http://schemas.microsoft.com/office/drawing/2014/main" id="{4DD2704C-70F7-0A00-63D7-385A4B9C9159}"/>
              </a:ext>
            </a:extLst>
          </p:cNvPr>
          <p:cNvSpPr/>
          <p:nvPr/>
        </p:nvSpPr>
        <p:spPr>
          <a:xfrm rot="21068806">
            <a:off x="1287451" y="5024833"/>
            <a:ext cx="2466206" cy="49744"/>
          </a:xfrm>
          <a:prstGeom prst="rect">
            <a:avLst/>
          </a:prstGeom>
          <a:solidFill>
            <a:srgbClr val="7A05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椭圆 13">
            <a:extLst>
              <a:ext uri="{FF2B5EF4-FFF2-40B4-BE49-F238E27FC236}">
                <a16:creationId xmlns:a16="http://schemas.microsoft.com/office/drawing/2014/main" id="{ACEB8DF1-9F0C-CDEA-2979-C8CA5478FE6B}"/>
              </a:ext>
            </a:extLst>
          </p:cNvPr>
          <p:cNvSpPr/>
          <p:nvPr/>
        </p:nvSpPr>
        <p:spPr>
          <a:xfrm>
            <a:off x="552433" y="484168"/>
            <a:ext cx="206444" cy="206444"/>
          </a:xfrm>
          <a:prstGeom prst="ellipse">
            <a:avLst/>
          </a:prstGeom>
          <a:solidFill>
            <a:srgbClr val="009897"/>
          </a:solidFill>
          <a:ln>
            <a:noFill/>
          </a:ln>
          <a:effectLst>
            <a:outerShdw blurRad="254000" dist="127000" dir="8100000" algn="tr" rotWithShape="0">
              <a:prstClr val="black">
                <a:alpha val="6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3" rIns="91426" bIns="45713" rtlCol="0" anchor="ctr"/>
          <a:lstStyle/>
          <a:p>
            <a:pPr algn="ctr"/>
            <a:endParaRPr lang="zh-CN" altLang="en-US">
              <a:ea typeface="微软雅黑" panose="020B0503020204020204" charset="-122"/>
            </a:endParaRPr>
          </a:p>
        </p:txBody>
      </p:sp>
      <p:sp>
        <p:nvSpPr>
          <p:cNvPr id="19" name="椭圆 14">
            <a:extLst>
              <a:ext uri="{FF2B5EF4-FFF2-40B4-BE49-F238E27FC236}">
                <a16:creationId xmlns:a16="http://schemas.microsoft.com/office/drawing/2014/main" id="{FEE381E1-7724-FF61-E7E2-5F255366B9E6}"/>
              </a:ext>
            </a:extLst>
          </p:cNvPr>
          <p:cNvSpPr/>
          <p:nvPr/>
        </p:nvSpPr>
        <p:spPr>
          <a:xfrm>
            <a:off x="325236" y="642950"/>
            <a:ext cx="103222" cy="103222"/>
          </a:xfrm>
          <a:prstGeom prst="ellipse">
            <a:avLst/>
          </a:prstGeom>
          <a:solidFill>
            <a:srgbClr val="009897"/>
          </a:solidFill>
          <a:ln>
            <a:noFill/>
          </a:ln>
          <a:effectLst>
            <a:outerShdw blurRad="254000" dist="127000" dir="8100000" algn="tr" rotWithShape="0">
              <a:prstClr val="black">
                <a:alpha val="6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3" rIns="91426" bIns="45713" rtlCol="0" anchor="ctr"/>
          <a:lstStyle/>
          <a:p>
            <a:pPr algn="ctr"/>
            <a:endParaRPr lang="zh-CN" altLang="en-US">
              <a:ea typeface="微软雅黑" panose="020B0503020204020204" charset="-122"/>
            </a:endParaRPr>
          </a:p>
        </p:txBody>
      </p:sp>
      <p:sp>
        <p:nvSpPr>
          <p:cNvPr id="20" name="椭圆 15">
            <a:extLst>
              <a:ext uri="{FF2B5EF4-FFF2-40B4-BE49-F238E27FC236}">
                <a16:creationId xmlns:a16="http://schemas.microsoft.com/office/drawing/2014/main" id="{7FFA1971-135F-00DF-1640-91E96A3D309E}"/>
              </a:ext>
            </a:extLst>
          </p:cNvPr>
          <p:cNvSpPr/>
          <p:nvPr/>
        </p:nvSpPr>
        <p:spPr>
          <a:xfrm>
            <a:off x="873071" y="41403"/>
            <a:ext cx="103222" cy="103222"/>
          </a:xfrm>
          <a:prstGeom prst="ellipse">
            <a:avLst/>
          </a:prstGeom>
          <a:solidFill>
            <a:srgbClr val="009897"/>
          </a:solidFill>
          <a:ln>
            <a:noFill/>
          </a:ln>
          <a:effectLst>
            <a:outerShdw blurRad="254000" dist="127000" dir="8100000" algn="tr" rotWithShape="0">
              <a:prstClr val="black">
                <a:alpha val="6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3" rIns="91426" bIns="45713" rtlCol="0" anchor="ctr"/>
          <a:lstStyle/>
          <a:p>
            <a:pPr algn="ctr"/>
            <a:endParaRPr lang="zh-CN" altLang="en-US">
              <a:ea typeface="微软雅黑" panose="020B0503020204020204" charset="-122"/>
            </a:endParaRPr>
          </a:p>
        </p:txBody>
      </p:sp>
      <p:sp>
        <p:nvSpPr>
          <p:cNvPr id="21" name="椭圆 16">
            <a:extLst>
              <a:ext uri="{FF2B5EF4-FFF2-40B4-BE49-F238E27FC236}">
                <a16:creationId xmlns:a16="http://schemas.microsoft.com/office/drawing/2014/main" id="{BEE3D82B-0EDA-4976-5A9B-DAC207DD4385}"/>
              </a:ext>
            </a:extLst>
          </p:cNvPr>
          <p:cNvSpPr/>
          <p:nvPr/>
        </p:nvSpPr>
        <p:spPr>
          <a:xfrm>
            <a:off x="237013" y="474209"/>
            <a:ext cx="103222" cy="103222"/>
          </a:xfrm>
          <a:prstGeom prst="ellipse">
            <a:avLst/>
          </a:prstGeom>
          <a:solidFill>
            <a:srgbClr val="009897"/>
          </a:solidFill>
          <a:ln>
            <a:noFill/>
          </a:ln>
          <a:effectLst>
            <a:outerShdw blurRad="254000" dist="127000" dir="8100000" algn="tr" rotWithShape="0">
              <a:prstClr val="black">
                <a:alpha val="6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3" rIns="91426" bIns="45713" rtlCol="0" anchor="ctr"/>
          <a:lstStyle/>
          <a:p>
            <a:pPr algn="ctr"/>
            <a:endParaRPr lang="zh-CN" altLang="en-US">
              <a:ea typeface="微软雅黑" panose="020B0503020204020204" charset="-122"/>
            </a:endParaRPr>
          </a:p>
        </p:txBody>
      </p:sp>
      <p:sp>
        <p:nvSpPr>
          <p:cNvPr id="22" name="椭圆 17">
            <a:extLst>
              <a:ext uri="{FF2B5EF4-FFF2-40B4-BE49-F238E27FC236}">
                <a16:creationId xmlns:a16="http://schemas.microsoft.com/office/drawing/2014/main" id="{46C9CC22-D311-1DCB-2D95-DF8C1F384CF2}"/>
              </a:ext>
            </a:extLst>
          </p:cNvPr>
          <p:cNvSpPr/>
          <p:nvPr/>
        </p:nvSpPr>
        <p:spPr>
          <a:xfrm>
            <a:off x="-103222" y="311907"/>
            <a:ext cx="206444" cy="206444"/>
          </a:xfrm>
          <a:prstGeom prst="ellipse">
            <a:avLst/>
          </a:prstGeom>
          <a:solidFill>
            <a:srgbClr val="009897"/>
          </a:solidFill>
          <a:ln>
            <a:noFill/>
          </a:ln>
          <a:effectLst>
            <a:outerShdw blurRad="254000" dist="127000" dir="8100000" algn="tr" rotWithShape="0">
              <a:prstClr val="black">
                <a:alpha val="6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3" rIns="91426" bIns="45713" rtlCol="0" anchor="ctr"/>
          <a:lstStyle/>
          <a:p>
            <a:pPr algn="ctr"/>
            <a:endParaRPr lang="zh-CN" altLang="en-US">
              <a:ea typeface="微软雅黑" panose="020B0503020204020204" charset="-122"/>
            </a:endParaRPr>
          </a:p>
        </p:txBody>
      </p:sp>
      <p:sp>
        <p:nvSpPr>
          <p:cNvPr id="23" name="椭圆 18">
            <a:extLst>
              <a:ext uri="{FF2B5EF4-FFF2-40B4-BE49-F238E27FC236}">
                <a16:creationId xmlns:a16="http://schemas.microsoft.com/office/drawing/2014/main" id="{215E708F-D778-C164-7252-90C49CB6C2D1}"/>
              </a:ext>
            </a:extLst>
          </p:cNvPr>
          <p:cNvSpPr/>
          <p:nvPr/>
        </p:nvSpPr>
        <p:spPr>
          <a:xfrm>
            <a:off x="-95763" y="149605"/>
            <a:ext cx="103222" cy="103222"/>
          </a:xfrm>
          <a:prstGeom prst="ellipse">
            <a:avLst/>
          </a:prstGeom>
          <a:solidFill>
            <a:srgbClr val="009897"/>
          </a:solidFill>
          <a:ln>
            <a:noFill/>
          </a:ln>
          <a:effectLst>
            <a:outerShdw blurRad="254000" dist="127000" dir="8100000" algn="tr" rotWithShape="0">
              <a:prstClr val="black">
                <a:alpha val="6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3" rIns="91426" bIns="45713" rtlCol="0" anchor="ctr"/>
          <a:lstStyle/>
          <a:p>
            <a:pPr algn="ctr"/>
            <a:endParaRPr lang="zh-CN" altLang="en-US">
              <a:ea typeface="微软雅黑" panose="020B0503020204020204" charset="-122"/>
            </a:endParaRPr>
          </a:p>
        </p:txBody>
      </p:sp>
      <p:sp>
        <p:nvSpPr>
          <p:cNvPr id="24" name="椭圆 19">
            <a:extLst>
              <a:ext uri="{FF2B5EF4-FFF2-40B4-BE49-F238E27FC236}">
                <a16:creationId xmlns:a16="http://schemas.microsoft.com/office/drawing/2014/main" id="{D7D999BF-35A7-C34E-FDA5-A86C35CA9396}"/>
              </a:ext>
            </a:extLst>
          </p:cNvPr>
          <p:cNvSpPr/>
          <p:nvPr/>
        </p:nvSpPr>
        <p:spPr>
          <a:xfrm>
            <a:off x="720727" y="267765"/>
            <a:ext cx="206444" cy="206444"/>
          </a:xfrm>
          <a:prstGeom prst="ellipse">
            <a:avLst/>
          </a:prstGeom>
          <a:solidFill>
            <a:srgbClr val="009897"/>
          </a:solidFill>
          <a:ln>
            <a:noFill/>
          </a:ln>
          <a:effectLst>
            <a:outerShdw blurRad="254000" dist="127000" dir="8100000" algn="tr" rotWithShape="0">
              <a:prstClr val="black">
                <a:alpha val="6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3" rIns="91426" bIns="45713" rtlCol="0" anchor="ctr"/>
          <a:lstStyle/>
          <a:p>
            <a:pPr algn="ctr"/>
            <a:endParaRPr lang="zh-CN" altLang="en-US">
              <a:ea typeface="微软雅黑" panose="020B0503020204020204" charset="-122"/>
            </a:endParaRPr>
          </a:p>
        </p:txBody>
      </p:sp>
      <p:sp>
        <p:nvSpPr>
          <p:cNvPr id="25" name="椭圆 20">
            <a:extLst>
              <a:ext uri="{FF2B5EF4-FFF2-40B4-BE49-F238E27FC236}">
                <a16:creationId xmlns:a16="http://schemas.microsoft.com/office/drawing/2014/main" id="{5A9AE90E-ACBE-8129-6F57-14C487E61875}"/>
              </a:ext>
            </a:extLst>
          </p:cNvPr>
          <p:cNvSpPr/>
          <p:nvPr/>
        </p:nvSpPr>
        <p:spPr>
          <a:xfrm>
            <a:off x="120640" y="587389"/>
            <a:ext cx="103222" cy="103222"/>
          </a:xfrm>
          <a:prstGeom prst="ellipse">
            <a:avLst/>
          </a:prstGeom>
          <a:solidFill>
            <a:srgbClr val="009897"/>
          </a:solidFill>
          <a:ln>
            <a:noFill/>
          </a:ln>
          <a:effectLst>
            <a:outerShdw blurRad="254000" dist="127000" dir="8100000" algn="tr" rotWithShape="0">
              <a:prstClr val="black">
                <a:alpha val="6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3" rIns="91426" bIns="45713" rtlCol="0" anchor="ctr"/>
          <a:lstStyle/>
          <a:p>
            <a:pPr algn="ctr"/>
            <a:endParaRPr lang="zh-CN" altLang="en-US">
              <a:ea typeface="微软雅黑" panose="020B0503020204020204" charset="-122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803DBFA3-1F2D-DF20-1D9A-0F08A284F2E9}"/>
              </a:ext>
            </a:extLst>
          </p:cNvPr>
          <p:cNvSpPr/>
          <p:nvPr/>
        </p:nvSpPr>
        <p:spPr>
          <a:xfrm flipH="1">
            <a:off x="410109" y="892076"/>
            <a:ext cx="280889" cy="5143501"/>
          </a:xfrm>
          <a:prstGeom prst="rect">
            <a:avLst/>
          </a:prstGeom>
          <a:solidFill>
            <a:schemeClr val="accent5">
              <a:lumMod val="40000"/>
              <a:lumOff val="60000"/>
              <a:alpha val="3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E8CEF256-AAF4-4891-478C-D746DDADAF65}"/>
              </a:ext>
            </a:extLst>
          </p:cNvPr>
          <p:cNvSpPr/>
          <p:nvPr/>
        </p:nvSpPr>
        <p:spPr>
          <a:xfrm flipH="1">
            <a:off x="0" y="870879"/>
            <a:ext cx="280889" cy="5143501"/>
          </a:xfrm>
          <a:prstGeom prst="rect">
            <a:avLst/>
          </a:prstGeom>
          <a:solidFill>
            <a:schemeClr val="accent6">
              <a:lumMod val="40000"/>
              <a:lumOff val="60000"/>
              <a:alpha val="3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45761C03-6F69-993B-D4FD-819F94BF5567}"/>
              </a:ext>
            </a:extLst>
          </p:cNvPr>
          <p:cNvSpPr/>
          <p:nvPr/>
        </p:nvSpPr>
        <p:spPr>
          <a:xfrm flipH="1">
            <a:off x="11841371" y="794806"/>
            <a:ext cx="280889" cy="5143501"/>
          </a:xfrm>
          <a:prstGeom prst="rect">
            <a:avLst/>
          </a:prstGeom>
          <a:solidFill>
            <a:schemeClr val="bg2">
              <a:lumMod val="90000"/>
              <a:alpha val="3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279125CB-B722-4F2F-5A1D-846D832035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58" t="1011" r="2720" b="10720"/>
          <a:stretch>
            <a:fillRect/>
          </a:stretch>
        </p:blipFill>
        <p:spPr>
          <a:xfrm>
            <a:off x="3801559" y="1296328"/>
            <a:ext cx="4325871" cy="4171417"/>
          </a:xfrm>
          <a:custGeom>
            <a:avLst/>
            <a:gdLst>
              <a:gd name="connsiteX0" fmla="*/ 2398439 w 4796878"/>
              <a:gd name="connsiteY0" fmla="*/ 0 h 4591276"/>
              <a:gd name="connsiteX1" fmla="*/ 4796878 w 4796878"/>
              <a:gd name="connsiteY1" fmla="*/ 2295638 h 4591276"/>
              <a:gd name="connsiteX2" fmla="*/ 2398439 w 4796878"/>
              <a:gd name="connsiteY2" fmla="*/ 4591276 h 4591276"/>
              <a:gd name="connsiteX3" fmla="*/ 0 w 4796878"/>
              <a:gd name="connsiteY3" fmla="*/ 2295638 h 4591276"/>
              <a:gd name="connsiteX4" fmla="*/ 2398439 w 4796878"/>
              <a:gd name="connsiteY4" fmla="*/ 0 h 45912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796878" h="4591276">
                <a:moveTo>
                  <a:pt x="2398439" y="0"/>
                </a:moveTo>
                <a:cubicBezTo>
                  <a:pt x="3723060" y="0"/>
                  <a:pt x="4796878" y="1027792"/>
                  <a:pt x="4796878" y="2295638"/>
                </a:cubicBezTo>
                <a:cubicBezTo>
                  <a:pt x="4796878" y="3563484"/>
                  <a:pt x="3723060" y="4591276"/>
                  <a:pt x="2398439" y="4591276"/>
                </a:cubicBezTo>
                <a:cubicBezTo>
                  <a:pt x="1073818" y="4591276"/>
                  <a:pt x="0" y="3563484"/>
                  <a:pt x="0" y="2295638"/>
                </a:cubicBezTo>
                <a:cubicBezTo>
                  <a:pt x="0" y="1027792"/>
                  <a:pt x="1073818" y="0"/>
                  <a:pt x="2398439" y="0"/>
                </a:cubicBezTo>
                <a:close/>
              </a:path>
            </a:pathLst>
          </a:cu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AD648304-A3BA-7FAE-4D78-B8941E1FFE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1277" y="730347"/>
            <a:ext cx="2456613" cy="2250304"/>
          </a:xfrm>
          <a:prstGeom prst="rect">
            <a:avLst/>
          </a:prstGeom>
        </p:spPr>
      </p:pic>
      <p:sp>
        <p:nvSpPr>
          <p:cNvPr id="31" name="Rectangle 30">
            <a:extLst>
              <a:ext uri="{FF2B5EF4-FFF2-40B4-BE49-F238E27FC236}">
                <a16:creationId xmlns:a16="http://schemas.microsoft.com/office/drawing/2014/main" id="{AC1C04F4-24FF-0FE0-1034-633CE34F7BFC}"/>
              </a:ext>
            </a:extLst>
          </p:cNvPr>
          <p:cNvSpPr/>
          <p:nvPr/>
        </p:nvSpPr>
        <p:spPr>
          <a:xfrm flipH="1">
            <a:off x="11371010" y="820068"/>
            <a:ext cx="280889" cy="5143501"/>
          </a:xfrm>
          <a:prstGeom prst="rect">
            <a:avLst/>
          </a:prstGeom>
          <a:solidFill>
            <a:schemeClr val="accent3">
              <a:lumMod val="40000"/>
              <a:lumOff val="60000"/>
              <a:alpha val="3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2" name="矩形 10">
            <a:extLst>
              <a:ext uri="{FF2B5EF4-FFF2-40B4-BE49-F238E27FC236}">
                <a16:creationId xmlns:a16="http://schemas.microsoft.com/office/drawing/2014/main" id="{0F1F311D-113C-588E-DCB3-5FE14505840D}"/>
              </a:ext>
            </a:extLst>
          </p:cNvPr>
          <p:cNvSpPr/>
          <p:nvPr/>
        </p:nvSpPr>
        <p:spPr>
          <a:xfrm rot="21291321">
            <a:off x="1385425" y="4751421"/>
            <a:ext cx="9720535" cy="501847"/>
          </a:xfrm>
          <a:custGeom>
            <a:avLst/>
            <a:gdLst>
              <a:gd name="connsiteX0" fmla="*/ 0 w 12562148"/>
              <a:gd name="connsiteY0" fmla="*/ 0 h 500126"/>
              <a:gd name="connsiteX1" fmla="*/ 12562148 w 12562148"/>
              <a:gd name="connsiteY1" fmla="*/ 0 h 500126"/>
              <a:gd name="connsiteX2" fmla="*/ 12562148 w 12562148"/>
              <a:gd name="connsiteY2" fmla="*/ 500126 h 500126"/>
              <a:gd name="connsiteX3" fmla="*/ 0 w 12562148"/>
              <a:gd name="connsiteY3" fmla="*/ 500126 h 500126"/>
              <a:gd name="connsiteX4" fmla="*/ 0 w 12562148"/>
              <a:gd name="connsiteY4" fmla="*/ 0 h 500126"/>
              <a:gd name="connsiteX0-1" fmla="*/ 267699 w 12562148"/>
              <a:gd name="connsiteY0-2" fmla="*/ 425770 h 500126"/>
              <a:gd name="connsiteX1-3" fmla="*/ 12562148 w 12562148"/>
              <a:gd name="connsiteY1-4" fmla="*/ 0 h 500126"/>
              <a:gd name="connsiteX2-5" fmla="*/ 12562148 w 12562148"/>
              <a:gd name="connsiteY2-6" fmla="*/ 500126 h 500126"/>
              <a:gd name="connsiteX3-7" fmla="*/ 0 w 12562148"/>
              <a:gd name="connsiteY3-8" fmla="*/ 500126 h 500126"/>
              <a:gd name="connsiteX4-9" fmla="*/ 267699 w 12562148"/>
              <a:gd name="connsiteY4-10" fmla="*/ 425770 h 500126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12562148" h="500126">
                <a:moveTo>
                  <a:pt x="267699" y="425770"/>
                </a:moveTo>
                <a:lnTo>
                  <a:pt x="12562148" y="0"/>
                </a:lnTo>
                <a:lnTo>
                  <a:pt x="12562148" y="500126"/>
                </a:lnTo>
                <a:lnTo>
                  <a:pt x="0" y="500126"/>
                </a:lnTo>
                <a:lnTo>
                  <a:pt x="267699" y="425770"/>
                </a:lnTo>
                <a:close/>
              </a:path>
            </a:pathLst>
          </a:custGeom>
          <a:solidFill>
            <a:srgbClr val="7A05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3" name="矩形 12">
            <a:extLst>
              <a:ext uri="{FF2B5EF4-FFF2-40B4-BE49-F238E27FC236}">
                <a16:creationId xmlns:a16="http://schemas.microsoft.com/office/drawing/2014/main" id="{43542BD6-637B-78C1-23CF-6B51EA33247C}"/>
              </a:ext>
            </a:extLst>
          </p:cNvPr>
          <p:cNvSpPr/>
          <p:nvPr/>
        </p:nvSpPr>
        <p:spPr>
          <a:xfrm rot="21249330">
            <a:off x="1626761" y="5261436"/>
            <a:ext cx="9237862" cy="247181"/>
          </a:xfrm>
          <a:prstGeom prst="rect">
            <a:avLst/>
          </a:prstGeom>
          <a:solidFill>
            <a:srgbClr val="0246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06091E44-1D7C-96BD-F0F0-7381A6036A2D}"/>
              </a:ext>
            </a:extLst>
          </p:cNvPr>
          <p:cNvSpPr txBox="1"/>
          <p:nvPr/>
        </p:nvSpPr>
        <p:spPr>
          <a:xfrm>
            <a:off x="5029438" y="3627417"/>
            <a:ext cx="1799689" cy="420772"/>
          </a:xfrm>
          <a:prstGeom prst="rect">
            <a:avLst/>
          </a:prstGeom>
          <a:noFill/>
        </p:spPr>
        <p:txBody>
          <a:bodyPr wrap="square" rtlCol="0">
            <a:prstTxWarp prst="textChevronInverted">
              <a:avLst/>
            </a:prstTxWarp>
            <a:spAutoFit/>
          </a:bodyPr>
          <a:lstStyle/>
          <a:p>
            <a:r>
              <a:rPr lang="en-US" sz="600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WELCOME</a:t>
            </a:r>
            <a:endParaRPr lang="en-US" sz="1600" dirty="0">
              <a:solidFill>
                <a:schemeClr val="accent6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52824D68-BC74-29D1-A14B-E04706532630}"/>
              </a:ext>
            </a:extLst>
          </p:cNvPr>
          <p:cNvSpPr txBox="1"/>
          <p:nvPr/>
        </p:nvSpPr>
        <p:spPr>
          <a:xfrm>
            <a:off x="5408289" y="4143049"/>
            <a:ext cx="1054799" cy="677108"/>
          </a:xfrm>
          <a:prstGeom prst="rect">
            <a:avLst/>
          </a:prstGeom>
          <a:noFill/>
        </p:spPr>
        <p:txBody>
          <a:bodyPr wrap="square" rtlCol="0">
            <a:prstTxWarp prst="textChevronInverted">
              <a:avLst/>
            </a:prstTxWarp>
            <a:spAutoFit/>
          </a:bodyPr>
          <a:lstStyle/>
          <a:p>
            <a:r>
              <a:rPr lang="en-US" sz="1400" dirty="0">
                <a:latin typeface="Arial Black" panose="020B0A04020102020204" pitchFamily="34" charset="0"/>
              </a:rPr>
              <a:t>     </a:t>
            </a:r>
            <a:r>
              <a:rPr lang="en-US" sz="1400" dirty="0">
                <a:solidFill>
                  <a:schemeClr val="accent2"/>
                </a:solidFill>
                <a:latin typeface="Arial Black" panose="020B0A04020102020204" pitchFamily="34" charset="0"/>
              </a:rPr>
              <a:t>TO</a:t>
            </a:r>
          </a:p>
          <a:p>
            <a:r>
              <a:rPr lang="en-US" sz="2400" dirty="0">
                <a:latin typeface="Arial Black" panose="020B0A04020102020204" pitchFamily="34" charset="0"/>
              </a:rPr>
              <a:t> </a:t>
            </a:r>
            <a:r>
              <a:rPr lang="en-US" sz="2400" dirty="0">
                <a:solidFill>
                  <a:srgbClr val="002060"/>
                </a:solidFill>
                <a:latin typeface="Arial Black" panose="020B0A04020102020204" pitchFamily="34" charset="0"/>
              </a:rPr>
              <a:t>ALL</a:t>
            </a:r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1D634EFF-A2A3-67AA-5F76-877D12F0511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326" y="-288332"/>
            <a:ext cx="870801" cy="834227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6BB31145-92B0-7175-A744-FA720631A3B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1927" b="54319" l="23804" r="72040">
                        <a14:foregroundMark x1="55668" y1="27243" x2="55668" y2="27243"/>
                        <a14:foregroundMark x1="41058" y1="23256" x2="41058" y2="23256"/>
                        <a14:foregroundMark x1="41184" y1="23920" x2="41184" y2="23920"/>
                        <a14:foregroundMark x1="54156" y1="31894" x2="54156" y2="31894"/>
                        <a14:foregroundMark x1="54282" y1="33721" x2="54282" y2="33721"/>
                        <a14:foregroundMark x1="63728" y1="30897" x2="63728" y2="30897"/>
                        <a14:foregroundMark x1="66373" y1="40532" x2="66373" y2="40532"/>
                        <a14:foregroundMark x1="67632" y1="40365" x2="67632" y2="40365"/>
                        <a14:foregroundMark x1="66877" y1="50997" x2="66877" y2="50997"/>
                        <a14:foregroundMark x1="61209" y1="53488" x2="61209" y2="53488"/>
                        <a14:foregroundMark x1="58942" y1="44020" x2="58942" y2="44020"/>
                        <a14:foregroundMark x1="55793" y1="41694" x2="55793" y2="41694"/>
                        <a14:foregroundMark x1="52015" y1="50664" x2="52015" y2="50664"/>
                        <a14:foregroundMark x1="47733" y1="49668" x2="47733" y2="49668"/>
                        <a14:foregroundMark x1="51889" y1="48671" x2="51889" y2="48671"/>
                        <a14:foregroundMark x1="38917" y1="49336" x2="38917" y2="49336"/>
                        <a14:foregroundMark x1="37783" y1="40864" x2="37783" y2="40864"/>
                        <a14:foregroundMark x1="30227" y1="44850" x2="30227" y2="44850"/>
                        <a14:foregroundMark x1="31486" y1="45349" x2="31486" y2="45349"/>
                        <a14:foregroundMark x1="28589" y1="50332" x2="28589" y2="50332"/>
                        <a14:foregroundMark x1="31990" y1="50000" x2="31990" y2="50000"/>
                        <a14:foregroundMark x1="33753" y1="53821" x2="33753" y2="53821"/>
                        <a14:foregroundMark x1="36146" y1="51661" x2="36146" y2="51661"/>
                        <a14:foregroundMark x1="39421" y1="44186" x2="39421" y2="44186"/>
                        <a14:foregroundMark x1="38161" y1="45515" x2="38161" y2="45515"/>
                        <a14:foregroundMark x1="37657" y1="45515" x2="37657" y2="45515"/>
                        <a14:foregroundMark x1="60327" y1="54319" x2="60327" y2="54319"/>
                        <a14:foregroundMark x1="66247" y1="51661" x2="66247" y2="51661"/>
                        <a14:foregroundMark x1="66751" y1="52326" x2="66751" y2="52326"/>
                        <a14:foregroundMark x1="71677" y1="39013" x2="71914" y2="38372"/>
                        <a14:foregroundMark x1="70131" y1="43189" x2="70500" y2="42193"/>
                        <a14:foregroundMark x1="66751" y1="52326" x2="68103" y2="48671"/>
                        <a14:foregroundMark x1="71914" y1="38372" x2="71914" y2="39369"/>
                        <a14:foregroundMark x1="39043" y1="49502" x2="39043" y2="49502"/>
                        <a14:foregroundMark x1="40554" y1="48339" x2="40554" y2="48339"/>
                        <a14:foregroundMark x1="40554" y1="48339" x2="40554" y2="48339"/>
                        <a14:foregroundMark x1="70907" y1="38206" x2="70907" y2="38206"/>
                        <a14:foregroundMark x1="70529" y1="37542" x2="70529" y2="37542"/>
                        <a14:foregroundMark x1="70655" y1="37375" x2="70655" y2="37375"/>
                        <a14:foregroundMark x1="70907" y1="37043" x2="70907" y2="37043"/>
                        <a14:foregroundMark x1="72040" y1="37708" x2="72040" y2="37708"/>
                        <a14:foregroundMark x1="68892" y1="40033" x2="68892" y2="40033"/>
                        <a14:foregroundMark x1="69647" y1="40698" x2="69647" y2="40698"/>
                        <a14:foregroundMark x1="52645" y1="52159" x2="52645" y2="52159"/>
                        <a14:foregroundMark x1="47481" y1="52824" x2="47481" y2="52824"/>
                        <a14:backgroundMark x1="67254" y1="44020" x2="67254" y2="44020"/>
                        <a14:backgroundMark x1="69773" y1="42193" x2="69773" y2="42193"/>
                        <a14:backgroundMark x1="69773" y1="44020" x2="69773" y2="44020"/>
                        <a14:backgroundMark x1="68514" y1="47176" x2="68514" y2="47176"/>
                        <a14:backgroundMark x1="67884" y1="48671" x2="67884" y2="48671"/>
                        <a14:backgroundMark x1="70781" y1="42193" x2="70781" y2="42193"/>
                        <a14:backgroundMark x1="70403" y1="42359" x2="70403" y2="42359"/>
                        <a14:backgroundMark x1="70151" y1="43189" x2="70151" y2="43189"/>
                        <a14:backgroundMark x1="69270" y1="45681" x2="69270" y2="45681"/>
                        <a14:backgroundMark x1="69144" y1="46179" x2="69144" y2="46179"/>
                        <a14:backgroundMark x1="70277" y1="43355" x2="68388" y2="48671"/>
                        <a14:backgroundMark x1="70365" y1="40698" x2="69647" y2="41196"/>
                        <a14:backgroundMark x1="71323" y1="40033" x2="70365" y2="40698"/>
                        <a14:backgroundMark x1="72040" y1="39535" x2="71323" y2="40033"/>
                        <a14:backgroundMark x1="41184" y1="44186" x2="40554" y2="44850"/>
                        <a14:backgroundMark x1="46348" y1="43189" x2="45466" y2="43522"/>
                        <a14:backgroundMark x1="46348" y1="40199" x2="45340" y2="39203"/>
                        <a14:backgroundMark x1="45340" y1="39203" x2="45340" y2="39203"/>
                        <a14:backgroundMark x1="45340" y1="39203" x2="44962" y2="39203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7785" t="18471" r="21921" b="44810"/>
          <a:stretch/>
        </p:blipFill>
        <p:spPr>
          <a:xfrm>
            <a:off x="-244465" y="5748827"/>
            <a:ext cx="2129218" cy="1013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1633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938 -0.03912 L 0.6793 0.89745 " pathEditMode="relative" rAng="0" ptsTypes="AA">
                                      <p:cBhvr>
                                        <p:cTn id="6" dur="4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490" y="46829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8" presetClass="emph" presetSubtype="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8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-2.59259E-6 L 1.20365 0.01968 " pathEditMode="relative" rAng="0" ptsTypes="AA">
                                      <p:cBhvr>
                                        <p:cTn id="10" dur="5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0182" y="972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3.33333E-6 L 1.20364 0.01968 " pathEditMode="relative" rAng="0" ptsTypes="AA">
                                      <p:cBhvr>
                                        <p:cTn id="12" dur="5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0182" y="972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2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3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3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6" grpId="0" animBg="1"/>
      <p:bldP spid="26" grpId="0" animBg="1"/>
      <p:bldP spid="27" grpId="0" animBg="1"/>
      <p:bldP spid="33" grpId="0" animBg="1"/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81684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dendi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BCF07EC4-B08B-3A9D-33D7-A20BFCFA7180}"/>
              </a:ext>
            </a:extLst>
          </p:cNvPr>
          <p:cNvSpPr/>
          <p:nvPr/>
        </p:nvSpPr>
        <p:spPr>
          <a:xfrm>
            <a:off x="1247294" y="5500314"/>
            <a:ext cx="9601200" cy="192678"/>
          </a:xfrm>
          <a:prstGeom prst="rect">
            <a:avLst/>
          </a:prstGeom>
          <a:solidFill>
            <a:srgbClr val="0099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MH_Other_10">
            <a:extLst>
              <a:ext uri="{FF2B5EF4-FFF2-40B4-BE49-F238E27FC236}">
                <a16:creationId xmlns:a16="http://schemas.microsoft.com/office/drawing/2014/main" id="{A4850F2D-F380-CB8A-08E9-23DCC6CF1DF8}"/>
              </a:ext>
            </a:extLst>
          </p:cNvPr>
          <p:cNvSpPr>
            <a:spLocks noChangeAspect="1"/>
          </p:cNvSpPr>
          <p:nvPr>
            <p:custDataLst>
              <p:tags r:id="rId1"/>
            </p:custDataLst>
          </p:nvPr>
        </p:nvSpPr>
        <p:spPr>
          <a:xfrm>
            <a:off x="10879070" y="3240701"/>
            <a:ext cx="377359" cy="377359"/>
          </a:xfrm>
          <a:prstGeom prst="ellipse">
            <a:avLst/>
          </a:prstGeom>
          <a:solidFill>
            <a:schemeClr val="accent4"/>
          </a:solidFill>
          <a:ln w="12700" cap="flat" cmpd="sng" algn="ctr">
            <a:noFill/>
            <a:prstDash val="solid"/>
            <a:miter lim="800000"/>
          </a:ln>
          <a:effectLst>
            <a:innerShdw blurRad="25400" dist="25400" dir="13500000">
              <a:prstClr val="black">
                <a:alpha val="50000"/>
              </a:prstClr>
            </a:innerShdw>
          </a:effectLst>
        </p:spPr>
        <p:txBody>
          <a:bodyPr anchor="ctr"/>
          <a:lstStyle/>
          <a:p>
            <a:pPr algn="ctr"/>
            <a:endParaRPr lang="zh-CN" altLang="en-US" sz="6000" kern="0" dirty="0">
              <a:solidFill>
                <a:prstClr val="white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5" name="MH_Other_1">
            <a:extLst>
              <a:ext uri="{FF2B5EF4-FFF2-40B4-BE49-F238E27FC236}">
                <a16:creationId xmlns:a16="http://schemas.microsoft.com/office/drawing/2014/main" id="{720B887B-2D04-87B3-D527-AD922B2C7227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10629768" y="2701875"/>
            <a:ext cx="218726" cy="210818"/>
          </a:xfrm>
          <a:prstGeom prst="ellipse">
            <a:avLst/>
          </a:prstGeom>
          <a:solidFill>
            <a:schemeClr val="accent6">
              <a:lumMod val="50000"/>
            </a:schemeClr>
          </a:solidFill>
          <a:ln w="19050" cap="flat" cmpd="sng" algn="ctr">
            <a:gradFill flip="none" rotWithShape="1">
              <a:gsLst>
                <a:gs pos="0">
                  <a:srgbClr val="BE309C">
                    <a:lumMod val="5000"/>
                    <a:lumOff val="95000"/>
                  </a:srgbClr>
                </a:gs>
                <a:gs pos="100000">
                  <a:srgbClr val="A5A5A5">
                    <a:lumMod val="75000"/>
                  </a:srgbClr>
                </a:gs>
              </a:gsLst>
              <a:lin ang="2700000" scaled="1"/>
            </a:gradFill>
            <a:prstDash val="solid"/>
            <a:miter lim="800000"/>
          </a:ln>
          <a:effectLst>
            <a:outerShdw blurRad="88900" dist="1016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zh-CN" altLang="en-US" kern="0">
              <a:solidFill>
                <a:prstClr val="white"/>
              </a:solidFill>
              <a:latin typeface="Calibri" panose="020F0502020204030204"/>
              <a:ea typeface="微软雅黑" panose="020B0503020204020204" charset="-122"/>
            </a:endParaRPr>
          </a:p>
        </p:txBody>
      </p:sp>
      <p:sp>
        <p:nvSpPr>
          <p:cNvPr id="26" name="Rounded Rectangle 10">
            <a:extLst>
              <a:ext uri="{FF2B5EF4-FFF2-40B4-BE49-F238E27FC236}">
                <a16:creationId xmlns:a16="http://schemas.microsoft.com/office/drawing/2014/main" id="{B3AC7E48-D9E4-7A50-B27C-C2884243A329}"/>
              </a:ext>
            </a:extLst>
          </p:cNvPr>
          <p:cNvSpPr/>
          <p:nvPr/>
        </p:nvSpPr>
        <p:spPr>
          <a:xfrm>
            <a:off x="4691689" y="606434"/>
            <a:ext cx="3074565" cy="738416"/>
          </a:xfrm>
          <a:prstGeom prst="roundRect">
            <a:avLst>
              <a:gd name="adj" fmla="val 50000"/>
            </a:avLst>
          </a:prstGeom>
          <a:solidFill>
            <a:srgbClr val="009999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 dirty="0">
              <a:solidFill>
                <a:schemeClr val="bg2">
                  <a:lumMod val="25000"/>
                </a:schemeClr>
              </a:solidFill>
              <a:latin typeface="Bauhaus 93" panose="04030905020B02020C02" pitchFamily="82" charset="0"/>
            </a:endParaRPr>
          </a:p>
        </p:txBody>
      </p:sp>
      <p:sp>
        <p:nvSpPr>
          <p:cNvPr id="27" name="Rounded Rectangle 8">
            <a:extLst>
              <a:ext uri="{FF2B5EF4-FFF2-40B4-BE49-F238E27FC236}">
                <a16:creationId xmlns:a16="http://schemas.microsoft.com/office/drawing/2014/main" id="{88FF6B7E-BA86-3BD3-E6F5-E731E8381BA6}"/>
              </a:ext>
            </a:extLst>
          </p:cNvPr>
          <p:cNvSpPr/>
          <p:nvPr/>
        </p:nvSpPr>
        <p:spPr>
          <a:xfrm>
            <a:off x="4824815" y="672634"/>
            <a:ext cx="2808312" cy="606015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solidFill>
                  <a:srgbClr val="002060"/>
                </a:solidFill>
                <a:latin typeface="Bauhaus 93" panose="04030905020B02020C02" pitchFamily="82" charset="0"/>
              </a:rPr>
              <a:t>   IDENTITY</a:t>
            </a: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884E4107-6E05-CB98-B797-92540557D73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1927" b="54319" l="23804" r="72040">
                        <a14:foregroundMark x1="55668" y1="27243" x2="55668" y2="27243"/>
                        <a14:foregroundMark x1="41058" y1="23256" x2="41058" y2="23256"/>
                        <a14:foregroundMark x1="41184" y1="23920" x2="41184" y2="23920"/>
                        <a14:foregroundMark x1="54156" y1="31894" x2="54156" y2="31894"/>
                        <a14:foregroundMark x1="54282" y1="33721" x2="54282" y2="33721"/>
                        <a14:foregroundMark x1="63728" y1="30897" x2="63728" y2="30897"/>
                        <a14:foregroundMark x1="66373" y1="40532" x2="66373" y2="40532"/>
                        <a14:foregroundMark x1="67632" y1="40365" x2="67632" y2="40365"/>
                        <a14:foregroundMark x1="66877" y1="50997" x2="66877" y2="50997"/>
                        <a14:foregroundMark x1="61209" y1="53488" x2="61209" y2="53488"/>
                        <a14:foregroundMark x1="58942" y1="44020" x2="58942" y2="44020"/>
                        <a14:foregroundMark x1="55793" y1="41694" x2="55793" y2="41694"/>
                        <a14:foregroundMark x1="52015" y1="50664" x2="52015" y2="50664"/>
                        <a14:foregroundMark x1="47733" y1="49668" x2="47733" y2="49668"/>
                        <a14:foregroundMark x1="51889" y1="48671" x2="51889" y2="48671"/>
                        <a14:foregroundMark x1="38917" y1="49336" x2="38917" y2="49336"/>
                        <a14:foregroundMark x1="37783" y1="40864" x2="37783" y2="40864"/>
                        <a14:foregroundMark x1="30227" y1="44850" x2="30227" y2="44850"/>
                        <a14:foregroundMark x1="31486" y1="45349" x2="31486" y2="45349"/>
                        <a14:foregroundMark x1="28589" y1="50332" x2="28589" y2="50332"/>
                        <a14:foregroundMark x1="31990" y1="50000" x2="31990" y2="50000"/>
                        <a14:foregroundMark x1="33753" y1="53821" x2="33753" y2="53821"/>
                        <a14:foregroundMark x1="36146" y1="51661" x2="36146" y2="51661"/>
                        <a14:foregroundMark x1="39421" y1="44186" x2="39421" y2="44186"/>
                        <a14:foregroundMark x1="38161" y1="45515" x2="38161" y2="45515"/>
                        <a14:foregroundMark x1="37657" y1="45515" x2="37657" y2="45515"/>
                        <a14:foregroundMark x1="60327" y1="54319" x2="60327" y2="54319"/>
                        <a14:foregroundMark x1="66247" y1="51661" x2="66247" y2="51661"/>
                        <a14:foregroundMark x1="66751" y1="52326" x2="66751" y2="52326"/>
                        <a14:foregroundMark x1="71677" y1="39013" x2="71914" y2="38372"/>
                        <a14:foregroundMark x1="70131" y1="43189" x2="70500" y2="42193"/>
                        <a14:foregroundMark x1="66751" y1="52326" x2="68103" y2="48671"/>
                        <a14:foregroundMark x1="71914" y1="38372" x2="71914" y2="39369"/>
                        <a14:foregroundMark x1="39043" y1="49502" x2="39043" y2="49502"/>
                        <a14:foregroundMark x1="40554" y1="48339" x2="40554" y2="48339"/>
                        <a14:foregroundMark x1="40554" y1="48339" x2="40554" y2="48339"/>
                        <a14:foregroundMark x1="70907" y1="38206" x2="70907" y2="38206"/>
                        <a14:foregroundMark x1="70529" y1="37542" x2="70529" y2="37542"/>
                        <a14:foregroundMark x1="70655" y1="37375" x2="70655" y2="37375"/>
                        <a14:foregroundMark x1="70907" y1="37043" x2="70907" y2="37043"/>
                        <a14:foregroundMark x1="72040" y1="37708" x2="72040" y2="37708"/>
                        <a14:foregroundMark x1="68892" y1="40033" x2="68892" y2="40033"/>
                        <a14:foregroundMark x1="69647" y1="40698" x2="69647" y2="40698"/>
                        <a14:foregroundMark x1="52645" y1="52159" x2="52645" y2="52159"/>
                        <a14:foregroundMark x1="47481" y1="52824" x2="47481" y2="52824"/>
                        <a14:backgroundMark x1="67254" y1="44020" x2="67254" y2="44020"/>
                        <a14:backgroundMark x1="69773" y1="42193" x2="69773" y2="42193"/>
                        <a14:backgroundMark x1="69773" y1="44020" x2="69773" y2="44020"/>
                        <a14:backgroundMark x1="68514" y1="47176" x2="68514" y2="47176"/>
                        <a14:backgroundMark x1="67884" y1="48671" x2="67884" y2="48671"/>
                        <a14:backgroundMark x1="70781" y1="42193" x2="70781" y2="42193"/>
                        <a14:backgroundMark x1="70403" y1="42359" x2="70403" y2="42359"/>
                        <a14:backgroundMark x1="70151" y1="43189" x2="70151" y2="43189"/>
                        <a14:backgroundMark x1="69270" y1="45681" x2="69270" y2="45681"/>
                        <a14:backgroundMark x1="69144" y1="46179" x2="69144" y2="46179"/>
                        <a14:backgroundMark x1="70277" y1="43355" x2="68388" y2="48671"/>
                        <a14:backgroundMark x1="70365" y1="40698" x2="69647" y2="41196"/>
                        <a14:backgroundMark x1="71323" y1="40033" x2="70365" y2="40698"/>
                        <a14:backgroundMark x1="72040" y1="39535" x2="71323" y2="40033"/>
                        <a14:backgroundMark x1="41184" y1="44186" x2="40554" y2="44850"/>
                        <a14:backgroundMark x1="46348" y1="43189" x2="45466" y2="43522"/>
                        <a14:backgroundMark x1="46348" y1="40199" x2="45340" y2="39203"/>
                        <a14:backgroundMark x1="45340" y1="39203" x2="45340" y2="39203"/>
                        <a14:backgroundMark x1="45340" y1="39203" x2="44962" y2="39203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7785" t="18471" r="21921" b="44810"/>
          <a:stretch/>
        </p:blipFill>
        <p:spPr>
          <a:xfrm>
            <a:off x="-249043" y="5678657"/>
            <a:ext cx="2129218" cy="1013418"/>
          </a:xfrm>
          <a:prstGeom prst="rect">
            <a:avLst/>
          </a:prstGeom>
        </p:spPr>
      </p:pic>
      <p:sp>
        <p:nvSpPr>
          <p:cNvPr id="2" name="Picture Placeholder 10">
            <a:extLst>
              <a:ext uri="{FF2B5EF4-FFF2-40B4-BE49-F238E27FC236}">
                <a16:creationId xmlns:a16="http://schemas.microsoft.com/office/drawing/2014/main" id="{5B063DAF-2308-5550-BBB7-6C484A7D2FE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317580" y="2029309"/>
            <a:ext cx="1970252" cy="1950843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" name="Picture Placeholder 10">
            <a:extLst>
              <a:ext uri="{FF2B5EF4-FFF2-40B4-BE49-F238E27FC236}">
                <a16:creationId xmlns:a16="http://schemas.microsoft.com/office/drawing/2014/main" id="{D6DEE61E-3C54-87BE-7EF3-09269607BF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067616" y="2029309"/>
            <a:ext cx="1970252" cy="1950843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E491AF9-D182-204B-BE16-3F5FD314057B}"/>
              </a:ext>
            </a:extLst>
          </p:cNvPr>
          <p:cNvSpPr txBox="1"/>
          <p:nvPr/>
        </p:nvSpPr>
        <p:spPr>
          <a:xfrm>
            <a:off x="2016217" y="1553012"/>
            <a:ext cx="2675472" cy="400110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noFill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latin typeface="NikoshBAN" panose="02000000000000000000" pitchFamily="2" charset="0"/>
                <a:cs typeface="NikoshBAN" panose="02000000000000000000" pitchFamily="2" charset="0"/>
              </a:rPr>
              <a:t>Teacher Identity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118FF84-D777-1CD3-E4AB-D5532F4006CB}"/>
              </a:ext>
            </a:extLst>
          </p:cNvPr>
          <p:cNvSpPr txBox="1"/>
          <p:nvPr/>
        </p:nvSpPr>
        <p:spPr>
          <a:xfrm>
            <a:off x="7929702" y="1553012"/>
            <a:ext cx="2246080" cy="400110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noFill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latin typeface="NikoshBAN" panose="02000000000000000000" pitchFamily="2" charset="0"/>
                <a:cs typeface="NikoshBAN" panose="02000000000000000000" pitchFamily="2" charset="0"/>
              </a:rPr>
              <a:t>Lesson Identity</a:t>
            </a:r>
          </a:p>
        </p:txBody>
      </p:sp>
    </p:spTree>
    <p:extLst>
      <p:ext uri="{BB962C8B-B14F-4D97-AF65-F5344CB8AC3E}">
        <p14:creationId xmlns:p14="http://schemas.microsoft.com/office/powerpoint/2010/main" val="2630995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25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25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25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25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1250" tmFilter="0,0; .5, 1; 1, 1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125"/>
                            </p:stCondLst>
                            <p:childTnLst>
                              <p:par>
                                <p:cTn id="1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23" grpId="0" animBg="1"/>
      <p:bldP spid="25" grpId="0" animBg="1"/>
    </p:bld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roup Wo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CFB8E027-CAD1-07D2-FA6D-3EBCE3109C17}"/>
              </a:ext>
            </a:extLst>
          </p:cNvPr>
          <p:cNvSpPr/>
          <p:nvPr/>
        </p:nvSpPr>
        <p:spPr>
          <a:xfrm flipV="1">
            <a:off x="3465736" y="1758542"/>
            <a:ext cx="7735194" cy="45719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EEAC51C-FE2C-EFF7-EB5F-9A0BDC70BE6C}"/>
              </a:ext>
            </a:extLst>
          </p:cNvPr>
          <p:cNvSpPr/>
          <p:nvPr/>
        </p:nvSpPr>
        <p:spPr>
          <a:xfrm flipV="1">
            <a:off x="866999" y="1659484"/>
            <a:ext cx="5852160" cy="45719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ounded Rectangle 52">
            <a:extLst>
              <a:ext uri="{FF2B5EF4-FFF2-40B4-BE49-F238E27FC236}">
                <a16:creationId xmlns:a16="http://schemas.microsoft.com/office/drawing/2014/main" id="{81B6769B-0E3D-B941-14B1-C5D9EB754584}"/>
              </a:ext>
            </a:extLst>
          </p:cNvPr>
          <p:cNvSpPr/>
          <p:nvPr/>
        </p:nvSpPr>
        <p:spPr>
          <a:xfrm>
            <a:off x="6070140" y="870855"/>
            <a:ext cx="3683425" cy="674220"/>
          </a:xfrm>
          <a:prstGeom prst="roundRect">
            <a:avLst>
              <a:gd name="adj" fmla="val 50000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Times New Roman" pitchFamily="18" charset="0"/>
              </a:rPr>
              <a:t>Group work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D65B8AA-1FA4-791A-00A3-FD447F7280A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51" b="8280"/>
          <a:stretch/>
        </p:blipFill>
        <p:spPr>
          <a:xfrm>
            <a:off x="4039197" y="386610"/>
            <a:ext cx="1802335" cy="129573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14D06B27-4153-70EE-EA52-BD4AF656058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51" b="8280"/>
          <a:stretch/>
        </p:blipFill>
        <p:spPr>
          <a:xfrm>
            <a:off x="2091334" y="384176"/>
            <a:ext cx="1802335" cy="129573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0961515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irWo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CFB8E027-CAD1-07D2-FA6D-3EBCE3109C17}"/>
              </a:ext>
            </a:extLst>
          </p:cNvPr>
          <p:cNvSpPr/>
          <p:nvPr/>
        </p:nvSpPr>
        <p:spPr>
          <a:xfrm flipV="1">
            <a:off x="3465736" y="1758542"/>
            <a:ext cx="7735194" cy="45719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EEAC51C-FE2C-EFF7-EB5F-9A0BDC70BE6C}"/>
              </a:ext>
            </a:extLst>
          </p:cNvPr>
          <p:cNvSpPr/>
          <p:nvPr/>
        </p:nvSpPr>
        <p:spPr>
          <a:xfrm flipV="1">
            <a:off x="866999" y="1659484"/>
            <a:ext cx="5852160" cy="45719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ounded Rectangle 52">
            <a:extLst>
              <a:ext uri="{FF2B5EF4-FFF2-40B4-BE49-F238E27FC236}">
                <a16:creationId xmlns:a16="http://schemas.microsoft.com/office/drawing/2014/main" id="{81B6769B-0E3D-B941-14B1-C5D9EB754584}"/>
              </a:ext>
            </a:extLst>
          </p:cNvPr>
          <p:cNvSpPr/>
          <p:nvPr/>
        </p:nvSpPr>
        <p:spPr>
          <a:xfrm>
            <a:off x="6975114" y="985264"/>
            <a:ext cx="3683425" cy="674220"/>
          </a:xfrm>
          <a:prstGeom prst="roundRect">
            <a:avLst>
              <a:gd name="adj" fmla="val 50000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Times New Roman" pitchFamily="18" charset="0"/>
              </a:rPr>
              <a:t>Pair work</a:t>
            </a: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60780E99-9863-6B70-3DA2-FC4D202164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30151" y="599525"/>
            <a:ext cx="1006620" cy="1006620"/>
          </a:xfrm>
          <a:prstGeom prst="rect">
            <a:avLst/>
          </a:prstGeom>
        </p:spPr>
      </p:pic>
      <p:pic>
        <p:nvPicPr>
          <p:cNvPr id="3" name="Graphic 2">
            <a:extLst>
              <a:ext uri="{FF2B5EF4-FFF2-40B4-BE49-F238E27FC236}">
                <a16:creationId xmlns:a16="http://schemas.microsoft.com/office/drawing/2014/main" id="{9A8403B4-7F5F-6739-E624-DED2DAA641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110564" y="599424"/>
            <a:ext cx="1006620" cy="1006620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AE7BEF0F-324A-D3E9-DD55-58F9551063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042839" y="599424"/>
            <a:ext cx="1006620" cy="1006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9392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dividual Wo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CFB8E027-CAD1-07D2-FA6D-3EBCE3109C17}"/>
              </a:ext>
            </a:extLst>
          </p:cNvPr>
          <p:cNvSpPr/>
          <p:nvPr/>
        </p:nvSpPr>
        <p:spPr>
          <a:xfrm flipV="1">
            <a:off x="3465736" y="1758542"/>
            <a:ext cx="7735194" cy="45719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EEAC51C-FE2C-EFF7-EB5F-9A0BDC70BE6C}"/>
              </a:ext>
            </a:extLst>
          </p:cNvPr>
          <p:cNvSpPr/>
          <p:nvPr/>
        </p:nvSpPr>
        <p:spPr>
          <a:xfrm flipV="1">
            <a:off x="866999" y="1678338"/>
            <a:ext cx="5852160" cy="45719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ounded Rectangle 52">
            <a:extLst>
              <a:ext uri="{FF2B5EF4-FFF2-40B4-BE49-F238E27FC236}">
                <a16:creationId xmlns:a16="http://schemas.microsoft.com/office/drawing/2014/main" id="{81B6769B-0E3D-B941-14B1-C5D9EB754584}"/>
              </a:ext>
            </a:extLst>
          </p:cNvPr>
          <p:cNvSpPr/>
          <p:nvPr/>
        </p:nvSpPr>
        <p:spPr>
          <a:xfrm>
            <a:off x="6975114" y="985264"/>
            <a:ext cx="3902697" cy="674220"/>
          </a:xfrm>
          <a:prstGeom prst="roundRect">
            <a:avLst>
              <a:gd name="adj" fmla="val 50000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Times New Roman" pitchFamily="18" charset="0"/>
              </a:rPr>
              <a:t>Individual work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E12840C0-BFDE-BC7B-3CD2-682F2D03F7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165357" y="444606"/>
            <a:ext cx="1161539" cy="1161539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6AFC5864-8C83-64D3-5CB6-CDB717A8B35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31797" y="526337"/>
            <a:ext cx="1079808" cy="1079808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C1CF92D5-AC68-A1C2-9AED-B5CEC5B1729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216886" y="292231"/>
            <a:ext cx="1460909" cy="1460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7122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ome Wo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6D021B85-B54B-F3EF-3636-4C0ACB5D7035}"/>
              </a:ext>
            </a:extLst>
          </p:cNvPr>
          <p:cNvSpPr/>
          <p:nvPr/>
        </p:nvSpPr>
        <p:spPr>
          <a:xfrm flipV="1">
            <a:off x="3612438" y="1489030"/>
            <a:ext cx="7735194" cy="45719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4DF1572-13CD-C952-F3D4-D33FB2DD6D4A}"/>
              </a:ext>
            </a:extLst>
          </p:cNvPr>
          <p:cNvSpPr/>
          <p:nvPr/>
        </p:nvSpPr>
        <p:spPr>
          <a:xfrm flipV="1">
            <a:off x="723175" y="1404760"/>
            <a:ext cx="9326880" cy="45719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28BA642-09D9-BD49-A54F-D7ED661EA01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1405" b="71901" l="25660" r="74717">
                        <a14:foregroundMark x1="46038" y1="36364" x2="46038" y2="36364"/>
                        <a14:foregroundMark x1="56981" y1="37190" x2="56981" y2="37190"/>
                        <a14:foregroundMark x1="50189" y1="33884" x2="50189" y2="33884"/>
                        <a14:foregroundMark x1="75094" y1="57851" x2="75094" y2="57851"/>
                        <a14:foregroundMark x1="49057" y1="72314" x2="49057" y2="72314"/>
                        <a14:foregroundMark x1="25660" y1="54959" x2="25660" y2="549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669" t="27614" r="22897" b="23032"/>
          <a:stretch/>
        </p:blipFill>
        <p:spPr>
          <a:xfrm>
            <a:off x="4765771" y="512796"/>
            <a:ext cx="1012656" cy="825534"/>
          </a:xfrm>
          <a:prstGeom prst="rect">
            <a:avLst/>
          </a:prstGeom>
        </p:spPr>
      </p:pic>
      <p:sp>
        <p:nvSpPr>
          <p:cNvPr id="9" name="Rounded Rectangle 52">
            <a:extLst>
              <a:ext uri="{FF2B5EF4-FFF2-40B4-BE49-F238E27FC236}">
                <a16:creationId xmlns:a16="http://schemas.microsoft.com/office/drawing/2014/main" id="{B81D8247-BECE-23A2-5BC6-7F450EF7CF9F}"/>
              </a:ext>
            </a:extLst>
          </p:cNvPr>
          <p:cNvSpPr/>
          <p:nvPr/>
        </p:nvSpPr>
        <p:spPr>
          <a:xfrm>
            <a:off x="6096000" y="606905"/>
            <a:ext cx="3612124" cy="674220"/>
          </a:xfrm>
          <a:prstGeom prst="roundRect">
            <a:avLst>
              <a:gd name="adj" fmla="val 50000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Times New Roman" pitchFamily="18" charset="0"/>
              </a:rPr>
              <a:t>Homework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B960912-FA9C-BEC5-89D9-79E730653DD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1818" b="71901" l="25283" r="73585">
                        <a14:foregroundMark x1="25660" y1="57025" x2="25660" y2="57025"/>
                        <a14:foregroundMark x1="51698" y1="70661" x2="51698" y2="70661"/>
                        <a14:foregroundMark x1="48679" y1="71901" x2="48679" y2="71901"/>
                        <a14:foregroundMark x1="73585" y1="57851" x2="73585" y2="57851"/>
                        <a14:foregroundMark x1="53962" y1="36777" x2="53962" y2="36777"/>
                        <a14:foregroundMark x1="33585" y1="39256" x2="33585" y2="392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669" t="27614" r="22897" b="23032"/>
          <a:stretch/>
        </p:blipFill>
        <p:spPr>
          <a:xfrm>
            <a:off x="2464293" y="521052"/>
            <a:ext cx="1012656" cy="82553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FCA88A8-1B3D-5674-A2B2-C3D5F90D121E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1405" b="72314" l="23396" r="73585">
                        <a14:foregroundMark x1="25660" y1="54959" x2="25660" y2="54959"/>
                        <a14:foregroundMark x1="47547" y1="71901" x2="47547" y2="71901"/>
                        <a14:foregroundMark x1="73962" y1="59091" x2="73962" y2="59091"/>
                        <a14:foregroundMark x1="52075" y1="72727" x2="52075" y2="72727"/>
                        <a14:foregroundMark x1="49811" y1="31818" x2="49811" y2="31818"/>
                        <a14:foregroundMark x1="56981" y1="40496" x2="56981" y2="40496"/>
                        <a14:foregroundMark x1="54340" y1="35124" x2="54340" y2="35124"/>
                        <a14:foregroundMark x1="34340" y1="39669" x2="34340" y2="39669"/>
                        <a14:foregroundMark x1="23396" y1="56612" x2="23396" y2="5661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669" t="27614" r="22897" b="23032"/>
          <a:stretch/>
        </p:blipFill>
        <p:spPr>
          <a:xfrm>
            <a:off x="3612438" y="531248"/>
            <a:ext cx="1012656" cy="825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3244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Evalu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6D021B85-B54B-F3EF-3636-4C0ACB5D7035}"/>
              </a:ext>
            </a:extLst>
          </p:cNvPr>
          <p:cNvSpPr/>
          <p:nvPr/>
        </p:nvSpPr>
        <p:spPr>
          <a:xfrm flipV="1">
            <a:off x="3612438" y="1479603"/>
            <a:ext cx="7735194" cy="45719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4DF1572-13CD-C952-F3D4-D33FB2DD6D4A}"/>
              </a:ext>
            </a:extLst>
          </p:cNvPr>
          <p:cNvSpPr/>
          <p:nvPr/>
        </p:nvSpPr>
        <p:spPr>
          <a:xfrm flipV="1">
            <a:off x="723175" y="1404760"/>
            <a:ext cx="9326880" cy="45719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ounded Rectangle 52">
            <a:extLst>
              <a:ext uri="{FF2B5EF4-FFF2-40B4-BE49-F238E27FC236}">
                <a16:creationId xmlns:a16="http://schemas.microsoft.com/office/drawing/2014/main" id="{B81D8247-BECE-23A2-5BC6-7F450EF7CF9F}"/>
              </a:ext>
            </a:extLst>
          </p:cNvPr>
          <p:cNvSpPr/>
          <p:nvPr/>
        </p:nvSpPr>
        <p:spPr>
          <a:xfrm>
            <a:off x="6096000" y="606905"/>
            <a:ext cx="3612124" cy="674220"/>
          </a:xfrm>
          <a:prstGeom prst="roundRect">
            <a:avLst>
              <a:gd name="adj" fmla="val 50000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Times New Roman" pitchFamily="18" charset="0"/>
              </a:rPr>
              <a:t>Evaluation</a:t>
            </a: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15CB74CA-1B6B-ABCA-40DA-38120F67F4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39292" y="460287"/>
            <a:ext cx="967456" cy="967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7801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an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258396D3-E752-DA8A-9BF6-96461ED509A5}"/>
              </a:ext>
            </a:extLst>
          </p:cNvPr>
          <p:cNvCxnSpPr>
            <a:cxnSpLocks/>
          </p:cNvCxnSpPr>
          <p:nvPr/>
        </p:nvCxnSpPr>
        <p:spPr>
          <a:xfrm>
            <a:off x="15825229" y="6110120"/>
            <a:ext cx="0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22A14A0A-824B-9E15-D45C-C183AD213D48}"/>
              </a:ext>
            </a:extLst>
          </p:cNvPr>
          <p:cNvCxnSpPr>
            <a:cxnSpLocks/>
          </p:cNvCxnSpPr>
          <p:nvPr/>
        </p:nvCxnSpPr>
        <p:spPr>
          <a:xfrm>
            <a:off x="6998971" y="-232991"/>
            <a:ext cx="0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69312547-B5B5-B73A-2E75-703FE242AA9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1203598"/>
            <a:ext cx="3054124" cy="4154215"/>
          </a:xfrm>
          <a:prstGeom prst="rect">
            <a:avLst/>
          </a:prstGeom>
          <a:ln>
            <a:solidFill>
              <a:srgbClr val="009897"/>
            </a:solidFill>
          </a:ln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C047E043-DE1A-6189-BAED-6EB74AD66EF0}"/>
              </a:ext>
            </a:extLst>
          </p:cNvPr>
          <p:cNvGrpSpPr/>
          <p:nvPr/>
        </p:nvGrpSpPr>
        <p:grpSpPr>
          <a:xfrm>
            <a:off x="1431387" y="959566"/>
            <a:ext cx="2217591" cy="999050"/>
            <a:chOff x="-1977467" y="1395562"/>
            <a:chExt cx="1497013" cy="744140"/>
          </a:xfrm>
        </p:grpSpPr>
        <p:sp>
          <p:nvSpPr>
            <p:cNvPr id="11" name="MH_Other_1">
              <a:extLst>
                <a:ext uri="{FF2B5EF4-FFF2-40B4-BE49-F238E27FC236}">
                  <a16:creationId xmlns:a16="http://schemas.microsoft.com/office/drawing/2014/main" id="{0CE74A94-6DB4-D941-65C1-73E26BCE6025}"/>
                </a:ext>
              </a:extLst>
            </p:cNvPr>
            <p:cNvSpPr/>
            <p:nvPr>
              <p:custDataLst>
                <p:tags r:id="rId1"/>
              </p:custDataLst>
            </p:nvPr>
          </p:nvSpPr>
          <p:spPr>
            <a:xfrm>
              <a:off x="-1977467" y="1395562"/>
              <a:ext cx="1497013" cy="155972"/>
            </a:xfrm>
            <a:prstGeom prst="trapezoid">
              <a:avLst>
                <a:gd name="adj" fmla="val 67927"/>
              </a:avLst>
            </a:prstGeom>
            <a:solidFill>
              <a:srgbClr val="009897"/>
            </a:solidFill>
            <a:ln w="15875">
              <a:noFill/>
            </a:ln>
            <a:effectLst>
              <a:outerShdw blurRad="254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en-US" sz="1600" dirty="0">
                <a:solidFill>
                  <a:schemeClr val="bg1"/>
                </a:solidFill>
                <a:latin typeface="方正正中黑简体" pitchFamily="2" charset="-122"/>
                <a:ea typeface="方正正中黑简体" pitchFamily="2" charset="-122"/>
              </a:endParaRPr>
            </a:p>
          </p:txBody>
        </p:sp>
        <p:sp>
          <p:nvSpPr>
            <p:cNvPr id="12" name="MH_SubTitle_1">
              <a:extLst>
                <a:ext uri="{FF2B5EF4-FFF2-40B4-BE49-F238E27FC236}">
                  <a16:creationId xmlns:a16="http://schemas.microsoft.com/office/drawing/2014/main" id="{FD383C68-8958-E714-039C-436A2D6F8B6E}"/>
                </a:ext>
              </a:extLst>
            </p:cNvPr>
            <p:cNvSpPr/>
            <p:nvPr>
              <p:custDataLst>
                <p:tags r:id="rId2"/>
              </p:custDataLst>
            </p:nvPr>
          </p:nvSpPr>
          <p:spPr>
            <a:xfrm>
              <a:off x="-1837767" y="1395562"/>
              <a:ext cx="1217613" cy="744140"/>
            </a:xfrm>
            <a:custGeom>
              <a:avLst/>
              <a:gdLst>
                <a:gd name="connsiteX0" fmla="*/ 0 w 1217613"/>
                <a:gd name="connsiteY0" fmla="*/ 0 h 992188"/>
                <a:gd name="connsiteX1" fmla="*/ 1217613 w 1217613"/>
                <a:gd name="connsiteY1" fmla="*/ 0 h 992188"/>
                <a:gd name="connsiteX2" fmla="*/ 1217613 w 1217613"/>
                <a:gd name="connsiteY2" fmla="*/ 677466 h 992188"/>
                <a:gd name="connsiteX3" fmla="*/ 608806 w 1217613"/>
                <a:gd name="connsiteY3" fmla="*/ 992188 h 992188"/>
                <a:gd name="connsiteX4" fmla="*/ 0 w 1217613"/>
                <a:gd name="connsiteY4" fmla="*/ 677466 h 9921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17613" h="992188">
                  <a:moveTo>
                    <a:pt x="0" y="0"/>
                  </a:moveTo>
                  <a:lnTo>
                    <a:pt x="1217613" y="0"/>
                  </a:lnTo>
                  <a:lnTo>
                    <a:pt x="1217613" y="677466"/>
                  </a:lnTo>
                  <a:lnTo>
                    <a:pt x="608806" y="992188"/>
                  </a:lnTo>
                  <a:lnTo>
                    <a:pt x="0" y="677466"/>
                  </a:lnTo>
                  <a:close/>
                </a:path>
              </a:pathLst>
            </a:custGeom>
            <a:solidFill>
              <a:srgbClr val="009897"/>
            </a:solidFill>
            <a:ln w="15875">
              <a:noFill/>
            </a:ln>
            <a:effectLst>
              <a:outerShdw blurRad="254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r>
                <a:rPr lang="en-US" altLang="zh-CN" sz="1600" dirty="0">
                  <a:solidFill>
                    <a:schemeClr val="bg1"/>
                  </a:solidFill>
                  <a:latin typeface="方正正中黑简体" pitchFamily="2" charset="-122"/>
                  <a:ea typeface="方正正中黑简体" pitchFamily="2" charset="-122"/>
                </a:rPr>
                <a:t>BYE! </a:t>
              </a:r>
              <a:endParaRPr lang="zh-CN" altLang="en-US" sz="1600" dirty="0">
                <a:solidFill>
                  <a:schemeClr val="bg1"/>
                </a:solidFill>
                <a:latin typeface="方正正中黑简体" pitchFamily="2" charset="-122"/>
                <a:ea typeface="方正正中黑简体" pitchFamily="2" charset="-122"/>
              </a:endParaRPr>
            </a:p>
          </p:txBody>
        </p:sp>
      </p:grpSp>
      <p:sp>
        <p:nvSpPr>
          <p:cNvPr id="13" name="Rectangle 12">
            <a:extLst>
              <a:ext uri="{FF2B5EF4-FFF2-40B4-BE49-F238E27FC236}">
                <a16:creationId xmlns:a16="http://schemas.microsoft.com/office/drawing/2014/main" id="{7518CDBC-D711-2180-475F-DC33664A2E06}"/>
              </a:ext>
            </a:extLst>
          </p:cNvPr>
          <p:cNvSpPr/>
          <p:nvPr/>
        </p:nvSpPr>
        <p:spPr>
          <a:xfrm>
            <a:off x="4886325" y="2445796"/>
            <a:ext cx="6100763" cy="291201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88DC3389-9164-DE31-6318-B37F76551F0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7308" b="83413" l="4327" r="89183">
                        <a14:foregroundMark x1="8654" y1="21635" x2="8654" y2="21635"/>
                        <a14:foregroundMark x1="14904" y1="25240" x2="14904" y2="25240"/>
                        <a14:foregroundMark x1="8413" y1="18750" x2="8413" y2="18750"/>
                        <a14:foregroundMark x1="8413" y1="20433" x2="8413" y2="20433"/>
                        <a14:foregroundMark x1="8413" y1="20433" x2="8413" y2="20433"/>
                        <a14:foregroundMark x1="87500" y1="39423" x2="87500" y2="39423"/>
                        <a14:foregroundMark x1="82212" y1="18029" x2="82212" y2="18029"/>
                        <a14:foregroundMark x1="39183" y1="20913" x2="39183" y2="20913"/>
                        <a14:foregroundMark x1="4327" y1="24519" x2="4327" y2="24519"/>
                        <a14:foregroundMark x1="8894" y1="17548" x2="8894" y2="17548"/>
                        <a14:foregroundMark x1="83894" y1="83413" x2="83894" y2="834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482" t="15425" r="482" b="13442"/>
          <a:stretch/>
        </p:blipFill>
        <p:spPr>
          <a:xfrm>
            <a:off x="4779936" y="959566"/>
            <a:ext cx="6330634" cy="439824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DB3C77F8-3EDF-E7F8-0C53-BB045C544A3E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60" b="19075"/>
          <a:stretch/>
        </p:blipFill>
        <p:spPr>
          <a:xfrm>
            <a:off x="5363624" y="2341948"/>
            <a:ext cx="5258379" cy="2544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5747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18" Type="http://schemas.openxmlformats.org/officeDocument/2006/relationships/image" Target="../media/image6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hyperlink" Target="https://www.peakpx.com/19235/water-droplet/1440x900-wallpaper" TargetMode="External"/><Relationship Id="rId17" Type="http://schemas.microsoft.com/office/2007/relationships/hdphoto" Target="../media/hdphoto1.wdp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g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4.png"/><Relationship Id="rId10" Type="http://schemas.openxmlformats.org/officeDocument/2006/relationships/theme" Target="../theme/theme1.xml"/><Relationship Id="rId19" Type="http://schemas.openxmlformats.org/officeDocument/2006/relationships/image" Target="../media/image7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ame 7">
            <a:extLst>
              <a:ext uri="{FF2B5EF4-FFF2-40B4-BE49-F238E27FC236}">
                <a16:creationId xmlns:a16="http://schemas.microsoft.com/office/drawing/2014/main" id="{B8E7872C-1867-4538-1453-42919C14ACF4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5483"/>
            </a:avLst>
          </a:prstGeom>
          <a:blipFill dpi="0" rotWithShape="1">
            <a:blip r:embed="rId11">
              <a:alphaModFix amt="40000"/>
              <a:extLst>
                <a:ext uri="{837473B0-CC2E-450A-ABE3-18F120FF3D39}">
                  <a1611:picAttrSrcUrl xmlns:a1611="http://schemas.microsoft.com/office/drawing/2016/11/main" r:id="rId12"/>
                </a:ext>
              </a:extLst>
            </a:blip>
            <a:srcRect/>
            <a:stretch>
              <a:fillRect/>
            </a:stretch>
          </a:blipFill>
          <a:ln>
            <a:solidFill>
              <a:schemeClr val="bg1">
                <a:lumMod val="85000"/>
              </a:schemeClr>
            </a:solidFill>
          </a:ln>
          <a:effectLst>
            <a:outerShdw blurRad="469900" dir="10800000" algn="ctr" rotWithShape="0">
              <a:schemeClr val="accent5">
                <a:lumMod val="20000"/>
                <a:lumOff val="80000"/>
                <a:alpha val="43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5C652502-BDE4-BA65-26DC-BEC12F4AA654}"/>
              </a:ext>
            </a:extLst>
          </p:cNvPr>
          <p:cNvGrpSpPr/>
          <p:nvPr/>
        </p:nvGrpSpPr>
        <p:grpSpPr>
          <a:xfrm>
            <a:off x="8194492" y="6206748"/>
            <a:ext cx="1842586" cy="595015"/>
            <a:chOff x="8269280" y="6224725"/>
            <a:chExt cx="1842586" cy="595015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3B16A78A-EA18-E617-0A76-DA7172081A5E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89114" y="6238903"/>
              <a:ext cx="522752" cy="580837"/>
            </a:xfrm>
            <a:prstGeom prst="rect">
              <a:avLst/>
            </a:prstGeom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2D30957F-B3D2-4D4A-1714-C38C6CF4AFE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20459" y="6224725"/>
              <a:ext cx="595015" cy="59501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FC80D3FD-A2E2-F0DB-A320-58291830F329}"/>
                </a:ext>
              </a:extLst>
            </p:cNvPr>
            <p:cNvGrpSpPr/>
            <p:nvPr/>
          </p:nvGrpSpPr>
          <p:grpSpPr>
            <a:xfrm>
              <a:off x="8269280" y="6242202"/>
              <a:ext cx="577540" cy="577538"/>
              <a:chOff x="8269280" y="6239279"/>
              <a:chExt cx="577540" cy="577538"/>
            </a:xfrm>
          </p:grpSpPr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id="{517114CF-B802-7A34-EF8F-1CEAA95A6ABC}"/>
                  </a:ext>
                </a:extLst>
              </p:cNvPr>
              <p:cNvSpPr/>
              <p:nvPr/>
            </p:nvSpPr>
            <p:spPr>
              <a:xfrm>
                <a:off x="8269280" y="6239279"/>
                <a:ext cx="577540" cy="57753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GB" dirty="0"/>
              </a:p>
            </p:txBody>
          </p:sp>
          <p:pic>
            <p:nvPicPr>
              <p:cNvPr id="22" name="Picture 21">
                <a:extLst>
                  <a:ext uri="{FF2B5EF4-FFF2-40B4-BE49-F238E27FC236}">
                    <a16:creationId xmlns:a16="http://schemas.microsoft.com/office/drawing/2014/main" id="{28EF164A-EA98-57D6-95AF-1273357ABE9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281241" y="6251239"/>
                <a:ext cx="553618" cy="553618"/>
              </a:xfrm>
              <a:prstGeom prst="rect">
                <a:avLst/>
              </a:prstGeom>
            </p:spPr>
          </p:pic>
        </p:grpSp>
      </p:grpSp>
      <p:pic>
        <p:nvPicPr>
          <p:cNvPr id="27" name="Picture 26">
            <a:extLst>
              <a:ext uri="{FF2B5EF4-FFF2-40B4-BE49-F238E27FC236}">
                <a16:creationId xmlns:a16="http://schemas.microsoft.com/office/drawing/2014/main" id="{B2EDD8F4-D43D-4157-A86C-14AC0BEEE631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5859" y="6469508"/>
            <a:ext cx="1983546" cy="443132"/>
          </a:xfrm>
          <a:prstGeom prst="rect">
            <a:avLst/>
          </a:prstGeom>
          <a:effectLst>
            <a:glow rad="38100">
              <a:schemeClr val="bg1"/>
            </a:glow>
          </a:effectLst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FD2FD2E6-2287-01ED-2011-2E5593D9153C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6073" y="5446644"/>
            <a:ext cx="1662332" cy="166233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917B45A-F74F-4959-AB9A-84F268195D19}"/>
              </a:ext>
            </a:extLst>
          </p:cNvPr>
          <p:cNvPicPr>
            <a:picLocks noChangeAspect="1"/>
          </p:cNvPicPr>
          <p:nvPr userDrawn="1"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89" y="5778227"/>
            <a:ext cx="1001829" cy="102834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D2295408-D1AE-4A22-A0F9-1A171F001837}"/>
              </a:ext>
            </a:extLst>
          </p:cNvPr>
          <p:cNvSpPr/>
          <p:nvPr userDrawn="1"/>
        </p:nvSpPr>
        <p:spPr>
          <a:xfrm>
            <a:off x="989197" y="6423655"/>
            <a:ext cx="1274708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0" i="1" cap="none" spc="-300" dirty="0">
                <a:ln w="0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ench Script MT" panose="03020402040607040605" pitchFamily="66" charset="0"/>
                <a:cs typeface="Times New Roman" panose="02020603050405020304" pitchFamily="18" charset="0"/>
              </a:rPr>
              <a:t>Smriti Rani Dey </a:t>
            </a:r>
          </a:p>
        </p:txBody>
      </p:sp>
    </p:spTree>
    <p:extLst>
      <p:ext uri="{BB962C8B-B14F-4D97-AF65-F5344CB8AC3E}">
        <p14:creationId xmlns:p14="http://schemas.microsoft.com/office/powerpoint/2010/main" val="30151895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openxmlformats.org/officeDocument/2006/relationships/image" Target="../media/image36.png"/><Relationship Id="rId18" Type="http://schemas.microsoft.com/office/2007/relationships/hdphoto" Target="../media/hdphoto11.wdp"/><Relationship Id="rId26" Type="http://schemas.microsoft.com/office/2007/relationships/hdphoto" Target="../media/hdphoto15.wdp"/><Relationship Id="rId3" Type="http://schemas.openxmlformats.org/officeDocument/2006/relationships/image" Target="../media/image30.png"/><Relationship Id="rId21" Type="http://schemas.openxmlformats.org/officeDocument/2006/relationships/image" Target="../media/image40.png"/><Relationship Id="rId7" Type="http://schemas.microsoft.com/office/2007/relationships/hdphoto" Target="../media/hdphoto6.wdp"/><Relationship Id="rId12" Type="http://schemas.openxmlformats.org/officeDocument/2006/relationships/image" Target="../media/image35.gif"/><Relationship Id="rId17" Type="http://schemas.openxmlformats.org/officeDocument/2006/relationships/image" Target="../media/image38.png"/><Relationship Id="rId25" Type="http://schemas.openxmlformats.org/officeDocument/2006/relationships/image" Target="../media/image42.png"/><Relationship Id="rId2" Type="http://schemas.openxmlformats.org/officeDocument/2006/relationships/image" Target="../media/image29.jpeg"/><Relationship Id="rId16" Type="http://schemas.microsoft.com/office/2007/relationships/hdphoto" Target="../media/hdphoto10.wdp"/><Relationship Id="rId20" Type="http://schemas.microsoft.com/office/2007/relationships/hdphoto" Target="../media/hdphoto12.wdp"/><Relationship Id="rId29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11" Type="http://schemas.microsoft.com/office/2007/relationships/hdphoto" Target="../media/hdphoto8.wdp"/><Relationship Id="rId24" Type="http://schemas.microsoft.com/office/2007/relationships/hdphoto" Target="../media/hdphoto14.wdp"/><Relationship Id="rId5" Type="http://schemas.microsoft.com/office/2007/relationships/hdphoto" Target="../media/hdphoto5.wdp"/><Relationship Id="rId15" Type="http://schemas.openxmlformats.org/officeDocument/2006/relationships/image" Target="../media/image37.png"/><Relationship Id="rId23" Type="http://schemas.openxmlformats.org/officeDocument/2006/relationships/image" Target="../media/image41.png"/><Relationship Id="rId28" Type="http://schemas.microsoft.com/office/2007/relationships/hdphoto" Target="../media/hdphoto16.wdp"/><Relationship Id="rId10" Type="http://schemas.openxmlformats.org/officeDocument/2006/relationships/image" Target="../media/image34.png"/><Relationship Id="rId19" Type="http://schemas.openxmlformats.org/officeDocument/2006/relationships/image" Target="../media/image39.png"/><Relationship Id="rId31" Type="http://schemas.openxmlformats.org/officeDocument/2006/relationships/image" Target="../media/image45.png"/><Relationship Id="rId4" Type="http://schemas.openxmlformats.org/officeDocument/2006/relationships/image" Target="../media/image31.png"/><Relationship Id="rId9" Type="http://schemas.microsoft.com/office/2007/relationships/hdphoto" Target="../media/hdphoto7.wdp"/><Relationship Id="rId14" Type="http://schemas.microsoft.com/office/2007/relationships/hdphoto" Target="../media/hdphoto9.wdp"/><Relationship Id="rId22" Type="http://schemas.microsoft.com/office/2007/relationships/hdphoto" Target="../media/hdphoto13.wdp"/><Relationship Id="rId27" Type="http://schemas.openxmlformats.org/officeDocument/2006/relationships/image" Target="../media/image43.png"/><Relationship Id="rId30" Type="http://schemas.microsoft.com/office/2007/relationships/hdphoto" Target="../media/hdphoto17.wdp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jpeg"/><Relationship Id="rId3" Type="http://schemas.openxmlformats.org/officeDocument/2006/relationships/image" Target="../media/image63.jpeg"/><Relationship Id="rId7" Type="http://schemas.openxmlformats.org/officeDocument/2006/relationships/image" Target="../media/image61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.jpeg"/><Relationship Id="rId5" Type="http://schemas.openxmlformats.org/officeDocument/2006/relationships/image" Target="../media/image65.jpeg"/><Relationship Id="rId10" Type="http://schemas.microsoft.com/office/2007/relationships/hdphoto" Target="../media/hdphoto5.wdp"/><Relationship Id="rId4" Type="http://schemas.openxmlformats.org/officeDocument/2006/relationships/image" Target="../media/image64.jpeg"/><Relationship Id="rId9" Type="http://schemas.openxmlformats.org/officeDocument/2006/relationships/image" Target="../media/image57.png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19.wdp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4" Type="http://schemas.openxmlformats.org/officeDocument/2006/relationships/image" Target="../media/image53.png"/></Relationships>
</file>

<file path=ppt/slides/_rels/slide25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3" Type="http://schemas.openxmlformats.org/officeDocument/2006/relationships/image" Target="../media/image67.png"/><Relationship Id="rId7" Type="http://schemas.openxmlformats.org/officeDocument/2006/relationships/image" Target="../media/image57.pn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0.jpeg"/><Relationship Id="rId5" Type="http://schemas.openxmlformats.org/officeDocument/2006/relationships/image" Target="../media/image61.jpeg"/><Relationship Id="rId4" Type="http://schemas.openxmlformats.org/officeDocument/2006/relationships/image" Target="../media/image59.jpe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jpeg"/><Relationship Id="rId3" Type="http://schemas.openxmlformats.org/officeDocument/2006/relationships/image" Target="../media/image61.jpeg"/><Relationship Id="rId7" Type="http://schemas.openxmlformats.org/officeDocument/2006/relationships/image" Target="../media/image68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5.wdp"/><Relationship Id="rId5" Type="http://schemas.openxmlformats.org/officeDocument/2006/relationships/image" Target="../media/image57.png"/><Relationship Id="rId4" Type="http://schemas.openxmlformats.org/officeDocument/2006/relationships/image" Target="../media/image60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7" Type="http://schemas.microsoft.com/office/2007/relationships/hdphoto" Target="../media/hdphoto5.wdp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png"/><Relationship Id="rId5" Type="http://schemas.openxmlformats.org/officeDocument/2006/relationships/image" Target="../media/image60.jpeg"/><Relationship Id="rId4" Type="http://schemas.openxmlformats.org/officeDocument/2006/relationships/image" Target="../media/image61.jpeg"/></Relationships>
</file>

<file path=ppt/slides/_rels/slide28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3" Type="http://schemas.microsoft.com/office/2007/relationships/hdphoto" Target="../media/hdphoto19.wdp"/><Relationship Id="rId7" Type="http://schemas.openxmlformats.org/officeDocument/2006/relationships/image" Target="../media/image57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0.jpeg"/><Relationship Id="rId5" Type="http://schemas.openxmlformats.org/officeDocument/2006/relationships/image" Target="../media/image61.jpeg"/><Relationship Id="rId10" Type="http://schemas.openxmlformats.org/officeDocument/2006/relationships/image" Target="../media/image25.svg"/><Relationship Id="rId4" Type="http://schemas.openxmlformats.org/officeDocument/2006/relationships/image" Target="../media/image59.jpeg"/><Relationship Id="rId9" Type="http://schemas.openxmlformats.org/officeDocument/2006/relationships/image" Target="../media/image24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gif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png"/><Relationship Id="rId5" Type="http://schemas.openxmlformats.org/officeDocument/2006/relationships/image" Target="../media/image48.jpeg"/><Relationship Id="rId4" Type="http://schemas.openxmlformats.org/officeDocument/2006/relationships/hyperlink" Target="mailto:smritidey2011@gmail.com" TargetMode="Externa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microsoft.com/office/2007/relationships/hdphoto" Target="../media/hdphoto19.wdp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Relationship Id="rId4" Type="http://schemas.microsoft.com/office/2007/relationships/hdphoto" Target="../media/hdphoto5.wdp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74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5.gif"/><Relationship Id="rId5" Type="http://schemas.microsoft.com/office/2007/relationships/hdphoto" Target="../media/hdphoto20.wdp"/><Relationship Id="rId4" Type="http://schemas.openxmlformats.org/officeDocument/2006/relationships/image" Target="../media/image7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8.wdp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9.wdp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5297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B748E1F-76C0-CA70-2979-3F5513D5CD81}"/>
              </a:ext>
            </a:extLst>
          </p:cNvPr>
          <p:cNvSpPr/>
          <p:nvPr/>
        </p:nvSpPr>
        <p:spPr>
          <a:xfrm>
            <a:off x="1981979" y="204256"/>
            <a:ext cx="7545655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What can you see in the picture?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11DD8DA-4526-4847-AE75-7A21A744F27F}"/>
              </a:ext>
            </a:extLst>
          </p:cNvPr>
          <p:cNvSpPr/>
          <p:nvPr/>
        </p:nvSpPr>
        <p:spPr>
          <a:xfrm>
            <a:off x="10420409" y="3917280"/>
            <a:ext cx="124264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cat </a:t>
            </a:r>
            <a:endParaRPr lang="en-US" sz="5400" b="1" cap="none" spc="0" dirty="0">
              <a:ln w="0"/>
              <a:solidFill>
                <a:srgbClr val="7030A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37C44B2-BCC2-4D4D-B165-5DDA7BEB92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6769" y="1136838"/>
            <a:ext cx="8438462" cy="5263961"/>
          </a:xfrm>
          <a:prstGeom prst="rect">
            <a:avLst/>
          </a:prstGeom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6EF5939B-1A5D-43A0-A366-34DF4AB3BBAA}"/>
              </a:ext>
            </a:extLst>
          </p:cNvPr>
          <p:cNvSpPr/>
          <p:nvPr/>
        </p:nvSpPr>
        <p:spPr>
          <a:xfrm>
            <a:off x="7739777" y="1861640"/>
            <a:ext cx="2332271" cy="1463722"/>
          </a:xfrm>
          <a:prstGeom prst="ellipse">
            <a:avLst/>
          </a:prstGeom>
          <a:noFill/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9C2BA24D-BEB5-4D8B-BEDE-736AD84DB988}"/>
              </a:ext>
            </a:extLst>
          </p:cNvPr>
          <p:cNvSpPr/>
          <p:nvPr/>
        </p:nvSpPr>
        <p:spPr>
          <a:xfrm>
            <a:off x="5245670" y="2579882"/>
            <a:ext cx="909851" cy="146372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46158535-CF06-4B18-9BD3-7FB5321DA225}"/>
              </a:ext>
            </a:extLst>
          </p:cNvPr>
          <p:cNvSpPr/>
          <p:nvPr/>
        </p:nvSpPr>
        <p:spPr>
          <a:xfrm>
            <a:off x="2119952" y="2252576"/>
            <a:ext cx="1736109" cy="1909991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60BE8B4B-99A4-4AC7-96CD-58BC8EB2B858}"/>
              </a:ext>
            </a:extLst>
          </p:cNvPr>
          <p:cNvSpPr/>
          <p:nvPr/>
        </p:nvSpPr>
        <p:spPr>
          <a:xfrm>
            <a:off x="6327446" y="4625166"/>
            <a:ext cx="2748886" cy="146372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A0C6796C-CF9F-4301-8AD3-BAB9E9954F67}"/>
              </a:ext>
            </a:extLst>
          </p:cNvPr>
          <p:cNvSpPr/>
          <p:nvPr/>
        </p:nvSpPr>
        <p:spPr>
          <a:xfrm>
            <a:off x="4266997" y="2933825"/>
            <a:ext cx="909851" cy="1463722"/>
          </a:xfrm>
          <a:prstGeom prst="ellipse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C8A5BD38-B684-4D8F-8079-48031C80072C}"/>
              </a:ext>
            </a:extLst>
          </p:cNvPr>
          <p:cNvSpPr/>
          <p:nvPr/>
        </p:nvSpPr>
        <p:spPr>
          <a:xfrm>
            <a:off x="4516220" y="2171799"/>
            <a:ext cx="909851" cy="816165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58E0130-2D4C-471E-AD6C-F80EBE848556}"/>
              </a:ext>
            </a:extLst>
          </p:cNvPr>
          <p:cNvSpPr/>
          <p:nvPr/>
        </p:nvSpPr>
        <p:spPr>
          <a:xfrm>
            <a:off x="10378243" y="1191613"/>
            <a:ext cx="1178529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ball</a:t>
            </a:r>
            <a:endParaRPr lang="en-US" sz="4800" b="1" cap="none" spc="0" dirty="0">
              <a:ln w="0"/>
              <a:solidFill>
                <a:srgbClr val="C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62919FD-AF5E-4F18-B7F1-DC6D85AEF595}"/>
              </a:ext>
            </a:extLst>
          </p:cNvPr>
          <p:cNvSpPr/>
          <p:nvPr/>
        </p:nvSpPr>
        <p:spPr>
          <a:xfrm>
            <a:off x="383481" y="3703280"/>
            <a:ext cx="126188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dog</a:t>
            </a:r>
            <a:endParaRPr lang="en-US" sz="5400" b="1" cap="none" spc="0" dirty="0">
              <a:ln w="0"/>
              <a:solidFill>
                <a:srgbClr val="C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F63040B-7636-419B-8FD3-C51D52B69C66}"/>
              </a:ext>
            </a:extLst>
          </p:cNvPr>
          <p:cNvSpPr/>
          <p:nvPr/>
        </p:nvSpPr>
        <p:spPr>
          <a:xfrm>
            <a:off x="365951" y="2579882"/>
            <a:ext cx="1208985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cow</a:t>
            </a:r>
            <a:endParaRPr lang="en-US" sz="4800" b="1" cap="none" spc="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F8B6617E-7448-4180-8D6E-23BF7C4CFE51}"/>
              </a:ext>
            </a:extLst>
          </p:cNvPr>
          <p:cNvSpPr/>
          <p:nvPr/>
        </p:nvSpPr>
        <p:spPr>
          <a:xfrm>
            <a:off x="358959" y="1403060"/>
            <a:ext cx="1063113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boy</a:t>
            </a:r>
            <a:endParaRPr lang="en-US" sz="40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91369F8-FCD2-493D-831A-828A96C358B9}"/>
              </a:ext>
            </a:extLst>
          </p:cNvPr>
          <p:cNvSpPr/>
          <p:nvPr/>
        </p:nvSpPr>
        <p:spPr>
          <a:xfrm>
            <a:off x="10298581" y="2484832"/>
            <a:ext cx="1527468" cy="830997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8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duck</a:t>
            </a:r>
            <a:endParaRPr lang="en-US" sz="4800" b="1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8850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/>
      <p:bldP spid="14" grpId="0"/>
      <p:bldP spid="15" grpId="0"/>
      <p:bldP spid="16" grpId="0"/>
      <p:bldP spid="1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47AAD7E-4BC8-B3C7-153A-A7AE028656B6}"/>
              </a:ext>
            </a:extLst>
          </p:cNvPr>
          <p:cNvSpPr txBox="1"/>
          <p:nvPr/>
        </p:nvSpPr>
        <p:spPr>
          <a:xfrm>
            <a:off x="13111365" y="2154264"/>
            <a:ext cx="45719" cy="3874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548E4AC-49A8-54B0-6EF4-01FF03F44397}"/>
              </a:ext>
            </a:extLst>
          </p:cNvPr>
          <p:cNvSpPr/>
          <p:nvPr/>
        </p:nvSpPr>
        <p:spPr>
          <a:xfrm>
            <a:off x="282311" y="428719"/>
            <a:ext cx="390998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What’s this?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0830F0F-B2CF-454F-B2A9-B1B640695104}"/>
              </a:ext>
            </a:extLst>
          </p:cNvPr>
          <p:cNvSpPr/>
          <p:nvPr/>
        </p:nvSpPr>
        <p:spPr>
          <a:xfrm>
            <a:off x="1647024" y="5044286"/>
            <a:ext cx="899477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How do we say that in English</a:t>
            </a:r>
            <a:r>
              <a: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pic>
        <p:nvPicPr>
          <p:cNvPr id="11" name="Picture 2" descr="Cat png images | PNGWing">
            <a:extLst>
              <a:ext uri="{FF2B5EF4-FFF2-40B4-BE49-F238E27FC236}">
                <a16:creationId xmlns:a16="http://schemas.microsoft.com/office/drawing/2014/main" id="{D5854F1E-0495-4490-BBD3-96EA23119C9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3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8170" r="26394"/>
          <a:stretch/>
        </p:blipFill>
        <p:spPr bwMode="auto">
          <a:xfrm>
            <a:off x="5492113" y="2216940"/>
            <a:ext cx="1648233" cy="1962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3063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B9DFDA3-49AC-4EA1-B5C2-C1AE233A31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0269" y="1338090"/>
            <a:ext cx="8919131" cy="4592719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84761B3F-D4BA-419B-B342-66B1CC261E31}"/>
              </a:ext>
            </a:extLst>
          </p:cNvPr>
          <p:cNvSpPr/>
          <p:nvPr/>
        </p:nvSpPr>
        <p:spPr>
          <a:xfrm>
            <a:off x="1435108" y="206455"/>
            <a:ext cx="932178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Listen to me and repeat after me </a:t>
            </a:r>
            <a:endParaRPr lang="en-US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C8A6D69-52DA-4788-BF8D-BA26E8F9EEDF}"/>
              </a:ext>
            </a:extLst>
          </p:cNvPr>
          <p:cNvSpPr/>
          <p:nvPr/>
        </p:nvSpPr>
        <p:spPr>
          <a:xfrm>
            <a:off x="3329422" y="1338090"/>
            <a:ext cx="122783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5400" b="1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at</a:t>
            </a:r>
            <a:endParaRPr lang="en-US" sz="5400" b="1" cap="none" spc="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970DE97-64E1-4CE3-BA7C-68EB0B69F300}"/>
              </a:ext>
            </a:extLst>
          </p:cNvPr>
          <p:cNvSpPr/>
          <p:nvPr/>
        </p:nvSpPr>
        <p:spPr>
          <a:xfrm>
            <a:off x="5035919" y="1397083"/>
            <a:ext cx="122783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endParaRPr lang="en-US" sz="5400" b="1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378F494-8E6B-4DD0-AA3D-EBD563F185ED}"/>
              </a:ext>
            </a:extLst>
          </p:cNvPr>
          <p:cNvSpPr/>
          <p:nvPr/>
        </p:nvSpPr>
        <p:spPr>
          <a:xfrm>
            <a:off x="6658841" y="1397083"/>
            <a:ext cx="1509249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5400" b="1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at</a:t>
            </a:r>
            <a:endParaRPr lang="en-US" sz="5400" b="1" cap="none" spc="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408AB6B-C9FB-4FCF-B196-E37F6DEC0963}"/>
              </a:ext>
            </a:extLst>
          </p:cNvPr>
          <p:cNvSpPr/>
          <p:nvPr/>
        </p:nvSpPr>
        <p:spPr>
          <a:xfrm>
            <a:off x="8563182" y="1397535"/>
            <a:ext cx="122783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endParaRPr lang="en-US" sz="5400" b="1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7742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5.55112E-17 1.85185E-6 L 5.55112E-17 -0.07222 " pathEditMode="relative" rAng="0" ptsTypes="AA">
                                      <p:cBhvr>
                                        <p:cTn id="11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12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3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5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1.875E-6 1.85185E-6 L -1.875E-6 -0.07222 " pathEditMode="relative" rAng="0" ptsTypes="AA">
                                      <p:cBhvr>
                                        <p:cTn id="19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20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1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2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3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1.66667E-6 1.85185E-6 L 1.66667E-6 -0.07222 " pathEditMode="relative" rAng="0" ptsTypes="AA">
                                      <p:cBhvr>
                                        <p:cTn id="27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28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9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0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1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3.54167E-6 -7.40741E-7 L -3.54167E-6 -0.07222 " pathEditMode="relative" rAng="0" ptsTypes="AA">
                                      <p:cBhvr>
                                        <p:cTn id="35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36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7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8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9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291056D-E413-41D2-8B03-1029D1941B9A}"/>
              </a:ext>
            </a:extLst>
          </p:cNvPr>
          <p:cNvSpPr txBox="1"/>
          <p:nvPr/>
        </p:nvSpPr>
        <p:spPr>
          <a:xfrm>
            <a:off x="13111365" y="2154264"/>
            <a:ext cx="45719" cy="3874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5FD3062-D803-4260-A4D0-29F5253199E7}"/>
              </a:ext>
            </a:extLst>
          </p:cNvPr>
          <p:cNvSpPr/>
          <p:nvPr/>
        </p:nvSpPr>
        <p:spPr>
          <a:xfrm>
            <a:off x="1749504" y="378880"/>
            <a:ext cx="390998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What’s this?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F33A1C8-8BE0-406F-ABCD-F32D31A0D415}"/>
              </a:ext>
            </a:extLst>
          </p:cNvPr>
          <p:cNvSpPr/>
          <p:nvPr/>
        </p:nvSpPr>
        <p:spPr>
          <a:xfrm>
            <a:off x="1647024" y="5044286"/>
            <a:ext cx="899477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How do we say that in English</a:t>
            </a:r>
            <a:r>
              <a: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pic>
        <p:nvPicPr>
          <p:cNvPr id="7" name="Picture 4" descr="Cow Animal Clip Art Png, Cows PNG Images Free Download - Free Transparent  PNG Logos">
            <a:extLst>
              <a:ext uri="{FF2B5EF4-FFF2-40B4-BE49-F238E27FC236}">
                <a16:creationId xmlns:a16="http://schemas.microsoft.com/office/drawing/2014/main" id="{1F0E84B1-E6B5-4F04-9351-267133DFA3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5155" y="3152646"/>
            <a:ext cx="1741690" cy="1159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1298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3E9D9CF-C24A-4DC7-9B79-61FAF2882C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1127" y="1637731"/>
            <a:ext cx="9771797" cy="4710703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1FF1CBB6-C249-49FD-9CC4-47F5BA3BB90E}"/>
              </a:ext>
            </a:extLst>
          </p:cNvPr>
          <p:cNvSpPr/>
          <p:nvPr/>
        </p:nvSpPr>
        <p:spPr>
          <a:xfrm>
            <a:off x="1560170" y="509566"/>
            <a:ext cx="932178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Listen to me and repeat after me </a:t>
            </a:r>
            <a:endParaRPr lang="en-US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E76DE53-3D0E-4B18-8E26-3D5ADC9C1D20}"/>
              </a:ext>
            </a:extLst>
          </p:cNvPr>
          <p:cNvSpPr/>
          <p:nvPr/>
        </p:nvSpPr>
        <p:spPr>
          <a:xfrm>
            <a:off x="3514679" y="2678388"/>
            <a:ext cx="1847262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5400" b="1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ow</a:t>
            </a:r>
            <a:endParaRPr lang="en-US" sz="5400" b="1" cap="none" spc="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E79998D-4314-4323-B1E9-127A9EF0D42A}"/>
              </a:ext>
            </a:extLst>
          </p:cNvPr>
          <p:cNvSpPr/>
          <p:nvPr/>
        </p:nvSpPr>
        <p:spPr>
          <a:xfrm>
            <a:off x="5607147" y="2663640"/>
            <a:ext cx="122783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endParaRPr lang="en-US" sz="5400" b="1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2E0567E-EA08-430D-AFD4-8D7E03D583A1}"/>
              </a:ext>
            </a:extLst>
          </p:cNvPr>
          <p:cNvSpPr/>
          <p:nvPr/>
        </p:nvSpPr>
        <p:spPr>
          <a:xfrm>
            <a:off x="7099012" y="2706983"/>
            <a:ext cx="2055542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5400" b="1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ow</a:t>
            </a:r>
            <a:endParaRPr lang="en-US" sz="5400" b="1" cap="none" spc="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8185B0B-D0E6-4E5A-B405-4C4C48878F67}"/>
              </a:ext>
            </a:extLst>
          </p:cNvPr>
          <p:cNvSpPr/>
          <p:nvPr/>
        </p:nvSpPr>
        <p:spPr>
          <a:xfrm>
            <a:off x="9332618" y="2706983"/>
            <a:ext cx="122783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endParaRPr lang="en-US" sz="5400" b="1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2169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2.5E-6 -3.7037E-7 L -2.5E-6 -0.07222 " pathEditMode="relative" rAng="0" ptsTypes="AA">
                                      <p:cBhvr>
                                        <p:cTn id="11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12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3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5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3.75E-6 2.96296E-6 L 3.75E-6 -0.07223 " pathEditMode="relative" rAng="0" ptsTypes="AA">
                                      <p:cBhvr>
                                        <p:cTn id="19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20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1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2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3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3.54167E-6 2.96296E-6 L 3.54167E-6 -0.07223 " pathEditMode="relative" rAng="0" ptsTypes="AA">
                                      <p:cBhvr>
                                        <p:cTn id="27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28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9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0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1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4.79167E-6 2.96296E-6 L 4.79167E-6 -0.07223 " pathEditMode="relative" rAng="0" ptsTypes="AA">
                                      <p:cBhvr>
                                        <p:cTn id="35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36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7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8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9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F3FE857-F94B-4479-8B49-55B448DF2121}"/>
              </a:ext>
            </a:extLst>
          </p:cNvPr>
          <p:cNvSpPr/>
          <p:nvPr/>
        </p:nvSpPr>
        <p:spPr>
          <a:xfrm>
            <a:off x="7667670" y="875524"/>
            <a:ext cx="1744024" cy="221599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38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endParaRPr lang="en-US" sz="13800" b="1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5A7D770-D671-4F3F-B2E7-D5550A6BBAB6}"/>
              </a:ext>
            </a:extLst>
          </p:cNvPr>
          <p:cNvSpPr/>
          <p:nvPr/>
        </p:nvSpPr>
        <p:spPr>
          <a:xfrm>
            <a:off x="2283229" y="1052871"/>
            <a:ext cx="2546555" cy="221599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38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endParaRPr lang="en-US" sz="13800" b="1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B364225-1C43-47EC-A59A-A4BDBAFD0FD3}"/>
              </a:ext>
            </a:extLst>
          </p:cNvPr>
          <p:cNvSpPr/>
          <p:nvPr/>
        </p:nvSpPr>
        <p:spPr>
          <a:xfrm>
            <a:off x="733863" y="340706"/>
            <a:ext cx="11076494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Listen to me and repeat after me </a:t>
            </a:r>
            <a:endParaRPr lang="en-US" sz="60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DFC6B36-3AA7-44C9-B8EB-456AC0EA82E8}"/>
              </a:ext>
            </a:extLst>
          </p:cNvPr>
          <p:cNvSpPr/>
          <p:nvPr/>
        </p:nvSpPr>
        <p:spPr>
          <a:xfrm>
            <a:off x="654825" y="1052871"/>
            <a:ext cx="4071949" cy="221599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capital </a:t>
            </a:r>
            <a:r>
              <a:rPr lang="en-US" sz="138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115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60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B45FB51-8864-44E0-8708-2D075BEA1435}"/>
              </a:ext>
            </a:extLst>
          </p:cNvPr>
          <p:cNvSpPr/>
          <p:nvPr/>
        </p:nvSpPr>
        <p:spPr>
          <a:xfrm>
            <a:off x="6458188" y="875524"/>
            <a:ext cx="2661306" cy="221599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Small </a:t>
            </a:r>
            <a:r>
              <a:rPr lang="en-US" sz="138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endParaRPr lang="en-US" sz="4800" b="1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9294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3.33333E-6 3.7037E-6 L 3.33333E-6 -0.07223 " pathEditMode="relative" rAng="0" ptsTypes="AA">
                                      <p:cBhvr>
                                        <p:cTn id="11" dur="10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12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3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5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5" dur="5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1667E-6 3.7037E-6 L -2.91667E-6 0.25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6.25E-7 -3.7037E-7 L -6.25E-7 -0.07222 " pathEditMode="relative" rAng="0" ptsTypes="AA">
                                      <p:cBhvr>
                                        <p:cTn id="30" dur="10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31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2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3" dur="5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4" dur="5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-3.7037E-7 L -2.08333E-6 0.25 " pathEditMode="relative" rAng="0" ptsTypes="AA">
                                      <p:cBhvr>
                                        <p:cTn id="4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5" grpId="1"/>
      <p:bldP spid="6" grpId="0"/>
      <p:bldP spid="6" grpId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2893584-04ED-4AA7-9448-A3FA0EFB7C85}"/>
              </a:ext>
            </a:extLst>
          </p:cNvPr>
          <p:cNvSpPr/>
          <p:nvPr/>
        </p:nvSpPr>
        <p:spPr>
          <a:xfrm>
            <a:off x="717213" y="1556703"/>
            <a:ext cx="10195420" cy="264687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The letter name of </a:t>
            </a:r>
            <a:r>
              <a:rPr lang="en-US" sz="166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is  </a:t>
            </a:r>
            <a:r>
              <a:rPr lang="en-US" sz="13800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sz="13800" dirty="0" err="1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si</a:t>
            </a:r>
            <a:r>
              <a:rPr lang="en-US" sz="13800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endParaRPr lang="en-US" sz="5400" b="0" cap="none" spc="0" dirty="0">
              <a:ln w="0"/>
              <a:solidFill>
                <a:srgbClr val="7030A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0365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F172C1C-4CEC-4F40-A501-1358C111956A}"/>
              </a:ext>
            </a:extLst>
          </p:cNvPr>
          <p:cNvSpPr txBox="1"/>
          <p:nvPr/>
        </p:nvSpPr>
        <p:spPr>
          <a:xfrm>
            <a:off x="13111365" y="2154264"/>
            <a:ext cx="45719" cy="3874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68AE872-654B-45EC-AE8A-4E6659C2BF79}"/>
              </a:ext>
            </a:extLst>
          </p:cNvPr>
          <p:cNvSpPr/>
          <p:nvPr/>
        </p:nvSpPr>
        <p:spPr>
          <a:xfrm>
            <a:off x="877078" y="339213"/>
            <a:ext cx="4712561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What’s this?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D710765-08A3-4F90-88B2-8D5192D59DC8}"/>
              </a:ext>
            </a:extLst>
          </p:cNvPr>
          <p:cNvSpPr/>
          <p:nvPr/>
        </p:nvSpPr>
        <p:spPr>
          <a:xfrm>
            <a:off x="1647024" y="5044286"/>
            <a:ext cx="899477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How do we say that in English</a:t>
            </a:r>
            <a:r>
              <a: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pic>
        <p:nvPicPr>
          <p:cNvPr id="9" name="Picture 8" descr="Dog PNG, Clipart, Cute, Dog, Dog Clipart, Dog Clipart, Lovely Free PNG  Download">
            <a:extLst>
              <a:ext uri="{FF2B5EF4-FFF2-40B4-BE49-F238E27FC236}">
                <a16:creationId xmlns:a16="http://schemas.microsoft.com/office/drawing/2014/main" id="{F63062F5-44FE-41E3-9396-08D7793468A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99" t="20544" r="21034" b="4445"/>
          <a:stretch/>
        </p:blipFill>
        <p:spPr bwMode="auto">
          <a:xfrm>
            <a:off x="5229225" y="2763293"/>
            <a:ext cx="1484977" cy="17639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27055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383C90A-5127-4426-B022-B27A336303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6632" y="1211671"/>
            <a:ext cx="10014155" cy="5010871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BDE5F4C6-57AD-486E-A8CB-B67C3D1A3AA0}"/>
              </a:ext>
            </a:extLst>
          </p:cNvPr>
          <p:cNvSpPr/>
          <p:nvPr/>
        </p:nvSpPr>
        <p:spPr>
          <a:xfrm>
            <a:off x="1566370" y="288341"/>
            <a:ext cx="932178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Listen to me and repeat after me </a:t>
            </a:r>
            <a:endParaRPr lang="en-US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C3198F0-49BA-4627-B2C1-C8C6D6F88B9D}"/>
              </a:ext>
            </a:extLst>
          </p:cNvPr>
          <p:cNvSpPr/>
          <p:nvPr/>
        </p:nvSpPr>
        <p:spPr>
          <a:xfrm>
            <a:off x="3322949" y="3990994"/>
            <a:ext cx="1847262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sz="5400" b="1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og</a:t>
            </a:r>
            <a:endParaRPr lang="en-US" sz="5400" b="1" cap="none" spc="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3C79214-FB39-4DDC-824C-297F4D8D79B9}"/>
              </a:ext>
            </a:extLst>
          </p:cNvPr>
          <p:cNvSpPr/>
          <p:nvPr/>
        </p:nvSpPr>
        <p:spPr>
          <a:xfrm>
            <a:off x="5613347" y="3990994"/>
            <a:ext cx="122783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endParaRPr lang="en-US" sz="5400" b="1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7D3DC58-30E0-4809-A0B8-B721A269A895}"/>
              </a:ext>
            </a:extLst>
          </p:cNvPr>
          <p:cNvSpPr/>
          <p:nvPr/>
        </p:nvSpPr>
        <p:spPr>
          <a:xfrm>
            <a:off x="6913582" y="4029420"/>
            <a:ext cx="2055542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sz="5400" b="1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og</a:t>
            </a:r>
            <a:endParaRPr lang="en-US" sz="5400" b="1" cap="none" spc="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D79D214-06AB-4DEF-9B17-F3A1C4494779}"/>
              </a:ext>
            </a:extLst>
          </p:cNvPr>
          <p:cNvSpPr/>
          <p:nvPr/>
        </p:nvSpPr>
        <p:spPr>
          <a:xfrm>
            <a:off x="9363903" y="3990994"/>
            <a:ext cx="122783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endParaRPr lang="en-US" sz="5400" b="1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0022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2.70833E-6 4.44444E-6 L 2.70833E-6 -0.07223 " pathEditMode="relative" rAng="0" ptsTypes="AA">
                                      <p:cBhvr>
                                        <p:cTn id="11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12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3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5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2.91667E-6 4.44444E-6 L 2.91667E-6 -0.07223 " pathEditMode="relative" rAng="0" ptsTypes="AA">
                                      <p:cBhvr>
                                        <p:cTn id="19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20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1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2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3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2.08333E-6 -1.11111E-6 L -2.08333E-6 -0.07222 " pathEditMode="relative" rAng="0" ptsTypes="AA">
                                      <p:cBhvr>
                                        <p:cTn id="27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28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9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0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1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6.25E-7 4.44444E-6 L 6.25E-7 -0.07223 " pathEditMode="relative" rAng="0" ptsTypes="AA">
                                      <p:cBhvr>
                                        <p:cTn id="35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36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7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8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9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58F61C8-BEC9-48B5-916D-A38056F3D100}"/>
              </a:ext>
            </a:extLst>
          </p:cNvPr>
          <p:cNvSpPr txBox="1"/>
          <p:nvPr/>
        </p:nvSpPr>
        <p:spPr>
          <a:xfrm>
            <a:off x="13111365" y="2154264"/>
            <a:ext cx="45719" cy="3874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1B0F2E4-3359-40DE-9502-DF281E57AEEC}"/>
              </a:ext>
            </a:extLst>
          </p:cNvPr>
          <p:cNvSpPr/>
          <p:nvPr/>
        </p:nvSpPr>
        <p:spPr>
          <a:xfrm>
            <a:off x="1749504" y="378880"/>
            <a:ext cx="390998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What’s this?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FDFFF45-83AD-4E67-B25E-F239131D776A}"/>
              </a:ext>
            </a:extLst>
          </p:cNvPr>
          <p:cNvSpPr/>
          <p:nvPr/>
        </p:nvSpPr>
        <p:spPr>
          <a:xfrm>
            <a:off x="1647024" y="5044286"/>
            <a:ext cx="899477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How do we say that in English</a:t>
            </a:r>
            <a:r>
              <a: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pic>
        <p:nvPicPr>
          <p:cNvPr id="8" name="Picture 6" descr="Download Duck Png Image HQ PNG Image | FreePNGImg">
            <a:extLst>
              <a:ext uri="{FF2B5EF4-FFF2-40B4-BE49-F238E27FC236}">
                <a16:creationId xmlns:a16="http://schemas.microsoft.com/office/drawing/2014/main" id="{D236034C-8F35-4691-B539-752347AE19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6585" y="2985817"/>
            <a:ext cx="1934459" cy="17933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251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Picture 60">
            <a:extLst>
              <a:ext uri="{FF2B5EF4-FFF2-40B4-BE49-F238E27FC236}">
                <a16:creationId xmlns:a16="http://schemas.microsoft.com/office/drawing/2014/main" id="{DDCFD970-6865-4494-95DA-6D722734467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6869764" y="3611776"/>
            <a:ext cx="4936013" cy="2599619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BD15AA9-8EE2-41FA-8177-0F64C3A3192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425"/>
          <a:stretch/>
        </p:blipFill>
        <p:spPr>
          <a:xfrm>
            <a:off x="0" y="5465877"/>
            <a:ext cx="12039918" cy="1416307"/>
          </a:xfrm>
          <a:prstGeom prst="rect">
            <a:avLst/>
          </a:prstGeom>
        </p:spPr>
      </p:pic>
      <p:grpSp>
        <p:nvGrpSpPr>
          <p:cNvPr id="57" name="Group 56">
            <a:extLst>
              <a:ext uri="{FF2B5EF4-FFF2-40B4-BE49-F238E27FC236}">
                <a16:creationId xmlns:a16="http://schemas.microsoft.com/office/drawing/2014/main" id="{C074AB87-F952-4464-9C99-7C9CCCE50781}"/>
              </a:ext>
            </a:extLst>
          </p:cNvPr>
          <p:cNvGrpSpPr/>
          <p:nvPr/>
        </p:nvGrpSpPr>
        <p:grpSpPr>
          <a:xfrm>
            <a:off x="-72930" y="888169"/>
            <a:ext cx="2996977" cy="5598921"/>
            <a:chOff x="-3989749" y="1164470"/>
            <a:chExt cx="2996977" cy="5598921"/>
          </a:xfrm>
        </p:grpSpPr>
        <p:grpSp>
          <p:nvGrpSpPr>
            <p:cNvPr id="52" name="Group 51">
              <a:extLst>
                <a:ext uri="{FF2B5EF4-FFF2-40B4-BE49-F238E27FC236}">
                  <a16:creationId xmlns:a16="http://schemas.microsoft.com/office/drawing/2014/main" id="{4E532101-6297-455F-8FEE-F0D8FD57A373}"/>
                </a:ext>
              </a:extLst>
            </p:cNvPr>
            <p:cNvGrpSpPr/>
            <p:nvPr/>
          </p:nvGrpSpPr>
          <p:grpSpPr>
            <a:xfrm>
              <a:off x="-3989749" y="1974459"/>
              <a:ext cx="2996977" cy="4788932"/>
              <a:chOff x="-188704" y="1982923"/>
              <a:chExt cx="2996977" cy="4788932"/>
            </a:xfrm>
          </p:grpSpPr>
          <p:pic>
            <p:nvPicPr>
              <p:cNvPr id="39" name="Picture 2" descr="Cat png images | PNGWing">
                <a:extLst>
                  <a:ext uri="{FF2B5EF4-FFF2-40B4-BE49-F238E27FC236}">
                    <a16:creationId xmlns:a16="http://schemas.microsoft.com/office/drawing/2014/main" id="{AD9067D2-F8D9-4C54-A76E-6B40A98BAB8C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backgroundRemoval t="1818" b="96364" l="31803" r="68525">
                            <a14:foregroundMark x1="39344" y1="91515" x2="49180" y2="96364"/>
                            <a14:foregroundMark x1="61311" y1="7273" x2="62951" y2="3636"/>
                            <a14:foregroundMark x1="47541" y1="1818" x2="47541" y2="1818"/>
                          </a14:backgroundRemoval>
                        </a14:imgEffect>
                        <a14:imgEffect>
                          <a14:colorTemperature colorTemp="5300"/>
                        </a14:imgEffect>
                        <a14:imgEffect>
                          <a14:brightnessContrast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8170" r="26394"/>
              <a:stretch/>
            </p:blipFill>
            <p:spPr bwMode="auto">
              <a:xfrm>
                <a:off x="560013" y="5260140"/>
                <a:ext cx="1269664" cy="151171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grpSp>
            <p:nvGrpSpPr>
              <p:cNvPr id="4" name="Group 3">
                <a:extLst>
                  <a:ext uri="{FF2B5EF4-FFF2-40B4-BE49-F238E27FC236}">
                    <a16:creationId xmlns:a16="http://schemas.microsoft.com/office/drawing/2014/main" id="{3D5A25AA-3BB9-46C2-9DEE-6F8BA67D75AE}"/>
                  </a:ext>
                </a:extLst>
              </p:cNvPr>
              <p:cNvGrpSpPr/>
              <p:nvPr/>
            </p:nvGrpSpPr>
            <p:grpSpPr>
              <a:xfrm>
                <a:off x="-188704" y="1982923"/>
                <a:ext cx="2996977" cy="3529609"/>
                <a:chOff x="-2111036" y="-28534"/>
                <a:chExt cx="4012291" cy="4242825"/>
              </a:xfrm>
            </p:grpSpPr>
            <p:pic>
              <p:nvPicPr>
                <p:cNvPr id="5" name="Picture 4">
                  <a:extLst>
                    <a:ext uri="{FF2B5EF4-FFF2-40B4-BE49-F238E27FC236}">
                      <a16:creationId xmlns:a16="http://schemas.microsoft.com/office/drawing/2014/main" id="{7FB19A1D-FDDC-4928-B02D-FC5B85549D2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6">
                  <a:extLst>
                    <a:ext uri="{BEBA8EAE-BF5A-486C-A8C5-ECC9F3942E4B}">
                      <a14:imgProps xmlns:a14="http://schemas.microsoft.com/office/drawing/2010/main">
                        <a14:imgLayer r:embed="rId7">
                          <a14:imgEffect>
                            <a14:backgroundRemoval t="7490" b="99445" l="10000" r="90000">
                              <a14:foregroundMark x1="40000" y1="6657" x2="47222" y2="8322"/>
                              <a14:foregroundMark x1="51447" y1="7767" x2="53556" y2="7490"/>
                              <a14:foregroundMark x1="47222" y1="8322" x2="51447" y2="7767"/>
                              <a14:foregroundMark x1="53556" y1="7490" x2="55111" y2="9986"/>
                              <a14:foregroundMark x1="29333" y1="89736" x2="49444" y2="90569"/>
                              <a14:foregroundMark x1="49444" y1="90569" x2="63111" y2="89459"/>
                              <a14:foregroundMark x1="63111" y1="89459" x2="57667" y2="95007"/>
                              <a14:foregroundMark x1="57667" y1="95007" x2="54160" y2="96691"/>
                              <a14:backgroundMark x1="28444" y1="91956" x2="40889" y2="98336"/>
                              <a14:backgroundMark x1="40889" y1="98336" x2="53778" y2="96117"/>
                              <a14:backgroundMark x1="53778" y1="96117" x2="48556" y2="98613"/>
                              <a14:backgroundMark x1="48556" y1="98613" x2="30333" y2="99307"/>
                              <a14:backgroundMark x1="30333" y1="99307" x2="28000" y2="93897"/>
                              <a14:backgroundMark x1="56222" y1="15257" x2="56222" y2="15257"/>
                              <a14:backgroundMark x1="51111" y1="7767" x2="51111" y2="7767"/>
                              <a14:backgroundMark x1="73778" y1="28017" x2="73778" y2="28017"/>
                            </a14:backgroundRemoval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-2111036" y="-28534"/>
                  <a:ext cx="4012291" cy="4242825"/>
                </a:xfrm>
                <a:prstGeom prst="rect">
                  <a:avLst/>
                </a:prstGeom>
              </p:spPr>
            </p:pic>
            <p:pic>
              <p:nvPicPr>
                <p:cNvPr id="7" name="Picture 6">
                  <a:extLst>
                    <a:ext uri="{FF2B5EF4-FFF2-40B4-BE49-F238E27FC236}">
                      <a16:creationId xmlns:a16="http://schemas.microsoft.com/office/drawing/2014/main" id="{2AF5DFEE-9B3E-4199-A642-4BF5CDB9BC4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8" cstate="print">
                  <a:extLst>
                    <a:ext uri="{BEBA8EAE-BF5A-486C-A8C5-ECC9F3942E4B}">
                      <a14:imgProps xmlns:a14="http://schemas.microsoft.com/office/drawing/2010/main">
                        <a14:imgLayer r:embed="rId9">
                          <a14:imgEffect>
                            <a14:backgroundRemoval t="1813" b="89426" l="1437" r="99713">
                              <a14:foregroundMark x1="99713" y1="47734" x2="99713" y2="47734"/>
                              <a14:foregroundMark x1="47126" y1="1813" x2="47126" y2="1813"/>
                              <a14:foregroundMark x1="1437" y1="39879" x2="1437" y2="39879"/>
                            </a14:backgroundRemoval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-8447" y="2951909"/>
                  <a:ext cx="646957" cy="868543"/>
                </a:xfrm>
                <a:prstGeom prst="ellipse">
                  <a:avLst/>
                </a:prstGeom>
                <a:ln w="76200">
                  <a:noFill/>
                </a:ln>
              </p:spPr>
            </p:pic>
            <p:pic>
              <p:nvPicPr>
                <p:cNvPr id="8" name="Picture 7">
                  <a:extLst>
                    <a:ext uri="{FF2B5EF4-FFF2-40B4-BE49-F238E27FC236}">
                      <a16:creationId xmlns:a16="http://schemas.microsoft.com/office/drawing/2014/main" id="{B4A7EFCF-14F2-46FD-A402-30A9545F009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0" cstate="print">
                  <a:extLst>
                    <a:ext uri="{BEBA8EAE-BF5A-486C-A8C5-ECC9F3942E4B}">
                      <a14:imgProps xmlns:a14="http://schemas.microsoft.com/office/drawing/2010/main">
                        <a14:imgLayer r:embed="rId11">
                          <a14:imgEffect>
                            <a14:backgroundRemoval t="1813" b="89426" l="1437" r="99713">
                              <a14:foregroundMark x1="99713" y1="47734" x2="99713" y2="47734"/>
                              <a14:foregroundMark x1="47126" y1="1813" x2="47126" y2="1813"/>
                              <a14:foregroundMark x1="1437" y1="39879" x2="1437" y2="39879"/>
                            </a14:backgroundRemoval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29031" y="2341704"/>
                  <a:ext cx="973589" cy="1307047"/>
                </a:xfrm>
                <a:prstGeom prst="ellipse">
                  <a:avLst/>
                </a:prstGeom>
                <a:ln w="76200">
                  <a:noFill/>
                </a:ln>
              </p:spPr>
            </p:pic>
            <p:sp>
              <p:nvSpPr>
                <p:cNvPr id="9" name="Rectangle 8">
                  <a:extLst>
                    <a:ext uri="{FF2B5EF4-FFF2-40B4-BE49-F238E27FC236}">
                      <a16:creationId xmlns:a16="http://schemas.microsoft.com/office/drawing/2014/main" id="{FAA58854-9F3E-41F9-A6EB-1EA7A1DC7EC6}"/>
                    </a:ext>
                  </a:extLst>
                </p:cNvPr>
                <p:cNvSpPr/>
                <p:nvPr/>
              </p:nvSpPr>
              <p:spPr>
                <a:xfrm>
                  <a:off x="-1177516" y="1755293"/>
                  <a:ext cx="1867339" cy="1799176"/>
                </a:xfrm>
                <a:prstGeom prst="rect">
                  <a:avLst/>
                </a:prstGeom>
                <a:noFill/>
              </p:spPr>
              <p:txBody>
                <a:bodyPr wrap="none" lIns="91440" tIns="45720" rIns="91440" bIns="45720">
                  <a:prstTxWarp prst="textPlain">
                    <a:avLst/>
                  </a:prstTxWarp>
                  <a:spAutoFit/>
                </a:bodyPr>
                <a:lstStyle/>
                <a:p>
                  <a:r>
                    <a:rPr lang="en-US" sz="5400" b="1" cap="none" spc="0" dirty="0">
                      <a:ln w="28575">
                        <a:solidFill>
                          <a:srgbClr val="00B050"/>
                        </a:solidFill>
                      </a:ln>
                      <a:solidFill>
                        <a:srgbClr val="FFFF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H</a:t>
                  </a:r>
                </a:p>
              </p:txBody>
            </p:sp>
          </p:grpSp>
        </p:grpSp>
        <p:pic>
          <p:nvPicPr>
            <p:cNvPr id="35" name="Picture 2" descr="Flying Bird Gif Flapping Wings Sticker - Flying Bird Gif Bird Flapping Wings Stickers">
              <a:extLst>
                <a:ext uri="{FF2B5EF4-FFF2-40B4-BE49-F238E27FC236}">
                  <a16:creationId xmlns:a16="http://schemas.microsoft.com/office/drawing/2014/main" id="{D4D05E5D-97AD-4E68-AF64-C99053F3C5C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3473248" y="1164470"/>
              <a:ext cx="1969526" cy="188089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5B69DA05-D0BF-4543-9AFC-BF741B0F6163}"/>
              </a:ext>
            </a:extLst>
          </p:cNvPr>
          <p:cNvGrpSpPr/>
          <p:nvPr/>
        </p:nvGrpSpPr>
        <p:grpSpPr>
          <a:xfrm>
            <a:off x="6746299" y="1624788"/>
            <a:ext cx="3448040" cy="4990325"/>
            <a:chOff x="6541106" y="2535533"/>
            <a:chExt cx="2315620" cy="3623357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AD9BA92C-80DC-46DB-9A9E-D9B9AC8FE0BC}"/>
                </a:ext>
              </a:extLst>
            </p:cNvPr>
            <p:cNvGrpSpPr/>
            <p:nvPr/>
          </p:nvGrpSpPr>
          <p:grpSpPr>
            <a:xfrm>
              <a:off x="6541106" y="2632095"/>
              <a:ext cx="2315620" cy="3128364"/>
              <a:chOff x="8604806" y="707002"/>
              <a:chExt cx="3998971" cy="4805739"/>
            </a:xfrm>
          </p:grpSpPr>
          <p:pic>
            <p:nvPicPr>
              <p:cNvPr id="12" name="Picture 11">
                <a:extLst>
                  <a:ext uri="{FF2B5EF4-FFF2-40B4-BE49-F238E27FC236}">
                    <a16:creationId xmlns:a16="http://schemas.microsoft.com/office/drawing/2014/main" id="{4F0A48C7-DE2B-4EB5-8E22-E4511BBB1A0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BEBA8EAE-BF5A-486C-A8C5-ECC9F3942E4B}">
                    <a14:imgProps xmlns:a14="http://schemas.microsoft.com/office/drawing/2010/main">
                      <a14:imgLayer r:embed="rId7">
                        <a14:imgEffect>
                          <a14:backgroundRemoval t="7490" b="99445" l="10000" r="90000">
                            <a14:foregroundMark x1="40000" y1="6657" x2="47222" y2="8322"/>
                            <a14:foregroundMark x1="51447" y1="7767" x2="53556" y2="7490"/>
                            <a14:foregroundMark x1="47222" y1="8322" x2="51447" y2="7767"/>
                            <a14:foregroundMark x1="53556" y1="7490" x2="55111" y2="9986"/>
                            <a14:foregroundMark x1="29333" y1="89736" x2="49444" y2="90569"/>
                            <a14:foregroundMark x1="49444" y1="90569" x2="63111" y2="89459"/>
                            <a14:foregroundMark x1="63111" y1="89459" x2="57667" y2="95007"/>
                            <a14:foregroundMark x1="57667" y1="95007" x2="54160" y2="96691"/>
                            <a14:backgroundMark x1="28444" y1="91956" x2="40889" y2="98336"/>
                            <a14:backgroundMark x1="40889" y1="98336" x2="53778" y2="96117"/>
                            <a14:backgroundMark x1="53778" y1="96117" x2="48556" y2="98613"/>
                            <a14:backgroundMark x1="48556" y1="98613" x2="30333" y2="99307"/>
                            <a14:backgroundMark x1="30333" y1="99307" x2="28000" y2="93897"/>
                            <a14:backgroundMark x1="56222" y1="15257" x2="56222" y2="15257"/>
                            <a14:backgroundMark x1="51111" y1="7767" x2="51111" y2="7767"/>
                            <a14:backgroundMark x1="73778" y1="28017" x2="73778" y2="28017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604806" y="1284001"/>
                <a:ext cx="3998971" cy="4228740"/>
              </a:xfrm>
              <a:prstGeom prst="rect">
                <a:avLst/>
              </a:prstGeom>
            </p:spPr>
          </p:pic>
          <p:grpSp>
            <p:nvGrpSpPr>
              <p:cNvPr id="13" name="Group 12">
                <a:extLst>
                  <a:ext uri="{FF2B5EF4-FFF2-40B4-BE49-F238E27FC236}">
                    <a16:creationId xmlns:a16="http://schemas.microsoft.com/office/drawing/2014/main" id="{3425C3DF-79A8-467C-A932-54B81BE2288D}"/>
                  </a:ext>
                </a:extLst>
              </p:cNvPr>
              <p:cNvGrpSpPr/>
              <p:nvPr/>
            </p:nvGrpSpPr>
            <p:grpSpPr>
              <a:xfrm>
                <a:off x="9478165" y="707002"/>
                <a:ext cx="2231313" cy="4183560"/>
                <a:chOff x="9701308" y="1070279"/>
                <a:chExt cx="2231313" cy="4183560"/>
              </a:xfrm>
            </p:grpSpPr>
            <p:pic>
              <p:nvPicPr>
                <p:cNvPr id="15" name="Picture 14">
                  <a:extLst>
                    <a:ext uri="{FF2B5EF4-FFF2-40B4-BE49-F238E27FC236}">
                      <a16:creationId xmlns:a16="http://schemas.microsoft.com/office/drawing/2014/main" id="{5EE9B09B-D3C5-4512-841B-C6176392FD0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3" cstate="print">
                  <a:extLst>
                    <a:ext uri="{BEBA8EAE-BF5A-486C-A8C5-ECC9F3942E4B}">
                      <a14:imgProps xmlns:a14="http://schemas.microsoft.com/office/drawing/2010/main">
                        <a14:imgLayer r:embed="rId14">
                          <a14:imgEffect>
                            <a14:backgroundRemoval t="1813" b="89426" l="1437" r="99713">
                              <a14:foregroundMark x1="99713" y1="47734" x2="99713" y2="47734"/>
                              <a14:foregroundMark x1="47126" y1="1813" x2="47126" y2="1813"/>
                              <a14:foregroundMark x1="1437" y1="39879" x2="1437" y2="39879"/>
                            </a14:backgroundRemoval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792111" y="1070279"/>
                  <a:ext cx="634054" cy="816396"/>
                </a:xfrm>
                <a:prstGeom prst="ellipse">
                  <a:avLst/>
                </a:prstGeom>
                <a:ln w="76200">
                  <a:noFill/>
                </a:ln>
              </p:spPr>
            </p:pic>
            <p:pic>
              <p:nvPicPr>
                <p:cNvPr id="16" name="Picture 15">
                  <a:extLst>
                    <a:ext uri="{FF2B5EF4-FFF2-40B4-BE49-F238E27FC236}">
                      <a16:creationId xmlns:a16="http://schemas.microsoft.com/office/drawing/2014/main" id="{AE762D61-74FD-4D6F-B485-CAB03EF4527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5" cstate="print">
                  <a:extLst>
                    <a:ext uri="{BEBA8EAE-BF5A-486C-A8C5-ECC9F3942E4B}">
                      <a14:imgProps xmlns:a14="http://schemas.microsoft.com/office/drawing/2010/main">
                        <a14:imgLayer r:embed="rId16">
                          <a14:imgEffect>
                            <a14:backgroundRemoval t="1813" b="89426" l="1437" r="99713">
                              <a14:foregroundMark x1="99713" y1="47734" x2="99713" y2="47734"/>
                              <a14:foregroundMark x1="47126" y1="1813" x2="47126" y2="1813"/>
                              <a14:foregroundMark x1="1437" y1="39879" x2="1437" y2="39879"/>
                            </a14:backgroundRemoval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260305" y="1224054"/>
                  <a:ext cx="613763" cy="790270"/>
                </a:xfrm>
                <a:prstGeom prst="ellipse">
                  <a:avLst/>
                </a:prstGeom>
                <a:ln w="76200">
                  <a:noFill/>
                </a:ln>
              </p:spPr>
            </p:pic>
            <p:pic>
              <p:nvPicPr>
                <p:cNvPr id="17" name="Picture 16">
                  <a:extLst>
                    <a:ext uri="{FF2B5EF4-FFF2-40B4-BE49-F238E27FC236}">
                      <a16:creationId xmlns:a16="http://schemas.microsoft.com/office/drawing/2014/main" id="{915CA157-FC35-4FA9-87EA-3E3849401BB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0" cstate="print">
                  <a:extLst>
                    <a:ext uri="{BEBA8EAE-BF5A-486C-A8C5-ECC9F3942E4B}">
                      <a14:imgProps xmlns:a14="http://schemas.microsoft.com/office/drawing/2010/main">
                        <a14:imgLayer r:embed="rId11">
                          <a14:imgEffect>
                            <a14:backgroundRemoval t="1813" b="89426" l="1437" r="99713">
                              <a14:foregroundMark x1="99713" y1="47734" x2="99713" y2="47734"/>
                              <a14:foregroundMark x1="47126" y1="1813" x2="47126" y2="1813"/>
                              <a14:foregroundMark x1="1437" y1="39879" x2="1437" y2="39879"/>
                            </a14:backgroundRemoval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841045" y="1460671"/>
                  <a:ext cx="1091576" cy="1405493"/>
                </a:xfrm>
                <a:prstGeom prst="ellipse">
                  <a:avLst/>
                </a:prstGeom>
                <a:ln w="76200">
                  <a:noFill/>
                </a:ln>
              </p:spPr>
            </p:pic>
            <p:sp>
              <p:nvSpPr>
                <p:cNvPr id="19" name="Rectangle 18">
                  <a:extLst>
                    <a:ext uri="{FF2B5EF4-FFF2-40B4-BE49-F238E27FC236}">
                      <a16:creationId xmlns:a16="http://schemas.microsoft.com/office/drawing/2014/main" id="{05218DB8-A894-42D5-87A7-8AF5DC2E7594}"/>
                    </a:ext>
                  </a:extLst>
                </p:cNvPr>
                <p:cNvSpPr/>
                <p:nvPr/>
              </p:nvSpPr>
              <p:spPr>
                <a:xfrm>
                  <a:off x="9701308" y="3624542"/>
                  <a:ext cx="2162347" cy="1629297"/>
                </a:xfrm>
                <a:prstGeom prst="rect">
                  <a:avLst/>
                </a:prstGeom>
                <a:noFill/>
              </p:spPr>
              <p:txBody>
                <a:bodyPr wrap="none" lIns="91440" tIns="45720" rIns="91440" bIns="45720">
                  <a:prstTxWarp prst="textPlain">
                    <a:avLst/>
                  </a:prstTxWarp>
                  <a:spAutoFit/>
                </a:bodyPr>
                <a:lstStyle/>
                <a:p>
                  <a:pPr algn="ctr"/>
                  <a:r>
                    <a:rPr lang="en-US" sz="5400" b="1" dirty="0">
                      <a:ln w="28575">
                        <a:solidFill>
                          <a:srgbClr val="00B050"/>
                        </a:solidFill>
                      </a:ln>
                      <a:solidFill>
                        <a:srgbClr val="FFFF00"/>
                      </a:solidFill>
                      <a:effectLst>
                        <a:outerShdw blurRad="38100" dist="19050" dir="2700000" algn="tl" rotWithShape="0">
                          <a:schemeClr val="dk1">
                            <a:alpha val="40000"/>
                          </a:schemeClr>
                        </a:outerShdw>
                      </a:effectLst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L</a:t>
                  </a:r>
                  <a:endParaRPr lang="en-US" sz="5400" b="1" cap="none" spc="0" dirty="0">
                    <a:ln w="28575">
                      <a:solidFill>
                        <a:srgbClr val="00B050"/>
                      </a:solidFill>
                    </a:ln>
                    <a:solidFill>
                      <a:srgbClr val="FFFF00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</p:grpSp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49ACFDFD-9740-47AE-A3F8-2F18CA4563C7}"/>
                </a:ext>
              </a:extLst>
            </p:cNvPr>
            <p:cNvGrpSpPr/>
            <p:nvPr/>
          </p:nvGrpSpPr>
          <p:grpSpPr>
            <a:xfrm>
              <a:off x="6970030" y="2535533"/>
              <a:ext cx="1341213" cy="3623357"/>
              <a:chOff x="7791414" y="-216910"/>
              <a:chExt cx="1969526" cy="7116458"/>
            </a:xfrm>
          </p:grpSpPr>
          <p:pic>
            <p:nvPicPr>
              <p:cNvPr id="37" name="Picture 6" descr="Download Duck Png Image HQ PNG Image | FreePNGImg">
                <a:extLst>
                  <a:ext uri="{FF2B5EF4-FFF2-40B4-BE49-F238E27FC236}">
                    <a16:creationId xmlns:a16="http://schemas.microsoft.com/office/drawing/2014/main" id="{9E1624EF-3579-41E1-B7D3-263A59232239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7">
                <a:extLst>
                  <a:ext uri="{BEBA8EAE-BF5A-486C-A8C5-ECC9F3942E4B}">
                    <a14:imgProps xmlns:a14="http://schemas.microsoft.com/office/drawing/2010/main">
                      <a14:imgLayer r:embed="rId18">
                        <a14:imgEffect>
                          <a14:backgroundRemoval t="5556" b="98148" l="1288" r="95708">
                            <a14:foregroundMark x1="12017" y1="9722" x2="25322" y2="5556"/>
                            <a14:foregroundMark x1="11159" y1="17593" x2="1288" y2="27315"/>
                            <a14:foregroundMark x1="49356" y1="76852" x2="35193" y2="98611"/>
                            <a14:foregroundMark x1="95708" y1="60185" x2="89700" y2="63426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198690" y="5478740"/>
                <a:ext cx="1532630" cy="142080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9" name="Picture 2" descr="Flying Bird Gif Flapping Wings Sticker - Flying Bird Gif Bird Flapping Wings Stickers">
                <a:extLst>
                  <a:ext uri="{FF2B5EF4-FFF2-40B4-BE49-F238E27FC236}">
                    <a16:creationId xmlns:a16="http://schemas.microsoft.com/office/drawing/2014/main" id="{3DA519D4-F5CE-4FBD-9CD5-6878C840C463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791414" y="-216910"/>
                <a:ext cx="1969526" cy="188089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AE5AEE53-AB9D-4B87-A25F-DE4A76393953}"/>
              </a:ext>
            </a:extLst>
          </p:cNvPr>
          <p:cNvGrpSpPr/>
          <p:nvPr/>
        </p:nvGrpSpPr>
        <p:grpSpPr>
          <a:xfrm>
            <a:off x="9312070" y="415603"/>
            <a:ext cx="2942270" cy="6050815"/>
            <a:chOff x="9549880" y="1108279"/>
            <a:chExt cx="2942270" cy="6050815"/>
          </a:xfrm>
        </p:grpSpPr>
        <p:pic>
          <p:nvPicPr>
            <p:cNvPr id="38" name="Picture 37" descr="Dog PNG, Clipart, Cute, Dog, Dog Clipart, Dog Clipart, Lovely Free PNG  Download">
              <a:extLst>
                <a:ext uri="{FF2B5EF4-FFF2-40B4-BE49-F238E27FC236}">
                  <a16:creationId xmlns:a16="http://schemas.microsoft.com/office/drawing/2014/main" id="{DB03D4BD-F826-40B1-BB0A-98390B37C9B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9">
              <a:extLst>
                <a:ext uri="{BEBA8EAE-BF5A-486C-A8C5-ECC9F3942E4B}">
                  <a14:imgProps xmlns:a14="http://schemas.microsoft.com/office/drawing/2010/main">
                    <a14:imgLayer r:embed="rId20">
                      <a14:imgEffect>
                        <a14:backgroundRemoval t="10000" b="90000" l="10000" r="90000">
                          <a14:foregroundMark x1="33243" y1="88393" x2="31556" y2="88839"/>
                          <a14:foregroundMark x1="40000" y1="86607" x2="33243" y2="88393"/>
                          <a14:foregroundMark x1="62649" y1="85282" x2="65778" y2="87500"/>
                          <a14:foregroundMark x1="58222" y1="82143" x2="61740" y2="84637"/>
                          <a14:foregroundMark x1="32486" y1="88393" x2="32444" y2="88839"/>
                          <a14:foregroundMark x1="36194" y1="48661" x2="32486" y2="88393"/>
                          <a14:foregroundMark x1="37778" y1="31696" x2="36861" y2="41518"/>
                          <a14:foregroundMark x1="66648" y1="88393" x2="66667" y2="88839"/>
                          <a14:foregroundMark x1="66610" y1="87500" x2="66648" y2="88393"/>
                          <a14:foregroundMark x1="66492" y1="84760" x2="66610" y2="87500"/>
                          <a14:foregroundMark x1="64444" y1="37054" x2="64920" y2="48150"/>
                          <a14:backgroundMark x1="64444" y1="48214" x2="69333" y2="84375"/>
                          <a14:backgroundMark x1="29778" y1="41518" x2="29778" y2="48661"/>
                          <a14:backgroundMark x1="67111" y1="88393" x2="67111" y2="88393"/>
                          <a14:backgroundMark x1="66222" y1="87500" x2="66222" y2="87500"/>
                          <a14:backgroundMark x1="35111" y1="88393" x2="35111" y2="8839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94693" y="4559475"/>
              <a:ext cx="2611224" cy="25996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727A1D39-A539-46B1-855E-1D67A40928FE}"/>
                </a:ext>
              </a:extLst>
            </p:cNvPr>
            <p:cNvGrpSpPr/>
            <p:nvPr/>
          </p:nvGrpSpPr>
          <p:grpSpPr>
            <a:xfrm>
              <a:off x="9549880" y="1466354"/>
              <a:ext cx="2942270" cy="4029685"/>
              <a:chOff x="8604806" y="707002"/>
              <a:chExt cx="3998971" cy="4805739"/>
            </a:xfrm>
          </p:grpSpPr>
          <p:pic>
            <p:nvPicPr>
              <p:cNvPr id="41" name="Picture 40">
                <a:extLst>
                  <a:ext uri="{FF2B5EF4-FFF2-40B4-BE49-F238E27FC236}">
                    <a16:creationId xmlns:a16="http://schemas.microsoft.com/office/drawing/2014/main" id="{378B71C6-8EB1-458E-8807-F097C6E742B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BEBA8EAE-BF5A-486C-A8C5-ECC9F3942E4B}">
                    <a14:imgProps xmlns:a14="http://schemas.microsoft.com/office/drawing/2010/main">
                      <a14:imgLayer r:embed="rId7">
                        <a14:imgEffect>
                          <a14:backgroundRemoval t="7490" b="99445" l="10000" r="90000">
                            <a14:foregroundMark x1="40000" y1="6657" x2="47222" y2="8322"/>
                            <a14:foregroundMark x1="51447" y1="7767" x2="53556" y2="7490"/>
                            <a14:foregroundMark x1="47222" y1="8322" x2="51447" y2="7767"/>
                            <a14:foregroundMark x1="53556" y1="7490" x2="55111" y2="9986"/>
                            <a14:foregroundMark x1="29333" y1="89736" x2="49444" y2="90569"/>
                            <a14:foregroundMark x1="49444" y1="90569" x2="63111" y2="89459"/>
                            <a14:foregroundMark x1="63111" y1="89459" x2="57667" y2="95007"/>
                            <a14:foregroundMark x1="57667" y1="95007" x2="54160" y2="96691"/>
                            <a14:backgroundMark x1="28444" y1="91956" x2="40889" y2="98336"/>
                            <a14:backgroundMark x1="40889" y1="98336" x2="53778" y2="96117"/>
                            <a14:backgroundMark x1="53778" y1="96117" x2="48556" y2="98613"/>
                            <a14:backgroundMark x1="48556" y1="98613" x2="30333" y2="99307"/>
                            <a14:backgroundMark x1="30333" y1="99307" x2="28000" y2="93897"/>
                            <a14:backgroundMark x1="56222" y1="15257" x2="56222" y2="15257"/>
                            <a14:backgroundMark x1="51111" y1="7767" x2="51111" y2="7767"/>
                            <a14:backgroundMark x1="73778" y1="28017" x2="73778" y2="28017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604806" y="1284001"/>
                <a:ext cx="3998971" cy="4228740"/>
              </a:xfrm>
              <a:prstGeom prst="rect">
                <a:avLst/>
              </a:prstGeom>
            </p:spPr>
          </p:pic>
          <p:grpSp>
            <p:nvGrpSpPr>
              <p:cNvPr id="42" name="Group 41">
                <a:extLst>
                  <a:ext uri="{FF2B5EF4-FFF2-40B4-BE49-F238E27FC236}">
                    <a16:creationId xmlns:a16="http://schemas.microsoft.com/office/drawing/2014/main" id="{BC3E0CBA-D2CA-410E-8567-4EFB518D86E9}"/>
                  </a:ext>
                </a:extLst>
              </p:cNvPr>
              <p:cNvGrpSpPr/>
              <p:nvPr/>
            </p:nvGrpSpPr>
            <p:grpSpPr>
              <a:xfrm>
                <a:off x="9511355" y="707002"/>
                <a:ext cx="2198123" cy="4307666"/>
                <a:chOff x="9734498" y="1070279"/>
                <a:chExt cx="2198123" cy="4307666"/>
              </a:xfrm>
            </p:grpSpPr>
            <p:pic>
              <p:nvPicPr>
                <p:cNvPr id="43" name="Picture 42">
                  <a:extLst>
                    <a:ext uri="{FF2B5EF4-FFF2-40B4-BE49-F238E27FC236}">
                      <a16:creationId xmlns:a16="http://schemas.microsoft.com/office/drawing/2014/main" id="{555A6066-6684-4CA1-96BC-9641D98B0E9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1" cstate="print">
                  <a:extLst>
                    <a:ext uri="{BEBA8EAE-BF5A-486C-A8C5-ECC9F3942E4B}">
                      <a14:imgProps xmlns:a14="http://schemas.microsoft.com/office/drawing/2010/main">
                        <a14:imgLayer r:embed="rId22">
                          <a14:imgEffect>
                            <a14:backgroundRemoval t="1813" b="89426" l="1437" r="99713">
                              <a14:foregroundMark x1="99713" y1="47734" x2="99713" y2="47734"/>
                              <a14:foregroundMark x1="47126" y1="1813" x2="47126" y2="1813"/>
                              <a14:foregroundMark x1="1437" y1="39879" x2="1437" y2="39879"/>
                            </a14:backgroundRemoval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792111" y="1070279"/>
                  <a:ext cx="634054" cy="816396"/>
                </a:xfrm>
                <a:prstGeom prst="ellipse">
                  <a:avLst/>
                </a:prstGeom>
                <a:ln w="76200">
                  <a:noFill/>
                </a:ln>
              </p:spPr>
            </p:pic>
            <p:pic>
              <p:nvPicPr>
                <p:cNvPr id="44" name="Picture 43">
                  <a:extLst>
                    <a:ext uri="{FF2B5EF4-FFF2-40B4-BE49-F238E27FC236}">
                      <a16:creationId xmlns:a16="http://schemas.microsoft.com/office/drawing/2014/main" id="{B6F37C21-AE00-4648-8256-FBF71F09E9E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3" cstate="print">
                  <a:extLst>
                    <a:ext uri="{BEBA8EAE-BF5A-486C-A8C5-ECC9F3942E4B}">
                      <a14:imgProps xmlns:a14="http://schemas.microsoft.com/office/drawing/2010/main">
                        <a14:imgLayer r:embed="rId24">
                          <a14:imgEffect>
                            <a14:backgroundRemoval t="1813" b="89426" l="1437" r="99713">
                              <a14:foregroundMark x1="99713" y1="47734" x2="99713" y2="47734"/>
                              <a14:foregroundMark x1="47126" y1="1813" x2="47126" y2="1813"/>
                              <a14:foregroundMark x1="1437" y1="39879" x2="1437" y2="39879"/>
                            </a14:backgroundRemoval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260305" y="1224054"/>
                  <a:ext cx="613763" cy="790270"/>
                </a:xfrm>
                <a:prstGeom prst="ellipse">
                  <a:avLst/>
                </a:prstGeom>
                <a:ln w="76200">
                  <a:noFill/>
                </a:ln>
              </p:spPr>
            </p:pic>
            <p:pic>
              <p:nvPicPr>
                <p:cNvPr id="45" name="Picture 44">
                  <a:extLst>
                    <a:ext uri="{FF2B5EF4-FFF2-40B4-BE49-F238E27FC236}">
                      <a16:creationId xmlns:a16="http://schemas.microsoft.com/office/drawing/2014/main" id="{1C82D152-700D-44E5-95C3-8C316034637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0" cstate="print">
                  <a:extLst>
                    <a:ext uri="{BEBA8EAE-BF5A-486C-A8C5-ECC9F3942E4B}">
                      <a14:imgProps xmlns:a14="http://schemas.microsoft.com/office/drawing/2010/main">
                        <a14:imgLayer r:embed="rId11">
                          <a14:imgEffect>
                            <a14:backgroundRemoval t="1813" b="89426" l="1437" r="99713">
                              <a14:foregroundMark x1="99713" y1="47734" x2="99713" y2="47734"/>
                              <a14:foregroundMark x1="47126" y1="1813" x2="47126" y2="1813"/>
                              <a14:foregroundMark x1="1437" y1="39879" x2="1437" y2="39879"/>
                            </a14:backgroundRemoval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841045" y="1460671"/>
                  <a:ext cx="1091576" cy="1405493"/>
                </a:xfrm>
                <a:prstGeom prst="ellipse">
                  <a:avLst/>
                </a:prstGeom>
                <a:ln w="76200">
                  <a:noFill/>
                </a:ln>
              </p:spPr>
            </p:pic>
            <p:sp>
              <p:nvSpPr>
                <p:cNvPr id="46" name="Rectangle 45">
                  <a:extLst>
                    <a:ext uri="{FF2B5EF4-FFF2-40B4-BE49-F238E27FC236}">
                      <a16:creationId xmlns:a16="http://schemas.microsoft.com/office/drawing/2014/main" id="{4644DC6C-B1C1-4269-912C-FB1D46DD4574}"/>
                    </a:ext>
                  </a:extLst>
                </p:cNvPr>
                <p:cNvSpPr/>
                <p:nvPr/>
              </p:nvSpPr>
              <p:spPr>
                <a:xfrm>
                  <a:off x="9734498" y="3839690"/>
                  <a:ext cx="2162348" cy="1538255"/>
                </a:xfrm>
                <a:prstGeom prst="rect">
                  <a:avLst/>
                </a:prstGeom>
                <a:noFill/>
              </p:spPr>
              <p:txBody>
                <a:bodyPr wrap="none" lIns="91440" tIns="45720" rIns="91440" bIns="45720">
                  <a:prstTxWarp prst="textPlain">
                    <a:avLst/>
                  </a:prstTxWarp>
                  <a:spAutoFit/>
                </a:bodyPr>
                <a:lstStyle/>
                <a:p>
                  <a:pPr algn="ctr"/>
                  <a:r>
                    <a:rPr lang="en-US" sz="5400" b="1" dirty="0">
                      <a:ln w="28575">
                        <a:solidFill>
                          <a:srgbClr val="00B050"/>
                        </a:solidFill>
                      </a:ln>
                      <a:solidFill>
                        <a:srgbClr val="FFFF00"/>
                      </a:solidFill>
                      <a:effectLst>
                        <a:outerShdw blurRad="38100" dist="19050" dir="2700000" algn="tl" rotWithShape="0">
                          <a:schemeClr val="dk1">
                            <a:alpha val="40000"/>
                          </a:schemeClr>
                        </a:outerShdw>
                      </a:effectLst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O</a:t>
                  </a:r>
                  <a:endParaRPr lang="en-US" sz="5400" b="1" cap="none" spc="0" dirty="0">
                    <a:ln w="28575">
                      <a:solidFill>
                        <a:srgbClr val="00B050"/>
                      </a:solidFill>
                    </a:ln>
                    <a:solidFill>
                      <a:srgbClr val="FFFF00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</p:grpSp>
        <p:pic>
          <p:nvPicPr>
            <p:cNvPr id="50" name="Picture 2" descr="Flying Bird Gif Flapping Wings Sticker - Flying Bird Gif Bird Flapping Wings Stickers">
              <a:extLst>
                <a:ext uri="{FF2B5EF4-FFF2-40B4-BE49-F238E27FC236}">
                  <a16:creationId xmlns:a16="http://schemas.microsoft.com/office/drawing/2014/main" id="{DC957DBF-AA2F-44C9-AF34-B38B6F9EDD4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137132" y="1108279"/>
              <a:ext cx="1969526" cy="188089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FF8998B2-ECA9-4441-B165-73176F5EE766}"/>
              </a:ext>
            </a:extLst>
          </p:cNvPr>
          <p:cNvGrpSpPr/>
          <p:nvPr/>
        </p:nvGrpSpPr>
        <p:grpSpPr>
          <a:xfrm>
            <a:off x="2159936" y="1405456"/>
            <a:ext cx="3027803" cy="5226819"/>
            <a:chOff x="2176500" y="1423777"/>
            <a:chExt cx="3027803" cy="5226819"/>
          </a:xfrm>
        </p:grpSpPr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198FFBCA-FAF3-4305-8CC4-BAFD810B0F81}"/>
                </a:ext>
              </a:extLst>
            </p:cNvPr>
            <p:cNvGrpSpPr/>
            <p:nvPr/>
          </p:nvGrpSpPr>
          <p:grpSpPr>
            <a:xfrm>
              <a:off x="2176500" y="1685643"/>
              <a:ext cx="3027803" cy="3999416"/>
              <a:chOff x="4011733" y="1"/>
              <a:chExt cx="3998971" cy="5013018"/>
            </a:xfrm>
          </p:grpSpPr>
          <p:pic>
            <p:nvPicPr>
              <p:cNvPr id="27" name="Picture 26">
                <a:extLst>
                  <a:ext uri="{FF2B5EF4-FFF2-40B4-BE49-F238E27FC236}">
                    <a16:creationId xmlns:a16="http://schemas.microsoft.com/office/drawing/2014/main" id="{1F12AD05-CC90-4B6D-BBD8-64C51EAEE62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BEBA8EAE-BF5A-486C-A8C5-ECC9F3942E4B}">
                    <a14:imgProps xmlns:a14="http://schemas.microsoft.com/office/drawing/2010/main">
                      <a14:imgLayer r:embed="rId7">
                        <a14:imgEffect>
                          <a14:backgroundRemoval t="7490" b="99445" l="10000" r="90000">
                            <a14:foregroundMark x1="40000" y1="6657" x2="47222" y2="8322"/>
                            <a14:foregroundMark x1="51447" y1="7767" x2="53556" y2="7490"/>
                            <a14:foregroundMark x1="47222" y1="8322" x2="51447" y2="7767"/>
                            <a14:foregroundMark x1="53556" y1="7490" x2="55111" y2="9986"/>
                            <a14:foregroundMark x1="29333" y1="89736" x2="49444" y2="90569"/>
                            <a14:foregroundMark x1="49444" y1="90569" x2="63111" y2="89459"/>
                            <a14:foregroundMark x1="63111" y1="89459" x2="57667" y2="95007"/>
                            <a14:foregroundMark x1="57667" y1="95007" x2="54160" y2="96691"/>
                            <a14:backgroundMark x1="28444" y1="91956" x2="40889" y2="98336"/>
                            <a14:backgroundMark x1="40889" y1="98336" x2="53778" y2="96117"/>
                            <a14:backgroundMark x1="53778" y1="96117" x2="48556" y2="98613"/>
                            <a14:backgroundMark x1="48556" y1="98613" x2="30333" y2="99307"/>
                            <a14:backgroundMark x1="30333" y1="99307" x2="28000" y2="93897"/>
                            <a14:backgroundMark x1="56222" y1="15257" x2="56222" y2="15257"/>
                            <a14:backgroundMark x1="51111" y1="7767" x2="51111" y2="7767"/>
                            <a14:backgroundMark x1="73778" y1="28017" x2="73778" y2="28017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011733" y="784279"/>
                <a:ext cx="3998971" cy="4228740"/>
              </a:xfrm>
              <a:prstGeom prst="rect">
                <a:avLst/>
              </a:prstGeom>
            </p:spPr>
          </p:pic>
          <p:grpSp>
            <p:nvGrpSpPr>
              <p:cNvPr id="29" name="Group 28">
                <a:extLst>
                  <a:ext uri="{FF2B5EF4-FFF2-40B4-BE49-F238E27FC236}">
                    <a16:creationId xmlns:a16="http://schemas.microsoft.com/office/drawing/2014/main" id="{09DC77B3-28EA-4CB5-9FCF-D3C6AC3B03EE}"/>
                  </a:ext>
                </a:extLst>
              </p:cNvPr>
              <p:cNvGrpSpPr/>
              <p:nvPr/>
            </p:nvGrpSpPr>
            <p:grpSpPr>
              <a:xfrm>
                <a:off x="4655898" y="1"/>
                <a:ext cx="2322045" cy="4601373"/>
                <a:chOff x="3915467" y="1399014"/>
                <a:chExt cx="2127692" cy="4829569"/>
              </a:xfrm>
            </p:grpSpPr>
            <p:sp>
              <p:nvSpPr>
                <p:cNvPr id="33" name="TextBox 32">
                  <a:extLst>
                    <a:ext uri="{FF2B5EF4-FFF2-40B4-BE49-F238E27FC236}">
                      <a16:creationId xmlns:a16="http://schemas.microsoft.com/office/drawing/2014/main" id="{7799EA4D-C328-4C9F-8A2E-05AA681D333D}"/>
                    </a:ext>
                  </a:extLst>
                </p:cNvPr>
                <p:cNvSpPr txBox="1"/>
                <p:nvPr/>
              </p:nvSpPr>
              <p:spPr>
                <a:xfrm>
                  <a:off x="3915467" y="1399014"/>
                  <a:ext cx="273473" cy="122774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endParaRPr lang="en-US" sz="6000" dirty="0">
                    <a:latin typeface="NikoshBAN" pitchFamily="2" charset="0"/>
                    <a:cs typeface="NikoshBAN" pitchFamily="2" charset="0"/>
                  </a:endParaRPr>
                </a:p>
              </p:txBody>
            </p:sp>
            <p:sp>
              <p:nvSpPr>
                <p:cNvPr id="34" name="Rectangle 33">
                  <a:extLst>
                    <a:ext uri="{FF2B5EF4-FFF2-40B4-BE49-F238E27FC236}">
                      <a16:creationId xmlns:a16="http://schemas.microsoft.com/office/drawing/2014/main" id="{E009388C-1D41-4B8A-95F1-AF1F6C21E6F6}"/>
                    </a:ext>
                  </a:extLst>
                </p:cNvPr>
                <p:cNvSpPr/>
                <p:nvPr/>
              </p:nvSpPr>
              <p:spPr>
                <a:xfrm>
                  <a:off x="4048949" y="4437035"/>
                  <a:ext cx="1994210" cy="1791548"/>
                </a:xfrm>
                <a:prstGeom prst="rect">
                  <a:avLst/>
                </a:prstGeom>
                <a:noFill/>
              </p:spPr>
              <p:txBody>
                <a:bodyPr wrap="none" lIns="91440" tIns="45720" rIns="91440" bIns="45720">
                  <a:prstTxWarp prst="textPlain">
                    <a:avLst/>
                  </a:prstTxWarp>
                  <a:spAutoFit/>
                </a:bodyPr>
                <a:lstStyle/>
                <a:p>
                  <a:pPr algn="ctr"/>
                  <a:r>
                    <a:rPr lang="en-US" sz="19900" b="1" dirty="0">
                      <a:ln w="28575">
                        <a:solidFill>
                          <a:srgbClr val="00B050"/>
                        </a:solidFill>
                      </a:ln>
                      <a:solidFill>
                        <a:srgbClr val="FFFF00"/>
                      </a:solidFill>
                      <a:effectLst>
                        <a:outerShdw blurRad="38100" dist="19050" dir="2700000" algn="tl" rotWithShape="0">
                          <a:schemeClr val="dk1">
                            <a:alpha val="40000"/>
                          </a:schemeClr>
                        </a:outerShdw>
                      </a:effectLst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E</a:t>
                  </a:r>
                  <a:endParaRPr lang="en-US" sz="19900" b="1" cap="none" spc="0" dirty="0">
                    <a:ln w="28575">
                      <a:solidFill>
                        <a:srgbClr val="00B050"/>
                      </a:solidFill>
                    </a:ln>
                    <a:solidFill>
                      <a:srgbClr val="FFFF00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  <p:pic>
            <p:nvPicPr>
              <p:cNvPr id="30" name="Picture 29">
                <a:extLst>
                  <a:ext uri="{FF2B5EF4-FFF2-40B4-BE49-F238E27FC236}">
                    <a16:creationId xmlns:a16="http://schemas.microsoft.com/office/drawing/2014/main" id="{238A7F49-6E7A-4721-BC5E-97CCAB6B340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5" cstate="print">
                <a:extLst>
                  <a:ext uri="{BEBA8EAE-BF5A-486C-A8C5-ECC9F3942E4B}">
                    <a14:imgProps xmlns:a14="http://schemas.microsoft.com/office/drawing/2010/main">
                      <a14:imgLayer r:embed="rId26">
                        <a14:imgEffect>
                          <a14:backgroundRemoval t="1813" b="89426" l="1437" r="99713">
                            <a14:foregroundMark x1="99713" y1="47734" x2="99713" y2="47734"/>
                            <a14:foregroundMark x1="47126" y1="1813" x2="47126" y2="1813"/>
                            <a14:foregroundMark x1="1437" y1="39879" x2="1437" y2="39879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803577" y="1168673"/>
                <a:ext cx="696103" cy="896289"/>
              </a:xfrm>
              <a:prstGeom prst="ellipse">
                <a:avLst/>
              </a:prstGeom>
              <a:ln w="76200">
                <a:noFill/>
              </a:ln>
            </p:spPr>
          </p:pic>
          <p:pic>
            <p:nvPicPr>
              <p:cNvPr id="31" name="Picture 30">
                <a:extLst>
                  <a:ext uri="{FF2B5EF4-FFF2-40B4-BE49-F238E27FC236}">
                    <a16:creationId xmlns:a16="http://schemas.microsoft.com/office/drawing/2014/main" id="{4922657C-D626-4DA3-B068-7061D7F8835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7" cstate="print">
                <a:extLst>
                  <a:ext uri="{BEBA8EAE-BF5A-486C-A8C5-ECC9F3942E4B}">
                    <a14:imgProps xmlns:a14="http://schemas.microsoft.com/office/drawing/2010/main">
                      <a14:imgLayer r:embed="rId28">
                        <a14:imgEffect>
                          <a14:backgroundRemoval t="1813" b="89426" l="1437" r="99713">
                            <a14:foregroundMark x1="99713" y1="47734" x2="99713" y2="47734"/>
                            <a14:foregroundMark x1="47126" y1="1813" x2="47126" y2="1813"/>
                            <a14:foregroundMark x1="1437" y1="39879" x2="1437" y2="39879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512215" y="1669271"/>
                <a:ext cx="750700" cy="966587"/>
              </a:xfrm>
              <a:prstGeom prst="ellipse">
                <a:avLst/>
              </a:prstGeom>
              <a:ln w="76200">
                <a:noFill/>
              </a:ln>
            </p:spPr>
          </p:pic>
        </p:grpSp>
        <p:pic>
          <p:nvPicPr>
            <p:cNvPr id="36" name="Picture 4" descr="Cow Animal Clip Art Png, Cows PNG Images Free Download - Free Transparent  PNG Logos">
              <a:extLst>
                <a:ext uri="{FF2B5EF4-FFF2-40B4-BE49-F238E27FC236}">
                  <a16:creationId xmlns:a16="http://schemas.microsoft.com/office/drawing/2014/main" id="{339D6733-8154-441C-88D8-C172706E64A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9">
              <a:extLst>
                <a:ext uri="{BEBA8EAE-BF5A-486C-A8C5-ECC9F3942E4B}">
                  <a14:imgProps xmlns:a14="http://schemas.microsoft.com/office/drawing/2010/main">
                    <a14:imgLayer r:embed="rId30">
                      <a14:imgEffect>
                        <a14:backgroundRemoval t="9290" b="96175" l="9455" r="96364">
                          <a14:foregroundMark x1="10182" y1="33333" x2="10909" y2="9836"/>
                          <a14:foregroundMark x1="39273" y1="63388" x2="42545" y2="93443"/>
                          <a14:foregroundMark x1="34182" y1="65027" x2="29818" y2="96721"/>
                          <a14:foregroundMark x1="96364" y1="14208" x2="94182" y2="8415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72144" y="5388239"/>
              <a:ext cx="1896985" cy="126235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1" name="Picture 2" descr="Flying Bird Gif Flapping Wings Sticker - Flying Bird Gif Bird Flapping Wings Stickers">
              <a:extLst>
                <a:ext uri="{FF2B5EF4-FFF2-40B4-BE49-F238E27FC236}">
                  <a16:creationId xmlns:a16="http://schemas.microsoft.com/office/drawing/2014/main" id="{411631A3-26A2-4800-9DB0-22EC388A220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73942" y="1423777"/>
              <a:ext cx="1969526" cy="188089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FD7BD8B2-2059-4C85-B39A-E68C88754B12}"/>
              </a:ext>
            </a:extLst>
          </p:cNvPr>
          <p:cNvGrpSpPr/>
          <p:nvPr/>
        </p:nvGrpSpPr>
        <p:grpSpPr>
          <a:xfrm>
            <a:off x="4520523" y="2101607"/>
            <a:ext cx="3242041" cy="4413422"/>
            <a:chOff x="4240886" y="1467564"/>
            <a:chExt cx="3242041" cy="4413422"/>
          </a:xfrm>
        </p:grpSpPr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DB3F8FEE-064F-40E2-8493-718B0B608A9F}"/>
                </a:ext>
              </a:extLst>
            </p:cNvPr>
            <p:cNvGrpSpPr/>
            <p:nvPr/>
          </p:nvGrpSpPr>
          <p:grpSpPr>
            <a:xfrm>
              <a:off x="4240886" y="2266218"/>
              <a:ext cx="3242041" cy="3614768"/>
              <a:chOff x="8993294" y="2067938"/>
              <a:chExt cx="3998971" cy="4228739"/>
            </a:xfrm>
          </p:grpSpPr>
          <p:pic>
            <p:nvPicPr>
              <p:cNvPr id="21" name="Picture 20">
                <a:extLst>
                  <a:ext uri="{FF2B5EF4-FFF2-40B4-BE49-F238E27FC236}">
                    <a16:creationId xmlns:a16="http://schemas.microsoft.com/office/drawing/2014/main" id="{B8F49D26-E9D2-4E1B-92C3-FE3551A38D7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BEBA8EAE-BF5A-486C-A8C5-ECC9F3942E4B}">
                    <a14:imgProps xmlns:a14="http://schemas.microsoft.com/office/drawing/2010/main">
                      <a14:imgLayer r:embed="rId7">
                        <a14:imgEffect>
                          <a14:backgroundRemoval t="7490" b="99445" l="10000" r="90000">
                            <a14:foregroundMark x1="40000" y1="6657" x2="47222" y2="8322"/>
                            <a14:foregroundMark x1="51447" y1="7767" x2="53556" y2="7490"/>
                            <a14:foregroundMark x1="47222" y1="8322" x2="51447" y2="7767"/>
                            <a14:foregroundMark x1="53556" y1="7490" x2="55111" y2="9986"/>
                            <a14:foregroundMark x1="29333" y1="89736" x2="49444" y2="90569"/>
                            <a14:foregroundMark x1="49444" y1="90569" x2="63111" y2="89459"/>
                            <a14:foregroundMark x1="63111" y1="89459" x2="57667" y2="95007"/>
                            <a14:foregroundMark x1="57667" y1="95007" x2="54160" y2="96691"/>
                            <a14:backgroundMark x1="28444" y1="91956" x2="40889" y2="98336"/>
                            <a14:backgroundMark x1="40889" y1="98336" x2="53778" y2="96117"/>
                            <a14:backgroundMark x1="53778" y1="96117" x2="48556" y2="98613"/>
                            <a14:backgroundMark x1="48556" y1="98613" x2="30333" y2="99307"/>
                            <a14:backgroundMark x1="30333" y1="99307" x2="28000" y2="93897"/>
                            <a14:backgroundMark x1="56222" y1="15257" x2="56222" y2="15257"/>
                            <a14:backgroundMark x1="51111" y1="7767" x2="51111" y2="7767"/>
                            <a14:backgroundMark x1="73778" y1="28017" x2="73778" y2="28017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993294" y="2067938"/>
                <a:ext cx="3998971" cy="4228739"/>
              </a:xfrm>
              <a:prstGeom prst="rect">
                <a:avLst/>
              </a:prstGeom>
            </p:spPr>
          </p:pic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73FA7FEE-A40C-4AE6-8DA6-971CC4821CE1}"/>
                  </a:ext>
                </a:extLst>
              </p:cNvPr>
              <p:cNvSpPr/>
              <p:nvPr/>
            </p:nvSpPr>
            <p:spPr>
              <a:xfrm>
                <a:off x="9874111" y="4908235"/>
                <a:ext cx="1972941" cy="1369945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prstTxWarp prst="textPlain">
                  <a:avLst/>
                </a:prstTxWarp>
                <a:spAutoFit/>
              </a:bodyPr>
              <a:lstStyle/>
              <a:p>
                <a:pPr algn="ctr"/>
                <a:r>
                  <a:rPr lang="en-US" sz="5400" b="1" dirty="0">
                    <a:ln w="28575">
                      <a:solidFill>
                        <a:srgbClr val="00B050"/>
                      </a:solidFill>
                    </a:ln>
                    <a:solidFill>
                      <a:srgbClr val="FFFF00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</a:t>
                </a:r>
                <a:endParaRPr lang="en-US" sz="5400" b="1" cap="none" spc="0" dirty="0">
                  <a:ln w="28575">
                    <a:solidFill>
                      <a:srgbClr val="00B050"/>
                    </a:solidFill>
                  </a:ln>
                  <a:solidFill>
                    <a:srgbClr val="FFFF0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55" name="Group 54">
              <a:extLst>
                <a:ext uri="{FF2B5EF4-FFF2-40B4-BE49-F238E27FC236}">
                  <a16:creationId xmlns:a16="http://schemas.microsoft.com/office/drawing/2014/main" id="{17AFEFCF-EC1A-44A1-BB02-0757DB83E068}"/>
                </a:ext>
              </a:extLst>
            </p:cNvPr>
            <p:cNvGrpSpPr/>
            <p:nvPr/>
          </p:nvGrpSpPr>
          <p:grpSpPr>
            <a:xfrm>
              <a:off x="4801611" y="1467564"/>
              <a:ext cx="1969526" cy="3152559"/>
              <a:chOff x="4939442" y="1436146"/>
              <a:chExt cx="1969526" cy="3152559"/>
            </a:xfrm>
          </p:grpSpPr>
          <p:pic>
            <p:nvPicPr>
              <p:cNvPr id="48" name="Picture 2" descr="Flying Bird Gif Flapping Wings Sticker - Flying Bird Gif Bird Flapping Wings Stickers">
                <a:extLst>
                  <a:ext uri="{FF2B5EF4-FFF2-40B4-BE49-F238E27FC236}">
                    <a16:creationId xmlns:a16="http://schemas.microsoft.com/office/drawing/2014/main" id="{860A2C24-4921-4A79-A259-7B15F76C7B57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939442" y="1436146"/>
                <a:ext cx="1969526" cy="188089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7" name="Picture 46">
                <a:extLst>
                  <a:ext uri="{FF2B5EF4-FFF2-40B4-BE49-F238E27FC236}">
                    <a16:creationId xmlns:a16="http://schemas.microsoft.com/office/drawing/2014/main" id="{4F58C0EF-2F86-4635-8D6E-E036A1F7AD2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417077" y="3175673"/>
                <a:ext cx="1075591" cy="1413032"/>
              </a:xfrm>
              <a:prstGeom prst="roundRect">
                <a:avLst>
                  <a:gd name="adj" fmla="val 8594"/>
                </a:avLst>
              </a:prstGeom>
              <a:solidFill>
                <a:srgbClr val="FFFFFF">
                  <a:shade val="85000"/>
                </a:srgbClr>
              </a:solidFill>
              <a:ln>
                <a:noFill/>
              </a:ln>
              <a:effectLst>
                <a:reflection blurRad="12700" stA="38000" endPos="28000" dist="5000" dir="5400000" sy="-100000" algn="bl" rotWithShape="0"/>
              </a:effectLst>
            </p:spPr>
          </p:pic>
        </p:grpSp>
      </p:grpSp>
    </p:spTree>
    <p:extLst>
      <p:ext uri="{BB962C8B-B14F-4D97-AF65-F5344CB8AC3E}">
        <p14:creationId xmlns:p14="http://schemas.microsoft.com/office/powerpoint/2010/main" val="1279640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7D918BD-DC1F-4AAA-BBD1-53B6E981EA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8922" y="1342355"/>
            <a:ext cx="10014155" cy="4592719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E5FEDFFD-D8C4-45D2-ABFC-281ABA783E4A}"/>
              </a:ext>
            </a:extLst>
          </p:cNvPr>
          <p:cNvSpPr/>
          <p:nvPr/>
        </p:nvSpPr>
        <p:spPr>
          <a:xfrm>
            <a:off x="1610615" y="347335"/>
            <a:ext cx="932178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Listen to me and repeat after me </a:t>
            </a:r>
            <a:endParaRPr lang="en-US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C8F93D0-BA9B-466C-B05D-A5F7BD028F93}"/>
              </a:ext>
            </a:extLst>
          </p:cNvPr>
          <p:cNvSpPr/>
          <p:nvPr/>
        </p:nvSpPr>
        <p:spPr>
          <a:xfrm>
            <a:off x="3415551" y="4973318"/>
            <a:ext cx="1847262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sz="5400" b="1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uck</a:t>
            </a:r>
            <a:endParaRPr lang="en-US" sz="5400" b="1" cap="none" spc="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F1EC1D3-C3E9-4C85-8AAD-125FC247BC23}"/>
              </a:ext>
            </a:extLst>
          </p:cNvPr>
          <p:cNvSpPr/>
          <p:nvPr/>
        </p:nvSpPr>
        <p:spPr>
          <a:xfrm>
            <a:off x="5657591" y="5011744"/>
            <a:ext cx="122783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endParaRPr lang="en-US" sz="5400" b="1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61329B8-2C1C-443D-89A5-E5EB74A93959}"/>
              </a:ext>
            </a:extLst>
          </p:cNvPr>
          <p:cNvSpPr/>
          <p:nvPr/>
        </p:nvSpPr>
        <p:spPr>
          <a:xfrm>
            <a:off x="6994013" y="4996996"/>
            <a:ext cx="2055542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sz="5400" b="1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uck</a:t>
            </a:r>
            <a:endParaRPr lang="en-US" sz="5400" b="1" cap="none" spc="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A75BBB6-BDA5-4EBF-8A15-8CFBF9FC955E}"/>
              </a:ext>
            </a:extLst>
          </p:cNvPr>
          <p:cNvSpPr/>
          <p:nvPr/>
        </p:nvSpPr>
        <p:spPr>
          <a:xfrm>
            <a:off x="9239689" y="5011744"/>
            <a:ext cx="122783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endParaRPr lang="en-US" sz="5400" b="1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0784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6.25E-7 -1.11111E-6 L 6.25E-7 -0.07222 " pathEditMode="relative" rAng="0" ptsTypes="AA">
                                      <p:cBhvr>
                                        <p:cTn id="11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12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3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5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2.91667E-6 1.85185E-6 L -2.91667E-6 -0.07222 " pathEditMode="relative" rAng="0" ptsTypes="AA">
                                      <p:cBhvr>
                                        <p:cTn id="19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20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1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2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3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2.70833E-6 -3.33333E-6 L -2.70833E-6 -0.07222 " pathEditMode="relative" rAng="0" ptsTypes="AA">
                                      <p:cBhvr>
                                        <p:cTn id="27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28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9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0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1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3.125E-6 1.85185E-6 L -3.125E-6 -0.07222 " pathEditMode="relative" rAng="0" ptsTypes="AA">
                                      <p:cBhvr>
                                        <p:cTn id="35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36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7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8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9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F3FE857-F94B-4479-8B49-55B448DF2121}"/>
              </a:ext>
            </a:extLst>
          </p:cNvPr>
          <p:cNvSpPr/>
          <p:nvPr/>
        </p:nvSpPr>
        <p:spPr>
          <a:xfrm>
            <a:off x="7667670" y="875524"/>
            <a:ext cx="1744024" cy="221599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38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endParaRPr lang="en-US" sz="13800" b="1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5A7D770-D671-4F3F-B2E7-D5550A6BBAB6}"/>
              </a:ext>
            </a:extLst>
          </p:cNvPr>
          <p:cNvSpPr/>
          <p:nvPr/>
        </p:nvSpPr>
        <p:spPr>
          <a:xfrm>
            <a:off x="2098947" y="750006"/>
            <a:ext cx="2546555" cy="221599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38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endParaRPr lang="en-US" sz="13800" b="1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B364225-1C43-47EC-A59A-A4BDBAFD0FD3}"/>
              </a:ext>
            </a:extLst>
          </p:cNvPr>
          <p:cNvSpPr/>
          <p:nvPr/>
        </p:nvSpPr>
        <p:spPr>
          <a:xfrm>
            <a:off x="733863" y="340706"/>
            <a:ext cx="11076494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Listen to me and repeat after me </a:t>
            </a:r>
            <a:endParaRPr lang="en-US" sz="60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DFC6B36-3AA7-44C9-B8EB-456AC0EA82E8}"/>
              </a:ext>
            </a:extLst>
          </p:cNvPr>
          <p:cNvSpPr/>
          <p:nvPr/>
        </p:nvSpPr>
        <p:spPr>
          <a:xfrm>
            <a:off x="381643" y="750005"/>
            <a:ext cx="4071949" cy="221599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capital </a:t>
            </a:r>
            <a:r>
              <a:rPr lang="en-US" sz="138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sz="115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60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B45FB51-8864-44E0-8708-2D075BEA1435}"/>
              </a:ext>
            </a:extLst>
          </p:cNvPr>
          <p:cNvSpPr/>
          <p:nvPr/>
        </p:nvSpPr>
        <p:spPr>
          <a:xfrm>
            <a:off x="6458102" y="875523"/>
            <a:ext cx="2760692" cy="221599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Small </a:t>
            </a:r>
            <a:r>
              <a:rPr lang="en-US" sz="138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endParaRPr lang="en-US" sz="4800" b="1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4465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2.5E-6 -3.33333E-6 L -2.5E-6 -0.07222 " pathEditMode="relative" rAng="0" ptsTypes="AA">
                                      <p:cBhvr>
                                        <p:cTn id="11" dur="10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12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3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5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5" dur="5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-3.33333E-6 L 2.91667E-6 0.25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6.25E-7 -3.7037E-7 L -6.25E-7 -0.07222 " pathEditMode="relative" rAng="0" ptsTypes="AA">
                                      <p:cBhvr>
                                        <p:cTn id="30" dur="10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31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2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3" dur="5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4" dur="5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-3.7037E-7 L 1.45833E-6 0.25 " pathEditMode="relative" rAng="0" ptsTypes="AA">
                                      <p:cBhvr>
                                        <p:cTn id="4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5" grpId="1"/>
      <p:bldP spid="6" grpId="0"/>
      <p:bldP spid="6" grpId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760AEDA-F442-438A-898E-9AA216875211}"/>
              </a:ext>
            </a:extLst>
          </p:cNvPr>
          <p:cNvSpPr/>
          <p:nvPr/>
        </p:nvSpPr>
        <p:spPr>
          <a:xfrm>
            <a:off x="335509" y="1040510"/>
            <a:ext cx="7627408" cy="264687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The letter name of </a:t>
            </a:r>
            <a:r>
              <a:rPr lang="en-US" sz="166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is</a:t>
            </a:r>
            <a:endParaRPr lang="en-US" sz="5400" b="1" cap="none" spc="0" dirty="0">
              <a:ln w="0"/>
              <a:solidFill>
                <a:srgbClr val="7030A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93DF9EA-F25E-4407-BACE-B6ED56B1D344}"/>
              </a:ext>
            </a:extLst>
          </p:cNvPr>
          <p:cNvSpPr/>
          <p:nvPr/>
        </p:nvSpPr>
        <p:spPr>
          <a:xfrm>
            <a:off x="7962917" y="1343146"/>
            <a:ext cx="3143809" cy="264687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600" b="1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/di/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756697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4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3" grpId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14EF631-EC5D-4EAC-BDD6-D827FB506D1B}"/>
              </a:ext>
            </a:extLst>
          </p:cNvPr>
          <p:cNvSpPr/>
          <p:nvPr/>
        </p:nvSpPr>
        <p:spPr>
          <a:xfrm>
            <a:off x="8533402" y="214599"/>
            <a:ext cx="3314855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Pair Work</a:t>
            </a:r>
            <a:endParaRPr lang="en-US" sz="5400" b="1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69DB513-D0D5-40F3-9709-978F39C02AED}"/>
              </a:ext>
            </a:extLst>
          </p:cNvPr>
          <p:cNvSpPr/>
          <p:nvPr/>
        </p:nvSpPr>
        <p:spPr>
          <a:xfrm>
            <a:off x="7307135" y="1790986"/>
            <a:ext cx="3065361" cy="1862048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threePt" dir="t"/>
            </a:scene3d>
            <a:sp3d extrusionH="57150">
              <a:bevelT w="69850" h="38100" prst="cross"/>
            </a:sp3d>
          </a:bodyPr>
          <a:lstStyle/>
          <a:p>
            <a:pPr algn="ctr"/>
            <a:r>
              <a:rPr lang="en-US" sz="11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duck</a:t>
            </a:r>
            <a:endParaRPr lang="en-US" sz="115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1C8C9D2-84F7-4E5B-A4D9-D7102482ECDF}"/>
              </a:ext>
            </a:extLst>
          </p:cNvPr>
          <p:cNvSpPr/>
          <p:nvPr/>
        </p:nvSpPr>
        <p:spPr>
          <a:xfrm>
            <a:off x="1878834" y="339213"/>
            <a:ext cx="3710805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0" cap="none" spc="0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What’s this?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B8846F6-7591-4CB9-A9AB-F7D9B89695F9}"/>
              </a:ext>
            </a:extLst>
          </p:cNvPr>
          <p:cNvSpPr/>
          <p:nvPr/>
        </p:nvSpPr>
        <p:spPr>
          <a:xfrm>
            <a:off x="7479736" y="1797785"/>
            <a:ext cx="3065361" cy="1862048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threePt" dir="t"/>
            </a:scene3d>
            <a:sp3d extrusionH="57150">
              <a:bevelT w="69850" h="38100" prst="cross"/>
            </a:sp3d>
          </a:bodyPr>
          <a:lstStyle/>
          <a:p>
            <a:pPr algn="ctr"/>
            <a:r>
              <a:rPr lang="en-US" sz="11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cow</a:t>
            </a:r>
            <a:endParaRPr lang="en-US" sz="115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D52276B-4AED-4C83-844A-D60B11684F7F}"/>
              </a:ext>
            </a:extLst>
          </p:cNvPr>
          <p:cNvSpPr/>
          <p:nvPr/>
        </p:nvSpPr>
        <p:spPr>
          <a:xfrm>
            <a:off x="6957629" y="1823693"/>
            <a:ext cx="3465870" cy="1862048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threePt" dir="t"/>
            </a:scene3d>
            <a:sp3d extrusionH="57150">
              <a:bevelT w="69850" h="38100" prst="cross"/>
            </a:sp3d>
          </a:bodyPr>
          <a:lstStyle/>
          <a:p>
            <a:pPr algn="ctr"/>
            <a:r>
              <a:rPr lang="en-US" sz="11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dog</a:t>
            </a:r>
            <a:endParaRPr lang="en-US" sz="115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60B159C-EB7D-4698-A70C-34B643E8F025}"/>
              </a:ext>
            </a:extLst>
          </p:cNvPr>
          <p:cNvSpPr/>
          <p:nvPr/>
        </p:nvSpPr>
        <p:spPr>
          <a:xfrm>
            <a:off x="7778239" y="1731901"/>
            <a:ext cx="2751482" cy="1862048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threePt" dir="t"/>
            </a:scene3d>
            <a:sp3d extrusionH="57150">
              <a:bevelT w="69850" h="38100" prst="cross"/>
            </a:sp3d>
          </a:bodyPr>
          <a:lstStyle/>
          <a:p>
            <a:pPr algn="ctr"/>
            <a:r>
              <a:rPr lang="en-US" sz="11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cat</a:t>
            </a:r>
            <a:endParaRPr lang="en-US" sz="115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CA1446B-F2EF-44D2-9B64-BF7CF7672353}"/>
              </a:ext>
            </a:extLst>
          </p:cNvPr>
          <p:cNvSpPr txBox="1"/>
          <p:nvPr/>
        </p:nvSpPr>
        <p:spPr>
          <a:xfrm>
            <a:off x="13111365" y="2154264"/>
            <a:ext cx="45719" cy="3874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20" name="Picture 4" descr="Cow Animal Clip Art Png, Cows PNG Images Free Download - Free Transparent  PNG Logos">
            <a:extLst>
              <a:ext uri="{FF2B5EF4-FFF2-40B4-BE49-F238E27FC236}">
                <a16:creationId xmlns:a16="http://schemas.microsoft.com/office/drawing/2014/main" id="{447E5F69-EB29-44AD-B533-28541986A7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8374" y="1804985"/>
            <a:ext cx="2364048" cy="15731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6" descr="Download Duck Png Image HQ PNG Image | FreePNGImg">
            <a:extLst>
              <a:ext uri="{FF2B5EF4-FFF2-40B4-BE49-F238E27FC236}">
                <a16:creationId xmlns:a16="http://schemas.microsoft.com/office/drawing/2014/main" id="{37D1A08D-E9CD-49AD-96D6-4C87034192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6277" y="1550867"/>
            <a:ext cx="2302896" cy="21348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1" descr="Dog PNG, Clipart, Cute, Dog, Dog Clipart, Dog Clipart, Lovely Free PNG  Download">
            <a:extLst>
              <a:ext uri="{FF2B5EF4-FFF2-40B4-BE49-F238E27FC236}">
                <a16:creationId xmlns:a16="http://schemas.microsoft.com/office/drawing/2014/main" id="{8860708E-60B4-4813-B4A1-9597AD97C6E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37" t="22275" r="11857" b="9068"/>
          <a:stretch/>
        </p:blipFill>
        <p:spPr bwMode="auto">
          <a:xfrm>
            <a:off x="2683434" y="1785389"/>
            <a:ext cx="1994041" cy="1938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 descr="Cat png images | PNGWing">
            <a:extLst>
              <a:ext uri="{FF2B5EF4-FFF2-40B4-BE49-F238E27FC236}">
                <a16:creationId xmlns:a16="http://schemas.microsoft.com/office/drawing/2014/main" id="{22D9A452-56B9-4078-A322-55242B8C950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colorTemperature colorTemp="53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8170" r="26394"/>
          <a:stretch/>
        </p:blipFill>
        <p:spPr bwMode="auto">
          <a:xfrm>
            <a:off x="2411002" y="1768422"/>
            <a:ext cx="2018792" cy="2403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2791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1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8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0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1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73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2" grpId="1" animBg="1"/>
      <p:bldP spid="13" grpId="0"/>
      <p:bldP spid="10" grpId="0" animBg="1"/>
      <p:bldP spid="10" grpId="1" animBg="1"/>
      <p:bldP spid="8" grpId="0" animBg="1"/>
      <p:bldP spid="8" grpId="1" animBg="1"/>
      <p:bldP spid="6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6F427EA-3F7D-4AAA-8D2C-395844682E64}"/>
              </a:ext>
            </a:extLst>
          </p:cNvPr>
          <p:cNvSpPr/>
          <p:nvPr/>
        </p:nvSpPr>
        <p:spPr>
          <a:xfrm>
            <a:off x="1878834" y="339213"/>
            <a:ext cx="7604379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Say the sound of letter</a:t>
            </a:r>
          </a:p>
        </p:txBody>
      </p:sp>
      <p:pic>
        <p:nvPicPr>
          <p:cNvPr id="3" name="Picture 2" descr="Two Boys Talking Royalty-Free Images, Stock Photos &amp; Pictures | Shutterstock">
            <a:extLst>
              <a:ext uri="{FF2B5EF4-FFF2-40B4-BE49-F238E27FC236}">
                <a16:creationId xmlns:a16="http://schemas.microsoft.com/office/drawing/2014/main" id="{0A8FCD17-FA4A-4906-8A3D-AECD2D2D1DF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429" b="87500" l="2655" r="54425">
                        <a14:foregroundMark x1="14159" y1="15714" x2="18584" y2="13214"/>
                        <a14:foregroundMark x1="24779" y1="14643" x2="27876" y2="13571"/>
                        <a14:foregroundMark x1="31416" y1="11786" x2="19912" y2="8571"/>
                        <a14:foregroundMark x1="19912" y1="8571" x2="9292" y2="12500"/>
                        <a14:foregroundMark x1="9292" y1="12500" x2="7522" y2="3214"/>
                        <a14:foregroundMark x1="7522" y1="3214" x2="19469" y2="1429"/>
                        <a14:foregroundMark x1="19469" y1="1429" x2="30531" y2="5000"/>
                        <a14:foregroundMark x1="30531" y1="5000" x2="33186" y2="11429"/>
                        <a14:foregroundMark x1="30531" y1="1786" x2="9292" y2="1429"/>
                        <a14:foregroundMark x1="49558" y1="35714" x2="50000" y2="32500"/>
                        <a14:foregroundMark x1="53982" y1="32143" x2="54425" y2="35000"/>
                        <a14:foregroundMark x1="19027" y1="84643" x2="20796" y2="83571"/>
                        <a14:foregroundMark x1="11947" y1="82857" x2="11504" y2="83571"/>
                        <a14:foregroundMark x1="9735" y1="86429" x2="10177" y2="85714"/>
                        <a14:foregroundMark x1="11062" y1="87500" x2="11062" y2="87500"/>
                        <a14:foregroundMark x1="24336" y1="86071" x2="24779" y2="86429"/>
                        <a14:foregroundMark x1="25664" y1="84643" x2="23894" y2="85714"/>
                        <a14:foregroundMark x1="3097" y1="33214" x2="2655" y2="5607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4062" b="6590"/>
          <a:stretch/>
        </p:blipFill>
        <p:spPr bwMode="auto">
          <a:xfrm>
            <a:off x="668901" y="1143040"/>
            <a:ext cx="2398764" cy="49627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Two Boys Talking Royalty-Free Images, Stock Photos &amp; Pictures | Shutterstock">
            <a:extLst>
              <a:ext uri="{FF2B5EF4-FFF2-40B4-BE49-F238E27FC236}">
                <a16:creationId xmlns:a16="http://schemas.microsoft.com/office/drawing/2014/main" id="{0D326DBA-C7A0-4AA6-A68A-185A897B2C8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857" b="90000" l="49558" r="99558">
                        <a14:foregroundMark x1="70354" y1="10000" x2="81858" y2="12500"/>
                        <a14:foregroundMark x1="81858" y1="12500" x2="87611" y2="22143"/>
                        <a14:foregroundMark x1="87611" y1="22143" x2="98230" y2="15357"/>
                        <a14:foregroundMark x1="98230" y1="15357" x2="92035" y2="6786"/>
                        <a14:foregroundMark x1="92035" y1="6786" x2="78761" y2="4643"/>
                        <a14:foregroundMark x1="78761" y1="4643" x2="67699" y2="7857"/>
                        <a14:foregroundMark x1="67699" y1="7857" x2="70796" y2="10357"/>
                        <a14:foregroundMark x1="99115" y1="19286" x2="94690" y2="9643"/>
                        <a14:foregroundMark x1="94690" y1="9643" x2="73451" y2="3214"/>
                        <a14:foregroundMark x1="73451" y1="14643" x2="73451" y2="16429"/>
                        <a14:foregroundMark x1="82301" y1="89286" x2="67699" y2="90000"/>
                        <a14:foregroundMark x1="99115" y1="13571" x2="99558" y2="1571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062"/>
          <a:stretch/>
        </p:blipFill>
        <p:spPr bwMode="auto">
          <a:xfrm>
            <a:off x="9365227" y="1141864"/>
            <a:ext cx="2290608" cy="5073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FF266CEA-450B-4366-91B2-9B6FE3E45117}"/>
              </a:ext>
            </a:extLst>
          </p:cNvPr>
          <p:cNvSpPr/>
          <p:nvPr/>
        </p:nvSpPr>
        <p:spPr>
          <a:xfrm>
            <a:off x="2341280" y="750006"/>
            <a:ext cx="1744024" cy="221599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38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endParaRPr lang="en-US" sz="13800" b="1" cap="none" spc="0" dirty="0">
              <a:ln w="0"/>
              <a:solidFill>
                <a:srgbClr val="00B05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C6862BA-E226-424C-89D5-CA37407CE167}"/>
              </a:ext>
            </a:extLst>
          </p:cNvPr>
          <p:cNvSpPr/>
          <p:nvPr/>
        </p:nvSpPr>
        <p:spPr>
          <a:xfrm>
            <a:off x="3354922" y="1566442"/>
            <a:ext cx="1744024" cy="221599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38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endParaRPr lang="en-US" sz="13800" b="1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2AEB48F-2719-479D-A3C2-5D34B2D7FD9B}"/>
              </a:ext>
            </a:extLst>
          </p:cNvPr>
          <p:cNvSpPr/>
          <p:nvPr/>
        </p:nvSpPr>
        <p:spPr>
          <a:xfrm>
            <a:off x="2390635" y="2926731"/>
            <a:ext cx="1744024" cy="221599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38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endParaRPr lang="en-US" sz="13800" b="1" cap="none" spc="0" dirty="0">
              <a:ln w="0"/>
              <a:solidFill>
                <a:srgbClr val="00B05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6F139D2-55E8-4698-A4E5-8AD99D8392DA}"/>
              </a:ext>
            </a:extLst>
          </p:cNvPr>
          <p:cNvSpPr/>
          <p:nvPr/>
        </p:nvSpPr>
        <p:spPr>
          <a:xfrm>
            <a:off x="3600410" y="4034726"/>
            <a:ext cx="1744024" cy="221599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38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endParaRPr lang="en-US" sz="13800" b="1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ECC5D15-6DB7-4759-B9D1-1A09FF6FCE28}"/>
              </a:ext>
            </a:extLst>
          </p:cNvPr>
          <p:cNvSpPr/>
          <p:nvPr/>
        </p:nvSpPr>
        <p:spPr>
          <a:xfrm>
            <a:off x="7416638" y="3429000"/>
            <a:ext cx="2153154" cy="18620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5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/di/</a:t>
            </a:r>
            <a:endParaRPr lang="en-US" sz="11500" dirty="0">
              <a:solidFill>
                <a:srgbClr val="FF0000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9A8F86D-6FB2-4283-B5B7-E37F704CB87B}"/>
              </a:ext>
            </a:extLst>
          </p:cNvPr>
          <p:cNvSpPr/>
          <p:nvPr/>
        </p:nvSpPr>
        <p:spPr>
          <a:xfrm>
            <a:off x="7585998" y="1644866"/>
            <a:ext cx="1688283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9600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sz="9600" dirty="0" err="1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si</a:t>
            </a:r>
            <a:r>
              <a:rPr lang="en-US" sz="9600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endParaRPr lang="en-US" sz="9600" dirty="0">
              <a:solidFill>
                <a:srgbClr val="00B050"/>
              </a:solidFill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8ECD3B4B-A219-4810-B18C-D6D96808CA3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7887" y="0"/>
            <a:ext cx="1006620" cy="1006620"/>
          </a:xfrm>
          <a:prstGeom prst="rect">
            <a:avLst/>
          </a:prstGeom>
        </p:spPr>
      </p:pic>
      <p:sp>
        <p:nvSpPr>
          <p:cNvPr id="13" name="Rounded Rectangle 52">
            <a:extLst>
              <a:ext uri="{FF2B5EF4-FFF2-40B4-BE49-F238E27FC236}">
                <a16:creationId xmlns:a16="http://schemas.microsoft.com/office/drawing/2014/main" id="{AA5F0DE0-ABC0-40FA-86F5-2B2408BD8A50}"/>
              </a:ext>
            </a:extLst>
          </p:cNvPr>
          <p:cNvSpPr/>
          <p:nvPr/>
        </p:nvSpPr>
        <p:spPr>
          <a:xfrm>
            <a:off x="9217742" y="339213"/>
            <a:ext cx="2499226" cy="588176"/>
          </a:xfrm>
          <a:prstGeom prst="roundRect">
            <a:avLst>
              <a:gd name="adj" fmla="val 50000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Times New Roman" pitchFamily="18" charset="0"/>
              </a:rPr>
              <a:t>Pair work</a:t>
            </a:r>
          </a:p>
        </p:txBody>
      </p:sp>
    </p:spTree>
    <p:extLst>
      <p:ext uri="{BB962C8B-B14F-4D97-AF65-F5344CB8AC3E}">
        <p14:creationId xmlns:p14="http://schemas.microsoft.com/office/powerpoint/2010/main" val="3608823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1.66667E-6 -3.33333E-6 L -1.66667E-6 -0.07222 " pathEditMode="relative" rAng="0" ptsTypes="AA">
                                      <p:cBhvr>
                                        <p:cTn id="11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12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3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5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1.66667E-6 -3.33333E-6 L -1.66667E-6 -0.07222 " pathEditMode="relative" rAng="0" ptsTypes="AA">
                                      <p:cBhvr>
                                        <p:cTn id="24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25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6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7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8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1.66667E-6 -3.33333E-6 L -1.66667E-6 -0.07222 " pathEditMode="relative" rAng="0" ptsTypes="AA">
                                      <p:cBhvr>
                                        <p:cTn id="37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38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9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0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41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8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1.66667E-6 -3.33333E-6 L -1.66667E-6 -0.07222 " pathEditMode="relative" rAng="0" ptsTypes="AA">
                                      <p:cBhvr>
                                        <p:cTn id="49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50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51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52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53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8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/>
      <p:bldP spid="7" grpId="0"/>
      <p:bldP spid="8" grpId="0"/>
      <p:bldP spid="9" grpId="0"/>
      <p:bldP spid="9" grpId="1"/>
      <p:bldP spid="10" grpId="0"/>
      <p:bldP spid="10" grpId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C1A866F-FB3A-9FEC-394A-C2BECF7D170D}"/>
              </a:ext>
            </a:extLst>
          </p:cNvPr>
          <p:cNvSpPr/>
          <p:nvPr/>
        </p:nvSpPr>
        <p:spPr>
          <a:xfrm>
            <a:off x="-1207878" y="2796661"/>
            <a:ext cx="7095926" cy="1407753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Wave1">
              <a:avLst/>
            </a:prstTxWarp>
            <a:spAutoFit/>
            <a:scene3d>
              <a:camera prst="isometricOffAxis2Right"/>
              <a:lightRig rig="threePt" dir="t"/>
            </a:scene3d>
          </a:bodyPr>
          <a:lstStyle/>
          <a:p>
            <a:pPr algn="ctr"/>
            <a:r>
              <a:rPr lang="en-US" sz="595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Let’s play </a:t>
            </a:r>
            <a:r>
              <a:rPr lang="en-US" sz="123400" b="1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85700" b="1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ouch </a:t>
            </a:r>
            <a:r>
              <a:rPr lang="en-US" sz="102800" b="1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the board</a:t>
            </a:r>
            <a:r>
              <a:rPr lang="en-US" sz="71400" b="1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59500" b="1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300A8C96-458A-9021-7682-7D00C0315DF1}"/>
              </a:ext>
            </a:extLst>
          </p:cNvPr>
          <p:cNvGrpSpPr/>
          <p:nvPr/>
        </p:nvGrpSpPr>
        <p:grpSpPr>
          <a:xfrm>
            <a:off x="5216491" y="1031448"/>
            <a:ext cx="1822615" cy="3514670"/>
            <a:chOff x="5216491" y="1031448"/>
            <a:chExt cx="1822615" cy="3514670"/>
          </a:xfrm>
        </p:grpSpPr>
        <p:pic>
          <p:nvPicPr>
            <p:cNvPr id="5" name="Picture 2" descr="137,068 Boy Clipart Images, Stock Photos &amp; Vectors | Shutterstock">
              <a:extLst>
                <a:ext uri="{FF2B5EF4-FFF2-40B4-BE49-F238E27FC236}">
                  <a16:creationId xmlns:a16="http://schemas.microsoft.com/office/drawing/2014/main" id="{A14AF7D7-454C-58D4-300E-434B8BF8674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159" r="18519" b="8571"/>
            <a:stretch/>
          </p:blipFill>
          <p:spPr bwMode="auto">
            <a:xfrm>
              <a:off x="5609190" y="2877983"/>
              <a:ext cx="1037216" cy="166813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4" descr="How to Draw a Girl: Easy Step-by-Step Girl Drawing Tutorial for Beginners">
              <a:extLst>
                <a:ext uri="{FF2B5EF4-FFF2-40B4-BE49-F238E27FC236}">
                  <a16:creationId xmlns:a16="http://schemas.microsoft.com/office/drawing/2014/main" id="{A409CE09-B4C1-D1DD-01EA-224B9F2B1ED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30026" y="1675326"/>
              <a:ext cx="781046" cy="140775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A7C82065-EE58-C960-20DA-C617B00D3E5C}"/>
                </a:ext>
              </a:extLst>
            </p:cNvPr>
            <p:cNvSpPr/>
            <p:nvPr/>
          </p:nvSpPr>
          <p:spPr>
            <a:xfrm>
              <a:off x="5216491" y="1031448"/>
              <a:ext cx="1822615" cy="646331"/>
            </a:xfrm>
            <a:prstGeom prst="rect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3600" b="1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Group</a:t>
              </a:r>
              <a:r>
                <a:rPr lang="en-US" sz="3600" b="1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 2</a:t>
              </a: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8BF1829F-ED96-2F7C-FD7C-4B6477BBC8EC}"/>
              </a:ext>
            </a:extLst>
          </p:cNvPr>
          <p:cNvGrpSpPr/>
          <p:nvPr/>
        </p:nvGrpSpPr>
        <p:grpSpPr>
          <a:xfrm>
            <a:off x="3298648" y="1037070"/>
            <a:ext cx="1822615" cy="3407521"/>
            <a:chOff x="3298648" y="1037070"/>
            <a:chExt cx="1822615" cy="3407521"/>
          </a:xfrm>
        </p:grpSpPr>
        <p:pic>
          <p:nvPicPr>
            <p:cNvPr id="9" name="Picture 2" descr="137,068 Boy Clipart Images, Stock Photos &amp; Vectors | Shutterstock">
              <a:extLst>
                <a:ext uri="{FF2B5EF4-FFF2-40B4-BE49-F238E27FC236}">
                  <a16:creationId xmlns:a16="http://schemas.microsoft.com/office/drawing/2014/main" id="{DB9F1C11-C4A3-46DF-638B-D44D7B5D38D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159" r="18519" b="8571"/>
            <a:stretch/>
          </p:blipFill>
          <p:spPr bwMode="auto">
            <a:xfrm>
              <a:off x="3917061" y="1610280"/>
              <a:ext cx="1037216" cy="166813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Picture 4" descr="How to Draw a Girl: Easy Step-by-Step Girl Drawing Tutorial for Beginners">
              <a:extLst>
                <a:ext uri="{FF2B5EF4-FFF2-40B4-BE49-F238E27FC236}">
                  <a16:creationId xmlns:a16="http://schemas.microsoft.com/office/drawing/2014/main" id="{C0E03F4C-B1E3-0A58-B485-CAC94074DB0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81713" y="3083079"/>
              <a:ext cx="755391" cy="13615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53F6B8A7-6E03-3091-23F7-7A854A0F964F}"/>
                </a:ext>
              </a:extLst>
            </p:cNvPr>
            <p:cNvSpPr/>
            <p:nvPr/>
          </p:nvSpPr>
          <p:spPr>
            <a:xfrm>
              <a:off x="3298648" y="1037070"/>
              <a:ext cx="1822615" cy="646331"/>
            </a:xfrm>
            <a:prstGeom prst="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3600" b="1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Group</a:t>
              </a:r>
              <a:r>
                <a:rPr lang="en-US" sz="3600" b="1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 1</a:t>
              </a:r>
            </a:p>
          </p:txBody>
        </p:sp>
      </p:grpSp>
      <p:sp>
        <p:nvSpPr>
          <p:cNvPr id="12" name="Rectangle 11">
            <a:extLst>
              <a:ext uri="{FF2B5EF4-FFF2-40B4-BE49-F238E27FC236}">
                <a16:creationId xmlns:a16="http://schemas.microsoft.com/office/drawing/2014/main" id="{D1D5BF82-DF63-D564-8290-8C8F4E23FC57}"/>
              </a:ext>
            </a:extLst>
          </p:cNvPr>
          <p:cNvSpPr/>
          <p:nvPr/>
        </p:nvSpPr>
        <p:spPr>
          <a:xfrm>
            <a:off x="891423" y="161778"/>
            <a:ext cx="10565714" cy="95410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When I say the word(</a:t>
            </a:r>
            <a:r>
              <a:rPr lang="en-US" sz="28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cat,cow,dog,duck</a:t>
            </a:r>
            <a:r>
              <a:rPr lang="en-US" sz="2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28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you will touch the picture .</a:t>
            </a:r>
          </a:p>
          <a:p>
            <a:pPr algn="ctr"/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Whoever touches first get 1 Point </a:t>
            </a:r>
            <a:endParaRPr lang="en-US" sz="28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3" name="Table 16">
            <a:extLst>
              <a:ext uri="{FF2B5EF4-FFF2-40B4-BE49-F238E27FC236}">
                <a16:creationId xmlns:a16="http://schemas.microsoft.com/office/drawing/2014/main" id="{4BB02812-7752-3CA5-A03D-35934616FA6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33364201"/>
              </p:ext>
            </p:extLst>
          </p:nvPr>
        </p:nvGraphicFramePr>
        <p:xfrm>
          <a:off x="7418492" y="1728787"/>
          <a:ext cx="3981642" cy="2122736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990821">
                  <a:extLst>
                    <a:ext uri="{9D8B030D-6E8A-4147-A177-3AD203B41FA5}">
                      <a16:colId xmlns:a16="http://schemas.microsoft.com/office/drawing/2014/main" val="810117064"/>
                    </a:ext>
                  </a:extLst>
                </a:gridCol>
                <a:gridCol w="1990821">
                  <a:extLst>
                    <a:ext uri="{9D8B030D-6E8A-4147-A177-3AD203B41FA5}">
                      <a16:colId xmlns:a16="http://schemas.microsoft.com/office/drawing/2014/main" val="2499982040"/>
                    </a:ext>
                  </a:extLst>
                </a:gridCol>
              </a:tblGrid>
              <a:tr h="1061368">
                <a:tc>
                  <a:txBody>
                    <a:bodyPr/>
                    <a:lstStyle/>
                    <a:p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75562302"/>
                  </a:ext>
                </a:extLst>
              </a:tr>
              <a:tr h="1061368">
                <a:tc>
                  <a:txBody>
                    <a:bodyPr/>
                    <a:lstStyle/>
                    <a:p>
                      <a:r>
                        <a:rPr lang="en-US" sz="4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1+1+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4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1+1+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33582259"/>
                  </a:ext>
                </a:extLst>
              </a:tr>
            </a:tbl>
          </a:graphicData>
        </a:graphic>
      </p:graphicFrame>
      <p:sp>
        <p:nvSpPr>
          <p:cNvPr id="14" name="Rectangle 13">
            <a:extLst>
              <a:ext uri="{FF2B5EF4-FFF2-40B4-BE49-F238E27FC236}">
                <a16:creationId xmlns:a16="http://schemas.microsoft.com/office/drawing/2014/main" id="{05D1F70E-7226-FE37-93BD-33802F2A344F}"/>
              </a:ext>
            </a:extLst>
          </p:cNvPr>
          <p:cNvSpPr/>
          <p:nvPr/>
        </p:nvSpPr>
        <p:spPr>
          <a:xfrm>
            <a:off x="7367466" y="1774733"/>
            <a:ext cx="2059731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Group 1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EFBC244-412E-70E4-4EA5-EBBCD62D7B8C}"/>
              </a:ext>
            </a:extLst>
          </p:cNvPr>
          <p:cNvSpPr/>
          <p:nvPr/>
        </p:nvSpPr>
        <p:spPr>
          <a:xfrm>
            <a:off x="9452742" y="1774733"/>
            <a:ext cx="2004395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Group</a:t>
            </a:r>
            <a:r>
              <a:rPr lang="en-US" sz="40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2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92547E6-B8DE-40F6-803E-16A184CEAB14}"/>
              </a:ext>
            </a:extLst>
          </p:cNvPr>
          <p:cNvSpPr txBox="1"/>
          <p:nvPr/>
        </p:nvSpPr>
        <p:spPr>
          <a:xfrm>
            <a:off x="13111365" y="2154264"/>
            <a:ext cx="45719" cy="3874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19" name="Picture 4" descr="Cow Animal Clip Art Png, Cows PNG Images Free Download - Free Transparent  PNG Logos">
            <a:extLst>
              <a:ext uri="{FF2B5EF4-FFF2-40B4-BE49-F238E27FC236}">
                <a16:creationId xmlns:a16="http://schemas.microsoft.com/office/drawing/2014/main" id="{5D02588A-FCAA-4CDB-B473-C5DCF858F8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8343" y="5115468"/>
            <a:ext cx="1403316" cy="9338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6" descr="Download Duck Png Image HQ PNG Image | FreePNGImg">
            <a:extLst>
              <a:ext uri="{FF2B5EF4-FFF2-40B4-BE49-F238E27FC236}">
                <a16:creationId xmlns:a16="http://schemas.microsoft.com/office/drawing/2014/main" id="{8E5379CF-3293-4485-B25C-FFCA1DC665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9812" y="4909073"/>
            <a:ext cx="1532630" cy="1420807"/>
          </a:xfrm>
          <a:prstGeom prst="rect">
            <a:avLst/>
          </a:prstGeom>
          <a:solidFill>
            <a:schemeClr val="bg1"/>
          </a:solidFill>
          <a:extLst/>
        </p:spPr>
      </p:pic>
      <p:pic>
        <p:nvPicPr>
          <p:cNvPr id="21" name="Picture 20" descr="Dog PNG, Clipart, Cute, Dog, Dog Clipart, Dog Clipart, Lovely Free PNG  Download">
            <a:extLst>
              <a:ext uri="{FF2B5EF4-FFF2-40B4-BE49-F238E27FC236}">
                <a16:creationId xmlns:a16="http://schemas.microsoft.com/office/drawing/2014/main" id="{9CB01E1D-3436-49C1-A48F-5C728BD946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8003" y="4933213"/>
            <a:ext cx="1378656" cy="13725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" descr="Cat png images | PNGWing">
            <a:extLst>
              <a:ext uri="{FF2B5EF4-FFF2-40B4-BE49-F238E27FC236}">
                <a16:creationId xmlns:a16="http://schemas.microsoft.com/office/drawing/2014/main" id="{01B67229-A7C0-4683-B186-B5A3D8BA553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colorTemperature colorTemp="53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8170" r="26394"/>
          <a:stretch/>
        </p:blipFill>
        <p:spPr bwMode="auto">
          <a:xfrm>
            <a:off x="4661032" y="4871465"/>
            <a:ext cx="1269664" cy="15117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280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2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3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0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3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6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2" grpId="0" animBg="1"/>
      <p:bldP spid="14" grpId="0"/>
      <p:bldP spid="15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E6CE39AB-38FC-19F2-BD4E-F2FC64923875}"/>
              </a:ext>
            </a:extLst>
          </p:cNvPr>
          <p:cNvSpPr/>
          <p:nvPr/>
        </p:nvSpPr>
        <p:spPr>
          <a:xfrm>
            <a:off x="1652689" y="847754"/>
            <a:ext cx="2033441" cy="76944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Group 1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D394ED9-302F-F4F3-B39E-538081593124}"/>
              </a:ext>
            </a:extLst>
          </p:cNvPr>
          <p:cNvSpPr/>
          <p:nvPr/>
        </p:nvSpPr>
        <p:spPr>
          <a:xfrm>
            <a:off x="7843820" y="826477"/>
            <a:ext cx="2033441" cy="76944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Group 2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B6700103-DF2B-14F2-04A0-FDEC934DE432}"/>
              </a:ext>
            </a:extLst>
          </p:cNvPr>
          <p:cNvCxnSpPr>
            <a:cxnSpLocks/>
          </p:cNvCxnSpPr>
          <p:nvPr/>
        </p:nvCxnSpPr>
        <p:spPr>
          <a:xfrm>
            <a:off x="5925892" y="1188337"/>
            <a:ext cx="17340" cy="5185634"/>
          </a:xfrm>
          <a:prstGeom prst="straightConnector1">
            <a:avLst/>
          </a:prstGeom>
          <a:ln w="7620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F50F054C-9C96-8B63-AA20-10145A2BF03A}"/>
              </a:ext>
            </a:extLst>
          </p:cNvPr>
          <p:cNvSpPr/>
          <p:nvPr/>
        </p:nvSpPr>
        <p:spPr>
          <a:xfrm>
            <a:off x="1455408" y="15596"/>
            <a:ext cx="840800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Matching </a:t>
            </a: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letter</a:t>
            </a:r>
            <a:r>
              <a: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with picture</a:t>
            </a: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9B0C4926-012C-0B3F-A7CD-F049E08D4BA0}"/>
              </a:ext>
            </a:extLst>
          </p:cNvPr>
          <p:cNvCxnSpPr>
            <a:cxnSpLocks/>
            <a:stCxn id="26" idx="3"/>
          </p:cNvCxnSpPr>
          <p:nvPr/>
        </p:nvCxnSpPr>
        <p:spPr>
          <a:xfrm flipV="1">
            <a:off x="8108293" y="2402608"/>
            <a:ext cx="2555123" cy="2633720"/>
          </a:xfrm>
          <a:prstGeom prst="straightConnector1">
            <a:avLst/>
          </a:prstGeom>
          <a:ln w="762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Group 12">
            <a:extLst>
              <a:ext uri="{FF2B5EF4-FFF2-40B4-BE49-F238E27FC236}">
                <a16:creationId xmlns:a16="http://schemas.microsoft.com/office/drawing/2014/main" id="{6ED4CBCE-6147-B60D-C126-93E0BF192CBF}"/>
              </a:ext>
            </a:extLst>
          </p:cNvPr>
          <p:cNvGrpSpPr/>
          <p:nvPr/>
        </p:nvGrpSpPr>
        <p:grpSpPr>
          <a:xfrm>
            <a:off x="816879" y="1461591"/>
            <a:ext cx="1163301" cy="4712171"/>
            <a:chOff x="816879" y="1461591"/>
            <a:chExt cx="1163301" cy="4712171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3D332346-F5C0-395B-E1E9-5A837093326D}"/>
                </a:ext>
              </a:extLst>
            </p:cNvPr>
            <p:cNvSpPr/>
            <p:nvPr/>
          </p:nvSpPr>
          <p:spPr>
            <a:xfrm>
              <a:off x="816879" y="1461591"/>
              <a:ext cx="838692" cy="1862048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11500" dirty="0">
                  <a:ln w="0"/>
                  <a:solidFill>
                    <a:srgbClr val="FF000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c</a:t>
              </a:r>
              <a:endParaRPr lang="en-US" sz="6600" b="0" cap="none" spc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9112163-9803-03EC-4D06-EB8B7D0D6E5F}"/>
                </a:ext>
              </a:extLst>
            </p:cNvPr>
            <p:cNvSpPr/>
            <p:nvPr/>
          </p:nvSpPr>
          <p:spPr>
            <a:xfrm>
              <a:off x="910655" y="3957771"/>
              <a:ext cx="1069525" cy="221599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13800" b="0" cap="none" spc="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d</a:t>
              </a:r>
              <a:endParaRPr lang="en-US" sz="5400" b="0" cap="none" spc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E103712A-A8CE-4873-E3FC-60F14F4A101F}"/>
              </a:ext>
            </a:extLst>
          </p:cNvPr>
          <p:cNvGrpSpPr/>
          <p:nvPr/>
        </p:nvGrpSpPr>
        <p:grpSpPr>
          <a:xfrm>
            <a:off x="9610503" y="697017"/>
            <a:ext cx="2410433" cy="5021282"/>
            <a:chOff x="9351928" y="531646"/>
            <a:chExt cx="2410433" cy="5021282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129527A-28BB-CBBE-09B8-6529342A3D1B}"/>
                </a:ext>
              </a:extLst>
            </p:cNvPr>
            <p:cNvSpPr/>
            <p:nvPr/>
          </p:nvSpPr>
          <p:spPr>
            <a:xfrm>
              <a:off x="9955091" y="3690880"/>
              <a:ext cx="965707" cy="1862048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11500" b="0" cap="none" spc="0" dirty="0">
                  <a:ln w="0"/>
                  <a:solidFill>
                    <a:srgbClr val="FF000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c</a:t>
              </a:r>
              <a:endParaRPr lang="en-US" sz="6600" b="0" cap="none" spc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805A5DF1-E3EF-4D83-4A6C-225A05A7C273}"/>
                </a:ext>
              </a:extLst>
            </p:cNvPr>
            <p:cNvSpPr/>
            <p:nvPr/>
          </p:nvSpPr>
          <p:spPr>
            <a:xfrm>
              <a:off x="9351928" y="531646"/>
              <a:ext cx="2410433" cy="2215991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13800" dirty="0">
                  <a:ln w="0"/>
                  <a:solidFill>
                    <a:srgbClr val="FF000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d</a:t>
              </a:r>
              <a:r>
                <a:rPr lang="en-US" sz="800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endParaRPr lang="en-US" sz="8000" b="0" cap="none" spc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62DD147D-000B-B6B9-0950-2061CF5233E7}"/>
              </a:ext>
            </a:extLst>
          </p:cNvPr>
          <p:cNvCxnSpPr>
            <a:cxnSpLocks/>
          </p:cNvCxnSpPr>
          <p:nvPr/>
        </p:nvCxnSpPr>
        <p:spPr>
          <a:xfrm flipV="1">
            <a:off x="1761926" y="2519332"/>
            <a:ext cx="2125442" cy="240663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C0571411-3A1A-4EC5-A9B0-F8655399D9C2}"/>
              </a:ext>
            </a:extLst>
          </p:cNvPr>
          <p:cNvCxnSpPr>
            <a:cxnSpLocks/>
          </p:cNvCxnSpPr>
          <p:nvPr/>
        </p:nvCxnSpPr>
        <p:spPr>
          <a:xfrm flipH="1" flipV="1">
            <a:off x="1679388" y="2743200"/>
            <a:ext cx="2233397" cy="2182762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9CBADD04-DBBE-78B2-FBC6-B2BBC863E8D9}"/>
              </a:ext>
            </a:extLst>
          </p:cNvPr>
          <p:cNvCxnSpPr>
            <a:cxnSpLocks/>
          </p:cNvCxnSpPr>
          <p:nvPr/>
        </p:nvCxnSpPr>
        <p:spPr>
          <a:xfrm flipH="1" flipV="1">
            <a:off x="7798299" y="2196760"/>
            <a:ext cx="2415367" cy="2729202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36383B95-E565-4573-8F3C-5EEE626A01C7}"/>
              </a:ext>
            </a:extLst>
          </p:cNvPr>
          <p:cNvSpPr txBox="1"/>
          <p:nvPr/>
        </p:nvSpPr>
        <p:spPr>
          <a:xfrm>
            <a:off x="13111365" y="2154264"/>
            <a:ext cx="45719" cy="3874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24" name="Picture 4" descr="Cow Animal Clip Art Png, Cows PNG Images Free Download - Free Transparent  PNG Logos">
            <a:extLst>
              <a:ext uri="{FF2B5EF4-FFF2-40B4-BE49-F238E27FC236}">
                <a16:creationId xmlns:a16="http://schemas.microsoft.com/office/drawing/2014/main" id="{8076A57D-75B3-4725-8754-14DF804F9C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0374" y="4529569"/>
            <a:ext cx="1756968" cy="1169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6" descr="Download Duck Png Image HQ PNG Image | FreePNGImg">
            <a:extLst>
              <a:ext uri="{FF2B5EF4-FFF2-40B4-BE49-F238E27FC236}">
                <a16:creationId xmlns:a16="http://schemas.microsoft.com/office/drawing/2014/main" id="{E3E94C71-4CD2-41F5-9C61-CCA4ACF8A4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4300" y="1387072"/>
            <a:ext cx="1617561" cy="1499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5" descr="Dog PNG, Clipart, Cute, Dog, Dog Clipart, Dog Clipart, Lovely Free PNG  Download">
            <a:extLst>
              <a:ext uri="{FF2B5EF4-FFF2-40B4-BE49-F238E27FC236}">
                <a16:creationId xmlns:a16="http://schemas.microsoft.com/office/drawing/2014/main" id="{B32FBB15-0A57-4944-809B-CAE00EF1200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20" t="19681" r="14740" b="12130"/>
          <a:stretch/>
        </p:blipFill>
        <p:spPr bwMode="auto">
          <a:xfrm>
            <a:off x="6158122" y="3999452"/>
            <a:ext cx="1950171" cy="2073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" descr="Cat png images | PNGWing">
            <a:extLst>
              <a:ext uri="{FF2B5EF4-FFF2-40B4-BE49-F238E27FC236}">
                <a16:creationId xmlns:a16="http://schemas.microsoft.com/office/drawing/2014/main" id="{1096C341-13CD-4308-B29E-45328FB585D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53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8170" r="26394"/>
          <a:stretch/>
        </p:blipFill>
        <p:spPr bwMode="auto">
          <a:xfrm>
            <a:off x="6110248" y="1146164"/>
            <a:ext cx="1640835" cy="1953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962F0783-4FCF-4588-AA4B-5360534125A4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51" b="8280"/>
          <a:stretch/>
        </p:blipFill>
        <p:spPr>
          <a:xfrm>
            <a:off x="9956152" y="107408"/>
            <a:ext cx="1480737" cy="106453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F6FC5CD4-9548-4B61-8DD1-6F1B77E84273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51" b="8280"/>
          <a:stretch/>
        </p:blipFill>
        <p:spPr>
          <a:xfrm>
            <a:off x="57290" y="79082"/>
            <a:ext cx="1542948" cy="110925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8" name="Rounded Rectangle 52">
            <a:extLst>
              <a:ext uri="{FF2B5EF4-FFF2-40B4-BE49-F238E27FC236}">
                <a16:creationId xmlns:a16="http://schemas.microsoft.com/office/drawing/2014/main" id="{084B471A-2C6E-4949-9ABE-BCE4FDD4202C}"/>
              </a:ext>
            </a:extLst>
          </p:cNvPr>
          <p:cNvSpPr/>
          <p:nvPr/>
        </p:nvSpPr>
        <p:spPr>
          <a:xfrm>
            <a:off x="4160395" y="6134280"/>
            <a:ext cx="3683425" cy="674220"/>
          </a:xfrm>
          <a:prstGeom prst="roundRect">
            <a:avLst>
              <a:gd name="adj" fmla="val 50000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Times New Roman" pitchFamily="18" charset="0"/>
              </a:rPr>
              <a:t>Group work</a:t>
            </a:r>
          </a:p>
        </p:txBody>
      </p:sp>
    </p:spTree>
    <p:extLst>
      <p:ext uri="{BB962C8B-B14F-4D97-AF65-F5344CB8AC3E}">
        <p14:creationId xmlns:p14="http://schemas.microsoft.com/office/powerpoint/2010/main" val="3853940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1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28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3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8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C0F14905-B661-F1E2-D1F1-B1C99A8DB829}"/>
              </a:ext>
            </a:extLst>
          </p:cNvPr>
          <p:cNvSpPr txBox="1"/>
          <p:nvPr/>
        </p:nvSpPr>
        <p:spPr>
          <a:xfrm>
            <a:off x="459665" y="96987"/>
            <a:ext cx="6772238" cy="70788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Lets play a game (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kims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game).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FCCFA81-61E4-546B-C09F-856D18FF65B9}"/>
              </a:ext>
            </a:extLst>
          </p:cNvPr>
          <p:cNvSpPr txBox="1"/>
          <p:nvPr/>
        </p:nvSpPr>
        <p:spPr>
          <a:xfrm>
            <a:off x="8346217" y="103542"/>
            <a:ext cx="2949300" cy="58477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15BD15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Close your eyes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0B90F87-E872-5FF5-1E28-A026A399440B}"/>
              </a:ext>
            </a:extLst>
          </p:cNvPr>
          <p:cNvSpPr txBox="1"/>
          <p:nvPr/>
        </p:nvSpPr>
        <p:spPr>
          <a:xfrm>
            <a:off x="1056790" y="976078"/>
            <a:ext cx="4455401" cy="52322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Which word have I covered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6392C3B6-4EF6-CF84-C213-A042A67BF8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51658" y="804873"/>
            <a:ext cx="2024908" cy="1090335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5C8D1AE3-B142-7AD0-098C-7129ACC4F440}"/>
              </a:ext>
            </a:extLst>
          </p:cNvPr>
          <p:cNvSpPr txBox="1"/>
          <p:nvPr/>
        </p:nvSpPr>
        <p:spPr>
          <a:xfrm>
            <a:off x="8346217" y="822213"/>
            <a:ext cx="2949300" cy="58477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>
                <a:solidFill>
                  <a:srgbClr val="15BD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Open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15BD15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your eyes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F831CD4-36FA-4D63-832E-C0526CB22F21}"/>
              </a:ext>
            </a:extLst>
          </p:cNvPr>
          <p:cNvSpPr txBox="1"/>
          <p:nvPr/>
        </p:nvSpPr>
        <p:spPr>
          <a:xfrm>
            <a:off x="13111365" y="2154264"/>
            <a:ext cx="45719" cy="3874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15" name="Picture 4" descr="Cow Animal Clip Art Png, Cows PNG Images Free Download - Free Transparent  PNG Logos">
            <a:extLst>
              <a:ext uri="{FF2B5EF4-FFF2-40B4-BE49-F238E27FC236}">
                <a16:creationId xmlns:a16="http://schemas.microsoft.com/office/drawing/2014/main" id="{4B039FBB-B127-4B1F-B0DE-C32C8227B9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7596" y="2281928"/>
            <a:ext cx="1622262" cy="107954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6" descr="Download Duck Png Image HQ PNG Image | FreePNGImg">
            <a:extLst>
              <a:ext uri="{FF2B5EF4-FFF2-40B4-BE49-F238E27FC236}">
                <a16:creationId xmlns:a16="http://schemas.microsoft.com/office/drawing/2014/main" id="{B4407572-9715-4F90-9AB9-752D1BA890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5467" y="4379651"/>
            <a:ext cx="1622262" cy="1503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1" descr="Dog PNG, Clipart, Cute, Dog, Dog Clipart, Dog Clipart, Lovely Free PNG  Download">
            <a:extLst>
              <a:ext uri="{FF2B5EF4-FFF2-40B4-BE49-F238E27FC236}">
                <a16:creationId xmlns:a16="http://schemas.microsoft.com/office/drawing/2014/main" id="{0816007C-7526-44A8-885D-1104837E3B2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03" t="22281" r="26046" b="11162"/>
          <a:stretch/>
        </p:blipFill>
        <p:spPr bwMode="auto">
          <a:xfrm>
            <a:off x="6841017" y="4410291"/>
            <a:ext cx="1379790" cy="164283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 descr="Cat png images | PNGWing">
            <a:extLst>
              <a:ext uri="{FF2B5EF4-FFF2-40B4-BE49-F238E27FC236}">
                <a16:creationId xmlns:a16="http://schemas.microsoft.com/office/drawing/2014/main" id="{E5E2A523-217B-4992-8834-8C37D93CA36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53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8170" r="26394"/>
          <a:stretch/>
        </p:blipFill>
        <p:spPr bwMode="auto">
          <a:xfrm>
            <a:off x="6694001" y="2024545"/>
            <a:ext cx="1179578" cy="1404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" name="Smiley Face 34">
            <a:extLst>
              <a:ext uri="{FF2B5EF4-FFF2-40B4-BE49-F238E27FC236}">
                <a16:creationId xmlns:a16="http://schemas.microsoft.com/office/drawing/2014/main" id="{A48826DA-033C-422F-8EDE-4CB8120CA1F7}"/>
              </a:ext>
            </a:extLst>
          </p:cNvPr>
          <p:cNvSpPr/>
          <p:nvPr/>
        </p:nvSpPr>
        <p:spPr>
          <a:xfrm>
            <a:off x="8487500" y="4085013"/>
            <a:ext cx="2280196" cy="1975001"/>
          </a:xfrm>
          <a:prstGeom prst="smileyFace">
            <a:avLst/>
          </a:prstGeom>
          <a:solidFill>
            <a:srgbClr val="FFC00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Smiley Face 13">
            <a:extLst>
              <a:ext uri="{FF2B5EF4-FFF2-40B4-BE49-F238E27FC236}">
                <a16:creationId xmlns:a16="http://schemas.microsoft.com/office/drawing/2014/main" id="{C5D424DC-BC27-E24D-545F-EEC3BBD00EDA}"/>
              </a:ext>
            </a:extLst>
          </p:cNvPr>
          <p:cNvSpPr/>
          <p:nvPr/>
        </p:nvSpPr>
        <p:spPr>
          <a:xfrm>
            <a:off x="8487500" y="1682599"/>
            <a:ext cx="2280196" cy="1975001"/>
          </a:xfrm>
          <a:prstGeom prst="smileyFace">
            <a:avLst/>
          </a:prstGeom>
          <a:solidFill>
            <a:srgbClr val="92D05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miley Face 8">
            <a:extLst>
              <a:ext uri="{FF2B5EF4-FFF2-40B4-BE49-F238E27FC236}">
                <a16:creationId xmlns:a16="http://schemas.microsoft.com/office/drawing/2014/main" id="{C357A9F9-B506-310D-71C4-7A16C16A7797}"/>
              </a:ext>
            </a:extLst>
          </p:cNvPr>
          <p:cNvSpPr/>
          <p:nvPr/>
        </p:nvSpPr>
        <p:spPr>
          <a:xfrm>
            <a:off x="2956527" y="1682599"/>
            <a:ext cx="2286013" cy="2172784"/>
          </a:xfrm>
          <a:prstGeom prst="smileyFace">
            <a:avLst/>
          </a:prstGeom>
          <a:solidFill>
            <a:srgbClr val="00B0F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Smiley Face 9">
            <a:extLst>
              <a:ext uri="{FF2B5EF4-FFF2-40B4-BE49-F238E27FC236}">
                <a16:creationId xmlns:a16="http://schemas.microsoft.com/office/drawing/2014/main" id="{E0971DAE-1C03-704D-D688-92DCB2CD0A51}"/>
              </a:ext>
            </a:extLst>
          </p:cNvPr>
          <p:cNvSpPr/>
          <p:nvPr/>
        </p:nvSpPr>
        <p:spPr>
          <a:xfrm>
            <a:off x="2809369" y="4144101"/>
            <a:ext cx="2580327" cy="1975001"/>
          </a:xfrm>
          <a:prstGeom prst="smileyFace">
            <a:avLst/>
          </a:prstGeom>
          <a:solidFill>
            <a:srgbClr val="00206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2177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5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1.85185E-6 L -0.20235 -0.0044 " pathEditMode="relative" rAng="0" ptsTypes="AA">
                                      <p:cBhvr>
                                        <p:cTn id="4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117" y="-2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63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1.85185E-6 L 2.08333E-6 0.00023 " pathEditMode="relative" rAng="0" ptsTypes="AA">
                                      <p:cBhvr>
                                        <p:cTn id="6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35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1.85185E-6 L -0.19635 0.01505 " pathEditMode="relative" rAng="0" ptsTypes="AA">
                                      <p:cBhvr>
                                        <p:cTn id="6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818" y="74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63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-2.22222E-6 L 1.04167E-6 1.48148E-6 " pathEditMode="relative" rAng="0" ptsTypes="AA">
                                      <p:cBhvr>
                                        <p:cTn id="71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" y="-1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35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-3.7037E-6 L -0.19818 -0.00787 " pathEditMode="relative" rAng="0" ptsTypes="AA">
                                      <p:cBhvr>
                                        <p:cTn id="75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909" y="-3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63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-3.7037E-6 L -3.54167E-6 -5.20417E-18 " pathEditMode="relative" rAng="0" ptsTypes="AA">
                                      <p:cBhvr>
                                        <p:cTn id="79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3" y="-1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35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33333E-6 L -0.19635 0.01505 " pathEditMode="relative" rAng="0" ptsTypes="AA">
                                      <p:cBhvr>
                                        <p:cTn id="83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818" y="74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63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33333E-6 L -3.33333E-6 0.00023 " pathEditMode="relative" rAng="0" ptsTypes="AA">
                                      <p:cBhvr>
                                        <p:cTn id="87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8" grpId="0" animBg="1"/>
      <p:bldP spid="20" grpId="0" animBg="1"/>
      <p:bldP spid="35" grpId="0" animBg="1"/>
      <p:bldP spid="35" grpId="1" animBg="1"/>
      <p:bldP spid="35" grpId="2" animBg="1"/>
      <p:bldP spid="14" grpId="0" animBg="1"/>
      <p:bldP spid="14" grpId="1" animBg="1"/>
      <p:bldP spid="14" grpId="2" animBg="1"/>
      <p:bldP spid="9" grpId="0" animBg="1"/>
      <p:bldP spid="9" grpId="1" animBg="1"/>
      <p:bldP spid="9" grpId="2" animBg="1"/>
      <p:bldP spid="10" grpId="0" animBg="1"/>
      <p:bldP spid="10" grpId="1" animBg="1"/>
      <p:bldP spid="10" grpId="2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4" descr="Two Boys Talking Royalty-Free Images, Stock Photos &amp; Pictures | Shutterstock">
            <a:extLst>
              <a:ext uri="{FF2B5EF4-FFF2-40B4-BE49-F238E27FC236}">
                <a16:creationId xmlns:a16="http://schemas.microsoft.com/office/drawing/2014/main" id="{D14CE49C-E478-4577-9F6D-BDF327FEDFC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857" b="90000" l="49558" r="99558">
                        <a14:foregroundMark x1="70354" y1="10000" x2="81858" y2="12500"/>
                        <a14:foregroundMark x1="81858" y1="12500" x2="87611" y2="22143"/>
                        <a14:foregroundMark x1="87611" y1="22143" x2="98230" y2="15357"/>
                        <a14:foregroundMark x1="98230" y1="15357" x2="92035" y2="6786"/>
                        <a14:foregroundMark x1="92035" y1="6786" x2="78761" y2="4643"/>
                        <a14:foregroundMark x1="78761" y1="4643" x2="67699" y2="7857"/>
                        <a14:foregroundMark x1="67699" y1="7857" x2="70796" y2="10357"/>
                        <a14:foregroundMark x1="99115" y1="19286" x2="94690" y2="9643"/>
                        <a14:foregroundMark x1="94690" y1="9643" x2="73451" y2="3214"/>
                        <a14:foregroundMark x1="73451" y1="14643" x2="73451" y2="16429"/>
                        <a14:foregroundMark x1="82301" y1="89286" x2="67699" y2="90000"/>
                        <a14:foregroundMark x1="99115" y1="13571" x2="99558" y2="1571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062"/>
          <a:stretch/>
        </p:blipFill>
        <p:spPr bwMode="auto">
          <a:xfrm>
            <a:off x="9365226" y="1262543"/>
            <a:ext cx="2290608" cy="5073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68F81D04-CE4F-4617-9E01-6877A679122A}"/>
              </a:ext>
            </a:extLst>
          </p:cNvPr>
          <p:cNvSpPr/>
          <p:nvPr/>
        </p:nvSpPr>
        <p:spPr>
          <a:xfrm>
            <a:off x="6766465" y="1960809"/>
            <a:ext cx="2751482" cy="186204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threePt" dir="t"/>
            </a:scene3d>
            <a:sp3d extrusionH="57150">
              <a:bevelT w="69850" h="38100" prst="cross"/>
            </a:sp3d>
          </a:bodyPr>
          <a:lstStyle/>
          <a:p>
            <a:pPr algn="ctr"/>
            <a:r>
              <a:rPr lang="en-US" sz="11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cat</a:t>
            </a:r>
            <a:endParaRPr lang="en-US" sz="115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B2CB060-A570-41FC-ADB3-8BB8D19B751D}"/>
              </a:ext>
            </a:extLst>
          </p:cNvPr>
          <p:cNvSpPr/>
          <p:nvPr/>
        </p:nvSpPr>
        <p:spPr>
          <a:xfrm>
            <a:off x="6589007" y="1983865"/>
            <a:ext cx="3465870" cy="186204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threePt" dir="t"/>
            </a:scene3d>
            <a:sp3d extrusionH="57150">
              <a:bevelT w="69850" h="38100" prst="cross"/>
            </a:sp3d>
          </a:bodyPr>
          <a:lstStyle/>
          <a:p>
            <a:pPr algn="ctr"/>
            <a:r>
              <a:rPr lang="en-US" sz="11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cow</a:t>
            </a:r>
            <a:endParaRPr lang="en-US" sz="115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A284406-F498-4B28-8B79-35C230D01E57}"/>
              </a:ext>
            </a:extLst>
          </p:cNvPr>
          <p:cNvSpPr/>
          <p:nvPr/>
        </p:nvSpPr>
        <p:spPr>
          <a:xfrm>
            <a:off x="6589007" y="2040306"/>
            <a:ext cx="3065361" cy="186204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threePt" dir="t"/>
            </a:scene3d>
            <a:sp3d extrusionH="57150">
              <a:bevelT w="69850" h="38100" prst="cross"/>
            </a:sp3d>
          </a:bodyPr>
          <a:lstStyle/>
          <a:p>
            <a:pPr algn="ctr"/>
            <a:r>
              <a:rPr lang="en-US" sz="11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duck</a:t>
            </a:r>
            <a:endParaRPr lang="en-US" sz="115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48D91FD-71E8-48D9-B18D-798BF59BAFB7}"/>
              </a:ext>
            </a:extLst>
          </p:cNvPr>
          <p:cNvSpPr/>
          <p:nvPr/>
        </p:nvSpPr>
        <p:spPr>
          <a:xfrm>
            <a:off x="6609525" y="1942128"/>
            <a:ext cx="3065361" cy="186204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threePt" dir="t"/>
            </a:scene3d>
            <a:sp3d extrusionH="57150">
              <a:bevelT w="69850" h="38100" prst="cross"/>
            </a:sp3d>
          </a:bodyPr>
          <a:lstStyle/>
          <a:p>
            <a:pPr algn="ctr"/>
            <a:r>
              <a:rPr lang="en-US" sz="11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dog</a:t>
            </a:r>
            <a:endParaRPr lang="en-US" sz="115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10B32B1E-D9FA-42AB-B0DB-40F737F12E17}"/>
              </a:ext>
            </a:extLst>
          </p:cNvPr>
          <p:cNvSpPr/>
          <p:nvPr/>
        </p:nvSpPr>
        <p:spPr>
          <a:xfrm>
            <a:off x="5104855" y="1284532"/>
            <a:ext cx="3710805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0" cap="none" spc="0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What’s this?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E6FBEA1-40DA-4886-8BB9-88A88044CCA4}"/>
              </a:ext>
            </a:extLst>
          </p:cNvPr>
          <p:cNvSpPr/>
          <p:nvPr/>
        </p:nvSpPr>
        <p:spPr>
          <a:xfrm>
            <a:off x="3000187" y="68670"/>
            <a:ext cx="5815473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Assessing learning</a:t>
            </a:r>
            <a:endParaRPr lang="en-US" sz="5400" b="1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B370E69-0708-4054-9F8B-BF5356894893}"/>
              </a:ext>
            </a:extLst>
          </p:cNvPr>
          <p:cNvSpPr txBox="1"/>
          <p:nvPr/>
        </p:nvSpPr>
        <p:spPr>
          <a:xfrm>
            <a:off x="13111365" y="2154264"/>
            <a:ext cx="45719" cy="3874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20" name="Picture 4" descr="Cow Animal Clip Art Png, Cows PNG Images Free Download - Free Transparent  PNG Logos">
            <a:extLst>
              <a:ext uri="{FF2B5EF4-FFF2-40B4-BE49-F238E27FC236}">
                <a16:creationId xmlns:a16="http://schemas.microsoft.com/office/drawing/2014/main" id="{4F779A9E-8C99-4C68-A472-C58C346D95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2104" y="1465112"/>
            <a:ext cx="2364048" cy="15731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6" descr="Download Duck Png Image HQ PNG Image | FreePNGImg">
            <a:extLst>
              <a:ext uri="{FF2B5EF4-FFF2-40B4-BE49-F238E27FC236}">
                <a16:creationId xmlns:a16="http://schemas.microsoft.com/office/drawing/2014/main" id="{0AD50654-7660-4D05-A570-FF6A6E3008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4366" y="1756823"/>
            <a:ext cx="2302896" cy="21348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1" descr="Dog PNG, Clipart, Cute, Dog, Dog Clipart, Dog Clipart, Lovely Free PNG  Download">
            <a:extLst>
              <a:ext uri="{FF2B5EF4-FFF2-40B4-BE49-F238E27FC236}">
                <a16:creationId xmlns:a16="http://schemas.microsoft.com/office/drawing/2014/main" id="{60E2762A-CEA6-4827-920D-3C04365FA2A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37" t="22275" r="11857" b="9068"/>
          <a:stretch/>
        </p:blipFill>
        <p:spPr bwMode="auto">
          <a:xfrm>
            <a:off x="3092689" y="1907257"/>
            <a:ext cx="1994041" cy="1938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 descr="Cat png images | PNGWing">
            <a:extLst>
              <a:ext uri="{FF2B5EF4-FFF2-40B4-BE49-F238E27FC236}">
                <a16:creationId xmlns:a16="http://schemas.microsoft.com/office/drawing/2014/main" id="{482CDB62-628A-465D-9313-EB8945ECFCC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colorTemperature colorTemp="53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8170" r="26394"/>
          <a:stretch/>
        </p:blipFill>
        <p:spPr bwMode="auto">
          <a:xfrm>
            <a:off x="2922182" y="1622431"/>
            <a:ext cx="2018792" cy="2403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Graphic 14">
            <a:extLst>
              <a:ext uri="{FF2B5EF4-FFF2-40B4-BE49-F238E27FC236}">
                <a16:creationId xmlns:a16="http://schemas.microsoft.com/office/drawing/2014/main" id="{72AD8B3C-BD29-4C3F-9ABF-C9D87E9014B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8958959" y="80069"/>
            <a:ext cx="1390818" cy="1390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7138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1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56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7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1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78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2" grpId="1" animBg="1"/>
      <p:bldP spid="14" grpId="0" animBg="1"/>
      <p:bldP spid="14" grpId="1" animBg="1"/>
      <p:bldP spid="16" grpId="0" animBg="1"/>
      <p:bldP spid="18" grpId="0"/>
      <p:bldP spid="18" grpId="1"/>
      <p:bldP spid="19" grpId="0"/>
      <p:bldP spid="13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0" descr="Whiteboard Vector Art, Icons, and Graphics for Free Download">
            <a:extLst>
              <a:ext uri="{FF2B5EF4-FFF2-40B4-BE49-F238E27FC236}">
                <a16:creationId xmlns:a16="http://schemas.microsoft.com/office/drawing/2014/main" id="{5B1A4639-BF93-4603-AFC2-56D95326FD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1" y="1290239"/>
            <a:ext cx="6353175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AutoShape 2" descr="Computer Mouse Pointer Clipart, Cursor Arrow Silhouette - Clip Art Library">
            <a:extLst>
              <a:ext uri="{FF2B5EF4-FFF2-40B4-BE49-F238E27FC236}">
                <a16:creationId xmlns:a16="http://schemas.microsoft.com/office/drawing/2014/main" id="{BB5ACBB8-DD89-4E21-BB30-4504C3441AC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AutoShape 4" descr="long vowels ppt - Clip Art Library">
            <a:extLst>
              <a:ext uri="{FF2B5EF4-FFF2-40B4-BE49-F238E27FC236}">
                <a16:creationId xmlns:a16="http://schemas.microsoft.com/office/drawing/2014/main" id="{9D8286DD-D617-4B87-B439-174994D019A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0A375FF3-E820-4E66-B980-C282AC469719}"/>
              </a:ext>
            </a:extLst>
          </p:cNvPr>
          <p:cNvSpPr/>
          <p:nvPr/>
        </p:nvSpPr>
        <p:spPr>
          <a:xfrm>
            <a:off x="7373548" y="3076382"/>
            <a:ext cx="1590984" cy="156966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D98B705-72E6-49A0-A2D8-582B528F3CB0}"/>
              </a:ext>
            </a:extLst>
          </p:cNvPr>
          <p:cNvSpPr/>
          <p:nvPr/>
        </p:nvSpPr>
        <p:spPr>
          <a:xfrm>
            <a:off x="5801514" y="1433591"/>
            <a:ext cx="1744024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8800" b="1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endParaRPr lang="en-US" sz="8800" b="1" cap="none" spc="0" dirty="0">
              <a:ln w="0"/>
              <a:solidFill>
                <a:srgbClr val="FFFF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D86E8636-E194-4446-807F-3CBEAF4CB0FC}"/>
              </a:ext>
            </a:extLst>
          </p:cNvPr>
          <p:cNvSpPr/>
          <p:nvPr/>
        </p:nvSpPr>
        <p:spPr>
          <a:xfrm>
            <a:off x="8624144" y="1384961"/>
            <a:ext cx="1744024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8800" b="1" dirty="0">
                <a:ln w="0"/>
                <a:solidFill>
                  <a:srgbClr val="00B0F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endParaRPr lang="en-US" sz="8800" b="1" cap="none" spc="0" dirty="0">
              <a:ln w="0"/>
              <a:solidFill>
                <a:srgbClr val="00B0F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6F6335D-7AC8-4E62-8604-B7B24D7BC2E1}"/>
              </a:ext>
            </a:extLst>
          </p:cNvPr>
          <p:cNvSpPr/>
          <p:nvPr/>
        </p:nvSpPr>
        <p:spPr>
          <a:xfrm>
            <a:off x="5938524" y="2868877"/>
            <a:ext cx="1744024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88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endParaRPr lang="en-US" sz="8800" b="1" cap="none" spc="0" dirty="0">
              <a:ln w="0"/>
              <a:solidFill>
                <a:srgbClr val="00B05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2E62F0DE-E738-4B8D-B484-D63BF63F9FE4}"/>
              </a:ext>
            </a:extLst>
          </p:cNvPr>
          <p:cNvSpPr/>
          <p:nvPr/>
        </p:nvSpPr>
        <p:spPr>
          <a:xfrm>
            <a:off x="4610243" y="3028522"/>
            <a:ext cx="1744024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8800" b="1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endParaRPr lang="en-US" sz="8800" b="1" cap="none" spc="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AA6F4F5F-0B91-4139-BAAD-EB9AD641DFDA}"/>
              </a:ext>
            </a:extLst>
          </p:cNvPr>
          <p:cNvSpPr/>
          <p:nvPr/>
        </p:nvSpPr>
        <p:spPr>
          <a:xfrm>
            <a:off x="8582136" y="2983566"/>
            <a:ext cx="1744024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8800" b="1" dirty="0">
                <a:ln w="0"/>
                <a:solidFill>
                  <a:schemeClr val="accent4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endParaRPr lang="en-US" sz="8800" b="1" cap="none" spc="0" dirty="0">
              <a:ln w="0"/>
              <a:solidFill>
                <a:schemeClr val="accent4">
                  <a:lumMod val="7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2C1DAFD6-EA31-41BA-ACE2-674A91483C4C}"/>
              </a:ext>
            </a:extLst>
          </p:cNvPr>
          <p:cNvSpPr/>
          <p:nvPr/>
        </p:nvSpPr>
        <p:spPr>
          <a:xfrm>
            <a:off x="7373783" y="2995856"/>
            <a:ext cx="1744024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88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endParaRPr lang="en-US" sz="8800" b="1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24424E12-3C1D-44B5-98C3-BA8A9F9DA172}"/>
              </a:ext>
            </a:extLst>
          </p:cNvPr>
          <p:cNvSpPr/>
          <p:nvPr/>
        </p:nvSpPr>
        <p:spPr>
          <a:xfrm>
            <a:off x="7120471" y="1629832"/>
            <a:ext cx="1744024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8800" b="1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endParaRPr lang="en-US" sz="8800" b="1" cap="none" spc="0" dirty="0">
              <a:ln w="0"/>
              <a:solidFill>
                <a:srgbClr val="7030A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0A8C3DA9-D26A-434F-8FF9-F32737DDEB16}"/>
              </a:ext>
            </a:extLst>
          </p:cNvPr>
          <p:cNvSpPr/>
          <p:nvPr/>
        </p:nvSpPr>
        <p:spPr>
          <a:xfrm>
            <a:off x="388128" y="537171"/>
            <a:ext cx="11391885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Listen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to the audio and round the correct letter. </a:t>
            </a:r>
            <a:endParaRPr lang="en-US" sz="3600" b="1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4DBA9D3A-3C68-474A-96D4-2716FA4AFDF6}"/>
              </a:ext>
            </a:extLst>
          </p:cNvPr>
          <p:cNvSpPr/>
          <p:nvPr/>
        </p:nvSpPr>
        <p:spPr>
          <a:xfrm>
            <a:off x="2866494" y="2444957"/>
            <a:ext cx="1566454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8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sz="8800" b="1" dirty="0" err="1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si</a:t>
            </a:r>
            <a:r>
              <a:rPr lang="en-US" sz="88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endParaRPr lang="en-US" sz="8800" b="1" dirty="0">
              <a:solidFill>
                <a:srgbClr val="00B050"/>
              </a:solidFill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8E7D485E-8673-407A-BACE-A3472645053C}"/>
              </a:ext>
            </a:extLst>
          </p:cNvPr>
          <p:cNvSpPr/>
          <p:nvPr/>
        </p:nvSpPr>
        <p:spPr>
          <a:xfrm>
            <a:off x="3188263" y="36426"/>
            <a:ext cx="5815473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Assessing learning</a:t>
            </a:r>
            <a:endParaRPr lang="en-US" sz="4000" b="1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3F5CFC84-9DB0-4F89-85BC-20F860CA7055}"/>
              </a:ext>
            </a:extLst>
          </p:cNvPr>
          <p:cNvSpPr/>
          <p:nvPr/>
        </p:nvSpPr>
        <p:spPr>
          <a:xfrm>
            <a:off x="4514560" y="1685082"/>
            <a:ext cx="1744024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8800" b="1" dirty="0">
                <a:ln w="0"/>
                <a:solidFill>
                  <a:srgbClr val="00B0F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endParaRPr lang="en-US" sz="8800" b="1" cap="none" spc="0" dirty="0">
              <a:ln w="0"/>
              <a:solidFill>
                <a:srgbClr val="00B0F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6496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4.375E-6 -1.85185E-6 L 4.375E-6 -0.07222 " pathEditMode="relative" rAng="0" ptsTypes="AA">
                                      <p:cBhvr>
                                        <p:cTn id="11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12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3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5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3.75E-6 2.59259E-6 L 3.75E-6 -0.07222 " pathEditMode="relative" rAng="0" ptsTypes="AA">
                                      <p:cBhvr>
                                        <p:cTn id="19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20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1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2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3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3.125E-6 2.59259E-6 L 3.125E-6 -0.07222 " pathEditMode="relative" rAng="0" ptsTypes="AA">
                                      <p:cBhvr>
                                        <p:cTn id="27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28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9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0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1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6.25E-7 -7.40741E-7 L 6.25E-7 -0.07222 " pathEditMode="relative" rAng="0" ptsTypes="AA">
                                      <p:cBhvr>
                                        <p:cTn id="35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36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7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8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9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6.25E-7 7.40741E-7 L -6.25E-7 -0.07222 " pathEditMode="relative" rAng="0" ptsTypes="AA">
                                      <p:cBhvr>
                                        <p:cTn id="43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44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5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6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47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2.08333E-6 3.7037E-7 L -2.08333E-6 -0.07222 " pathEditMode="relative" rAng="0" ptsTypes="AA">
                                      <p:cBhvr>
                                        <p:cTn id="51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52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53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54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55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1.25E-6 4.44444E-6 L 1.25E-6 -0.07223 " pathEditMode="relative" rAng="0" ptsTypes="AA">
                                      <p:cBhvr>
                                        <p:cTn id="59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60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61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62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63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3.75E-6 -1.11111E-6 L -3.75E-6 -0.07222 " pathEditMode="relative" rAng="0" ptsTypes="AA">
                                      <p:cBhvr>
                                        <p:cTn id="67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68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69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70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71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9" grpId="0"/>
      <p:bldP spid="2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Watercolor Floral Frame Multi-Purpose Background">
            <a:extLst>
              <a:ext uri="{FF2B5EF4-FFF2-40B4-BE49-F238E27FC236}">
                <a16:creationId xmlns:a16="http://schemas.microsoft.com/office/drawing/2014/main" id="{E9F08E52-46CB-401F-A2A0-AEE91D112C4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79" t="5495" r="6631" b="7351"/>
          <a:stretch/>
        </p:blipFill>
        <p:spPr bwMode="auto">
          <a:xfrm>
            <a:off x="4332443" y="1209368"/>
            <a:ext cx="7163984" cy="41783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B107D8B-3E9C-B97C-0D42-4086B5F2EA78}"/>
              </a:ext>
            </a:extLst>
          </p:cNvPr>
          <p:cNvSpPr txBox="1"/>
          <p:nvPr/>
        </p:nvSpPr>
        <p:spPr>
          <a:xfrm>
            <a:off x="3377322" y="3709683"/>
            <a:ext cx="3810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FD44484C-602A-4325-ABF8-1A0D90BE780A}"/>
              </a:ext>
            </a:extLst>
          </p:cNvPr>
          <p:cNvGrpSpPr/>
          <p:nvPr/>
        </p:nvGrpSpPr>
        <p:grpSpPr>
          <a:xfrm>
            <a:off x="5131641" y="45251"/>
            <a:ext cx="5274740" cy="1560769"/>
            <a:chOff x="5131641" y="45251"/>
            <a:chExt cx="5274740" cy="1560769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4F9AD50E-716D-E72A-4CDA-71D3CC3F8FAD}"/>
                </a:ext>
              </a:extLst>
            </p:cNvPr>
            <p:cNvSpPr txBox="1"/>
            <p:nvPr/>
          </p:nvSpPr>
          <p:spPr>
            <a:xfrm>
              <a:off x="5849857" y="836579"/>
              <a:ext cx="3891633" cy="769441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r>
                <a:rPr lang="en-US" sz="4400" b="1" spc="50" dirty="0">
                  <a:ln w="11430"/>
                  <a:solidFill>
                    <a:srgbClr val="FF0000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Presented by ,,</a:t>
              </a:r>
              <a:r>
                <a:rPr lang="bn-BD" sz="4400" b="1" spc="50" dirty="0">
                  <a:ln w="11430"/>
                  <a:solidFill>
                    <a:srgbClr val="FF0000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Times New Roman" panose="02020603050405020304" pitchFamily="18" charset="0"/>
                  <a:cs typeface="NikoshBAN" pitchFamily="2" charset="0"/>
                </a:rPr>
                <a:t> </a:t>
              </a:r>
              <a:endParaRPr lang="en-US" sz="4400" b="1" spc="50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EA767EEF-F644-864F-2463-BAF73952CD1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039683">
              <a:off x="9076598" y="45251"/>
              <a:ext cx="1329783" cy="1329783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3ABFBA41-47D4-4115-98A4-1C7099D68A2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039683">
              <a:off x="5131641" y="54339"/>
              <a:ext cx="1329783" cy="1329783"/>
            </a:xfrm>
            <a:prstGeom prst="rect">
              <a:avLst/>
            </a:prstGeom>
          </p:spPr>
        </p:pic>
      </p:grpSp>
      <p:sp>
        <p:nvSpPr>
          <p:cNvPr id="11" name="Rectangle 10">
            <a:extLst>
              <a:ext uri="{FF2B5EF4-FFF2-40B4-BE49-F238E27FC236}">
                <a16:creationId xmlns:a16="http://schemas.microsoft.com/office/drawing/2014/main" id="{C40D4CFD-43AB-4A1F-AE01-DA24889E488D}"/>
              </a:ext>
            </a:extLst>
          </p:cNvPr>
          <p:cNvSpPr/>
          <p:nvPr/>
        </p:nvSpPr>
        <p:spPr>
          <a:xfrm>
            <a:off x="5598164" y="2128373"/>
            <a:ext cx="4762906" cy="243143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200" b="1" spc="-150" dirty="0">
                <a:ln w="0">
                  <a:noFill/>
                </a:ln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Smriti Rani Dey </a:t>
            </a:r>
          </a:p>
          <a:p>
            <a:pPr algn="ctr"/>
            <a:r>
              <a:rPr lang="en-US" sz="2400" b="1" spc="-150" dirty="0">
                <a:ln w="0">
                  <a:noFill/>
                </a:ln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Head Teacher</a:t>
            </a:r>
          </a:p>
          <a:p>
            <a:pPr algn="ctr"/>
            <a:r>
              <a:rPr lang="en-US" sz="2400" b="1" spc="-150" dirty="0">
                <a:ln w="0">
                  <a:noFill/>
                </a:ln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Kashipur  GPS.</a:t>
            </a:r>
          </a:p>
          <a:p>
            <a:pPr algn="ctr"/>
            <a:r>
              <a:rPr lang="en-US" sz="2400" b="1" spc="-150" dirty="0">
                <a:ln w="0">
                  <a:noFill/>
                </a:ln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Rajnagar ,</a:t>
            </a:r>
            <a:r>
              <a:rPr lang="en-US" sz="2400" b="1" spc="-150" dirty="0" err="1">
                <a:ln w="0">
                  <a:noFill/>
                </a:ln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Moulvibazar</a:t>
            </a:r>
            <a:r>
              <a:rPr lang="en-US" sz="2400" b="1" spc="-150" dirty="0">
                <a:ln w="0">
                  <a:noFill/>
                </a:ln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en-US" sz="2400" b="1" spc="-150" dirty="0">
                <a:ln w="0">
                  <a:noFill/>
                </a:ln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Best Teacher 2024 ,Sylhet Division</a:t>
            </a:r>
          </a:p>
          <a:p>
            <a:pPr algn="ctr"/>
            <a:r>
              <a:rPr lang="en-US" sz="2400" b="1" spc="-150" dirty="0">
                <a:ln w="0">
                  <a:noFill/>
                </a:ln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smritidey2011@gmail.com</a:t>
            </a:r>
            <a:r>
              <a:rPr lang="en-US" sz="2400" b="1" spc="-150" dirty="0">
                <a:ln w="0">
                  <a:noFill/>
                </a:ln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411C0C6F-1063-4687-9AF8-176EF2F743C1}"/>
              </a:ext>
            </a:extLst>
          </p:cNvPr>
          <p:cNvGrpSpPr/>
          <p:nvPr/>
        </p:nvGrpSpPr>
        <p:grpSpPr>
          <a:xfrm>
            <a:off x="772414" y="1068979"/>
            <a:ext cx="4318736" cy="4318736"/>
            <a:chOff x="963586" y="1396644"/>
            <a:chExt cx="4318736" cy="4318736"/>
          </a:xfrm>
        </p:grpSpPr>
        <p:pic>
          <p:nvPicPr>
            <p:cNvPr id="13" name="Picture 2" descr="Page 2 | Flower Butterfly Images - Free Download on Freepik">
              <a:extLst>
                <a:ext uri="{FF2B5EF4-FFF2-40B4-BE49-F238E27FC236}">
                  <a16:creationId xmlns:a16="http://schemas.microsoft.com/office/drawing/2014/main" id="{FBD608FD-271A-4C28-AF71-BFC5CC7911E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3586" y="1396644"/>
              <a:ext cx="4318736" cy="431873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7070C591-6D5A-4FFD-9E15-B1F2B551F2E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35446" y="1780523"/>
              <a:ext cx="2999145" cy="3078533"/>
            </a:xfrm>
            <a:prstGeom prst="ellipse">
              <a:avLst/>
            </a:prstGeom>
            <a:ln w="63500" cap="rnd">
              <a:solidFill>
                <a:srgbClr val="333333"/>
              </a:solidFill>
            </a:ln>
            <a:effectLst>
              <a:outerShdw blurRad="381000" dist="292100" dir="5400000" sx="-80000" sy="-18000" rotWithShape="0">
                <a:srgbClr val="000000">
                  <a:alpha val="22000"/>
                </a:srgbClr>
              </a:outerShdw>
            </a:effectLst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</p:spPr>
        </p:pic>
      </p:grpSp>
    </p:spTree>
    <p:extLst>
      <p:ext uri="{BB962C8B-B14F-4D97-AF65-F5344CB8AC3E}">
        <p14:creationId xmlns:p14="http://schemas.microsoft.com/office/powerpoint/2010/main" val="371263095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0" descr="Whiteboard Vector Art, Icons, and Graphics for Free Download">
            <a:extLst>
              <a:ext uri="{FF2B5EF4-FFF2-40B4-BE49-F238E27FC236}">
                <a16:creationId xmlns:a16="http://schemas.microsoft.com/office/drawing/2014/main" id="{5B1A4639-BF93-4603-AFC2-56D95326FD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8950" y="1263232"/>
            <a:ext cx="6353175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AutoShape 2" descr="Computer Mouse Pointer Clipart, Cursor Arrow Silhouette - Clip Art Library">
            <a:extLst>
              <a:ext uri="{FF2B5EF4-FFF2-40B4-BE49-F238E27FC236}">
                <a16:creationId xmlns:a16="http://schemas.microsoft.com/office/drawing/2014/main" id="{BB5ACBB8-DD89-4E21-BB30-4504C3441AC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AutoShape 4" descr="long vowels ppt - Clip Art Library">
            <a:extLst>
              <a:ext uri="{FF2B5EF4-FFF2-40B4-BE49-F238E27FC236}">
                <a16:creationId xmlns:a16="http://schemas.microsoft.com/office/drawing/2014/main" id="{9D8286DD-D617-4B87-B439-174994D019A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0A375FF3-E820-4E66-B980-C282AC469719}"/>
              </a:ext>
            </a:extLst>
          </p:cNvPr>
          <p:cNvSpPr/>
          <p:nvPr/>
        </p:nvSpPr>
        <p:spPr>
          <a:xfrm>
            <a:off x="4763283" y="2966967"/>
            <a:ext cx="1590984" cy="156966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D98B705-72E6-49A0-A2D8-582B528F3CB0}"/>
              </a:ext>
            </a:extLst>
          </p:cNvPr>
          <p:cNvSpPr/>
          <p:nvPr/>
        </p:nvSpPr>
        <p:spPr>
          <a:xfrm>
            <a:off x="5801514" y="1433591"/>
            <a:ext cx="1744024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8800" b="1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endParaRPr lang="en-US" sz="8800" b="1" cap="none" spc="0" dirty="0">
              <a:ln w="0"/>
              <a:solidFill>
                <a:srgbClr val="FFFF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D86E8636-E194-4446-807F-3CBEAF4CB0FC}"/>
              </a:ext>
            </a:extLst>
          </p:cNvPr>
          <p:cNvSpPr/>
          <p:nvPr/>
        </p:nvSpPr>
        <p:spPr>
          <a:xfrm>
            <a:off x="8624144" y="1384961"/>
            <a:ext cx="1744024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8800" b="1" dirty="0">
                <a:ln w="0"/>
                <a:solidFill>
                  <a:srgbClr val="00B0F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endParaRPr lang="en-US" sz="8800" b="1" cap="none" spc="0" dirty="0">
              <a:ln w="0"/>
              <a:solidFill>
                <a:srgbClr val="00B0F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6F6335D-7AC8-4E62-8604-B7B24D7BC2E1}"/>
              </a:ext>
            </a:extLst>
          </p:cNvPr>
          <p:cNvSpPr/>
          <p:nvPr/>
        </p:nvSpPr>
        <p:spPr>
          <a:xfrm>
            <a:off x="5938524" y="2868877"/>
            <a:ext cx="1744024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88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endParaRPr lang="en-US" sz="8800" b="1" cap="none" spc="0" dirty="0">
              <a:ln w="0"/>
              <a:solidFill>
                <a:srgbClr val="00B05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2E62F0DE-E738-4B8D-B484-D63BF63F9FE4}"/>
              </a:ext>
            </a:extLst>
          </p:cNvPr>
          <p:cNvSpPr/>
          <p:nvPr/>
        </p:nvSpPr>
        <p:spPr>
          <a:xfrm>
            <a:off x="4610243" y="3028522"/>
            <a:ext cx="1744024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8800" b="1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endParaRPr lang="en-US" sz="8800" b="1" cap="none" spc="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AA6F4F5F-0B91-4139-BAAD-EB9AD641DFDA}"/>
              </a:ext>
            </a:extLst>
          </p:cNvPr>
          <p:cNvSpPr/>
          <p:nvPr/>
        </p:nvSpPr>
        <p:spPr>
          <a:xfrm>
            <a:off x="8582136" y="2983566"/>
            <a:ext cx="1744024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8800" b="1" dirty="0">
                <a:ln w="0"/>
                <a:solidFill>
                  <a:schemeClr val="accent4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endParaRPr lang="en-US" sz="8800" b="1" cap="none" spc="0" dirty="0">
              <a:ln w="0"/>
              <a:solidFill>
                <a:schemeClr val="accent4">
                  <a:lumMod val="7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2C1DAFD6-EA31-41BA-ACE2-674A91483C4C}"/>
              </a:ext>
            </a:extLst>
          </p:cNvPr>
          <p:cNvSpPr/>
          <p:nvPr/>
        </p:nvSpPr>
        <p:spPr>
          <a:xfrm>
            <a:off x="7373783" y="2995856"/>
            <a:ext cx="1744024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88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endParaRPr lang="en-US" sz="8800" b="1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24424E12-3C1D-44B5-98C3-BA8A9F9DA172}"/>
              </a:ext>
            </a:extLst>
          </p:cNvPr>
          <p:cNvSpPr/>
          <p:nvPr/>
        </p:nvSpPr>
        <p:spPr>
          <a:xfrm>
            <a:off x="7120471" y="1629832"/>
            <a:ext cx="1744024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8800" b="1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endParaRPr lang="en-US" sz="8800" b="1" cap="none" spc="0" dirty="0">
              <a:ln w="0"/>
              <a:solidFill>
                <a:srgbClr val="7030A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0A8C3DA9-D26A-434F-8FF9-F32737DDEB16}"/>
              </a:ext>
            </a:extLst>
          </p:cNvPr>
          <p:cNvSpPr/>
          <p:nvPr/>
        </p:nvSpPr>
        <p:spPr>
          <a:xfrm>
            <a:off x="388128" y="537171"/>
            <a:ext cx="11391885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Listen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to the audio and round the correct letter. </a:t>
            </a:r>
            <a:endParaRPr lang="en-US" sz="3600" b="1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4DBA9D3A-3C68-474A-96D4-2716FA4AFDF6}"/>
              </a:ext>
            </a:extLst>
          </p:cNvPr>
          <p:cNvSpPr/>
          <p:nvPr/>
        </p:nvSpPr>
        <p:spPr>
          <a:xfrm>
            <a:off x="2866494" y="2444957"/>
            <a:ext cx="1755609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8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/di/</a:t>
            </a:r>
            <a:endParaRPr lang="en-US" sz="8800" b="1" dirty="0">
              <a:solidFill>
                <a:srgbClr val="00B050"/>
              </a:solidFill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8E7D485E-8673-407A-BACE-A3472645053C}"/>
              </a:ext>
            </a:extLst>
          </p:cNvPr>
          <p:cNvSpPr/>
          <p:nvPr/>
        </p:nvSpPr>
        <p:spPr>
          <a:xfrm>
            <a:off x="3188263" y="36426"/>
            <a:ext cx="5815473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Assessing learning</a:t>
            </a:r>
            <a:endParaRPr lang="en-US" sz="4000" b="1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3F5CFC84-9DB0-4F89-85BC-20F860CA7055}"/>
              </a:ext>
            </a:extLst>
          </p:cNvPr>
          <p:cNvSpPr/>
          <p:nvPr/>
        </p:nvSpPr>
        <p:spPr>
          <a:xfrm>
            <a:off x="4514560" y="1685082"/>
            <a:ext cx="1744024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8800" b="1" dirty="0">
                <a:ln w="0"/>
                <a:solidFill>
                  <a:srgbClr val="00B0F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endParaRPr lang="en-US" sz="8800" b="1" cap="none" spc="0" dirty="0">
              <a:ln w="0"/>
              <a:solidFill>
                <a:srgbClr val="00B0F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3565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4.375E-6 -1.85185E-6 L 4.375E-6 -0.07222 " pathEditMode="relative" rAng="0" ptsTypes="AA">
                                      <p:cBhvr>
                                        <p:cTn id="11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12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3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5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3.75E-6 2.59259E-6 L 3.75E-6 -0.07222 " pathEditMode="relative" rAng="0" ptsTypes="AA">
                                      <p:cBhvr>
                                        <p:cTn id="19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20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1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2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3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3.125E-6 2.59259E-6 L 3.125E-6 -0.07222 " pathEditMode="relative" rAng="0" ptsTypes="AA">
                                      <p:cBhvr>
                                        <p:cTn id="27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28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9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0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1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6.25E-7 -7.40741E-7 L 6.25E-7 -0.07222 " pathEditMode="relative" rAng="0" ptsTypes="AA">
                                      <p:cBhvr>
                                        <p:cTn id="35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36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7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8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9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6.25E-7 7.40741E-7 L -6.25E-7 -0.07222 " pathEditMode="relative" rAng="0" ptsTypes="AA">
                                      <p:cBhvr>
                                        <p:cTn id="43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44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5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6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47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2.08333E-6 3.7037E-7 L -2.08333E-6 -0.07222 " pathEditMode="relative" rAng="0" ptsTypes="AA">
                                      <p:cBhvr>
                                        <p:cTn id="51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52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53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54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55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1.25E-6 4.44444E-6 L 1.25E-6 -0.07223 " pathEditMode="relative" rAng="0" ptsTypes="AA">
                                      <p:cBhvr>
                                        <p:cTn id="59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60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61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62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63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3.75E-6 -1.11111E-6 L -3.75E-6 -0.07222 " pathEditMode="relative" rAng="0" ptsTypes="AA">
                                      <p:cBhvr>
                                        <p:cTn id="67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68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69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70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71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9" grpId="0"/>
      <p:bldP spid="26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Two Boys Talking Royalty-Free Images, Stock Photos &amp; Pictures | Shutterstock">
            <a:extLst>
              <a:ext uri="{FF2B5EF4-FFF2-40B4-BE49-F238E27FC236}">
                <a16:creationId xmlns:a16="http://schemas.microsoft.com/office/drawing/2014/main" id="{95465B61-97FA-4B1F-9CF1-A5CD19CBB4F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857" b="90000" l="49558" r="99558">
                        <a14:foregroundMark x1="70354" y1="10000" x2="81858" y2="12500"/>
                        <a14:foregroundMark x1="81858" y1="12500" x2="87611" y2="22143"/>
                        <a14:foregroundMark x1="87611" y1="22143" x2="98230" y2="15357"/>
                        <a14:foregroundMark x1="98230" y1="15357" x2="92035" y2="6786"/>
                        <a14:foregroundMark x1="92035" y1="6786" x2="78761" y2="4643"/>
                        <a14:foregroundMark x1="78761" y1="4643" x2="67699" y2="7857"/>
                        <a14:foregroundMark x1="67699" y1="7857" x2="70796" y2="10357"/>
                        <a14:foregroundMark x1="99115" y1="19286" x2="94690" y2="9643"/>
                        <a14:foregroundMark x1="94690" y1="9643" x2="73451" y2="3214"/>
                        <a14:foregroundMark x1="73451" y1="14643" x2="73451" y2="16429"/>
                        <a14:foregroundMark x1="82301" y1="89286" x2="67699" y2="90000"/>
                        <a14:foregroundMark x1="99115" y1="13571" x2="99558" y2="1571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062"/>
          <a:stretch/>
        </p:blipFill>
        <p:spPr bwMode="auto">
          <a:xfrm>
            <a:off x="9365226" y="1262543"/>
            <a:ext cx="2290608" cy="5073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3849F84D-3822-44DE-9171-8D18F527EA5A}"/>
              </a:ext>
            </a:extLst>
          </p:cNvPr>
          <p:cNvSpPr/>
          <p:nvPr/>
        </p:nvSpPr>
        <p:spPr>
          <a:xfrm>
            <a:off x="2486818" y="1496875"/>
            <a:ext cx="3433851" cy="1862048"/>
          </a:xfrm>
          <a:prstGeom prst="rect">
            <a:avLst/>
          </a:prstGeom>
          <a:solidFill>
            <a:srgbClr val="92D050"/>
          </a:solidFill>
          <a:ln>
            <a:prstDash val="sysDot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threePt" dir="t"/>
            </a:scene3d>
            <a:sp3d extrusionH="57150">
              <a:bevelT w="69850" h="38100" prst="cross"/>
            </a:sp3d>
          </a:bodyPr>
          <a:lstStyle/>
          <a:p>
            <a:pPr algn="ctr"/>
            <a:r>
              <a:rPr lang="en-US" sz="11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duck</a:t>
            </a:r>
            <a:endParaRPr lang="en-US" sz="115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A05270F-59BE-4BB7-94D8-5D4521E953E1}"/>
              </a:ext>
            </a:extLst>
          </p:cNvPr>
          <p:cNvSpPr/>
          <p:nvPr/>
        </p:nvSpPr>
        <p:spPr>
          <a:xfrm>
            <a:off x="2687478" y="1438280"/>
            <a:ext cx="3433852" cy="1862048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threePt" dir="t"/>
            </a:scene3d>
            <a:sp3d extrusionH="57150">
              <a:bevelT w="69850" h="38100" prst="cross"/>
            </a:sp3d>
          </a:bodyPr>
          <a:lstStyle/>
          <a:p>
            <a:pPr algn="ctr"/>
            <a:r>
              <a:rPr lang="en-US" sz="11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cow</a:t>
            </a:r>
            <a:endParaRPr lang="en-US" sz="115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EAEF32D-C5E2-4162-AFD5-4B0A1808ABAB}"/>
              </a:ext>
            </a:extLst>
          </p:cNvPr>
          <p:cNvSpPr/>
          <p:nvPr/>
        </p:nvSpPr>
        <p:spPr>
          <a:xfrm>
            <a:off x="2688523" y="1536773"/>
            <a:ext cx="3065361" cy="1862048"/>
          </a:xfrm>
          <a:prstGeom prst="rect">
            <a:avLst/>
          </a:prstGeom>
          <a:solidFill>
            <a:srgbClr val="92D050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threePt" dir="t"/>
            </a:scene3d>
            <a:sp3d extrusionH="57150">
              <a:bevelT w="69850" h="38100" prst="cross"/>
            </a:sp3d>
          </a:bodyPr>
          <a:lstStyle/>
          <a:p>
            <a:pPr algn="ctr"/>
            <a:r>
              <a:rPr lang="en-US" sz="11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dog</a:t>
            </a:r>
            <a:endParaRPr lang="en-US" sz="115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45C4769-7C7A-451E-BA06-73650F5EA1E1}"/>
              </a:ext>
            </a:extLst>
          </p:cNvPr>
          <p:cNvSpPr/>
          <p:nvPr/>
        </p:nvSpPr>
        <p:spPr>
          <a:xfrm>
            <a:off x="2675239" y="1454115"/>
            <a:ext cx="3065361" cy="186204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threePt" dir="t"/>
            </a:scene3d>
            <a:sp3d extrusionH="57150">
              <a:bevelT w="69850" h="38100" prst="cross"/>
            </a:sp3d>
          </a:bodyPr>
          <a:lstStyle/>
          <a:p>
            <a:pPr algn="ctr"/>
            <a:r>
              <a:rPr lang="en-US" sz="11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cat</a:t>
            </a:r>
            <a:endParaRPr lang="en-US" sz="115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06CAA5D-9029-47C9-8350-FBA3935BB976}"/>
              </a:ext>
            </a:extLst>
          </p:cNvPr>
          <p:cNvSpPr/>
          <p:nvPr/>
        </p:nvSpPr>
        <p:spPr>
          <a:xfrm>
            <a:off x="2018673" y="3909368"/>
            <a:ext cx="643925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Say the first letter ..</a:t>
            </a:r>
            <a:endParaRPr lang="en-US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AD92579-59C8-4F8B-9EEB-96F1377D7E97}"/>
              </a:ext>
            </a:extLst>
          </p:cNvPr>
          <p:cNvSpPr/>
          <p:nvPr/>
        </p:nvSpPr>
        <p:spPr>
          <a:xfrm>
            <a:off x="7682853" y="3423500"/>
            <a:ext cx="1744024" cy="221599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38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endParaRPr lang="en-US" sz="13800" b="1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AD2860A-8403-4763-BB6F-01B4E3288C0A}"/>
              </a:ext>
            </a:extLst>
          </p:cNvPr>
          <p:cNvSpPr/>
          <p:nvPr/>
        </p:nvSpPr>
        <p:spPr>
          <a:xfrm>
            <a:off x="6907777" y="4302796"/>
            <a:ext cx="1744024" cy="221599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38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endParaRPr lang="en-US" sz="13800" b="1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124219C-57D7-46AE-B433-D493DBA634B2}"/>
              </a:ext>
            </a:extLst>
          </p:cNvPr>
          <p:cNvSpPr/>
          <p:nvPr/>
        </p:nvSpPr>
        <p:spPr>
          <a:xfrm>
            <a:off x="7921828" y="1693377"/>
            <a:ext cx="1744024" cy="221599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38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endParaRPr lang="en-US" sz="13800" b="1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7FC5E16-F57D-4395-A3FB-2E207F1BFB5C}"/>
              </a:ext>
            </a:extLst>
          </p:cNvPr>
          <p:cNvSpPr/>
          <p:nvPr/>
        </p:nvSpPr>
        <p:spPr>
          <a:xfrm>
            <a:off x="8625891" y="922290"/>
            <a:ext cx="1744024" cy="221599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38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endParaRPr lang="en-US" sz="13800" b="1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423787D4-B6EC-48C7-8274-113E382CA8E1}"/>
              </a:ext>
            </a:extLst>
          </p:cNvPr>
          <p:cNvSpPr/>
          <p:nvPr/>
        </p:nvSpPr>
        <p:spPr>
          <a:xfrm>
            <a:off x="3000187" y="68670"/>
            <a:ext cx="5815473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Assessing learning</a:t>
            </a:r>
            <a:endParaRPr lang="en-US" sz="5400" b="1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8162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2.70833E-6 1.85185E-6 L -2.70833E-6 -0.07222 " pathEditMode="relative" rAng="0" ptsTypes="AA">
                                      <p:cBhvr>
                                        <p:cTn id="21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22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3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4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5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wipe(down)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3.54167E-6 -4.81481E-6 L 3.54167E-6 -0.07222 " pathEditMode="relative" rAng="0" ptsTypes="AA">
                                      <p:cBhvr>
                                        <p:cTn id="44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45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6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7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48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randombar(horizontal)">
                                      <p:cBhvr>
                                        <p:cTn id="5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8.33333E-7 1.11111E-6 L -8.33333E-7 -0.07222 " pathEditMode="relative" rAng="0" ptsTypes="AA">
                                      <p:cBhvr>
                                        <p:cTn id="68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69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70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71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72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1" presetClass="exit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76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wipe(down)">
                                      <p:cBhvr>
                                        <p:cTn id="8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3.95833E-6 -4.81481E-6 L -3.95833E-6 -0.07222 " pathEditMode="relative" rAng="0" ptsTypes="AA">
                                      <p:cBhvr>
                                        <p:cTn id="91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92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3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4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95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2" grpId="0"/>
      <p:bldP spid="13" grpId="0"/>
      <p:bldP spid="13" grpId="1"/>
      <p:bldP spid="14" grpId="0"/>
      <p:bldP spid="14" grpId="1"/>
      <p:bldP spid="15" grpId="0"/>
      <p:bldP spid="16" grpId="0"/>
      <p:bldP spid="16" grpId="1"/>
      <p:bldP spid="18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omework Png - Homework Icon Transparent PNG - 956x980 - Free Download on  NicePNG">
            <a:extLst>
              <a:ext uri="{FF2B5EF4-FFF2-40B4-BE49-F238E27FC236}">
                <a16:creationId xmlns:a16="http://schemas.microsoft.com/office/drawing/2014/main" id="{89E4648D-A5F8-4027-6EFC-A09473D627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673" y="606084"/>
            <a:ext cx="1546698" cy="166074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C64673E9-C1BA-5599-FF3A-11D540BE3AA7}"/>
              </a:ext>
            </a:extLst>
          </p:cNvPr>
          <p:cNvSpPr/>
          <p:nvPr/>
        </p:nvSpPr>
        <p:spPr>
          <a:xfrm>
            <a:off x="3991415" y="513124"/>
            <a:ext cx="6764993" cy="101566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Draw and </a:t>
            </a:r>
            <a:r>
              <a:rPr lang="en-US" sz="54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colour</a:t>
            </a:r>
            <a:r>
              <a:rPr lang="en-US" sz="54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 cat.</a:t>
            </a:r>
            <a:endParaRPr lang="en-US" sz="5400" b="1" dirty="0">
              <a:ln w="0"/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19ABC4CC-37F7-A1B6-2664-2A4424AF3CF9}"/>
              </a:ext>
            </a:extLst>
          </p:cNvPr>
          <p:cNvSpPr/>
          <p:nvPr/>
        </p:nvSpPr>
        <p:spPr>
          <a:xfrm>
            <a:off x="3463443" y="1841737"/>
            <a:ext cx="7511454" cy="4138863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ADDCACA-EA34-4112-8FC6-0A9C72A42A82}"/>
              </a:ext>
            </a:extLst>
          </p:cNvPr>
          <p:cNvSpPr txBox="1"/>
          <p:nvPr/>
        </p:nvSpPr>
        <p:spPr>
          <a:xfrm>
            <a:off x="13111365" y="2154264"/>
            <a:ext cx="45719" cy="3874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11" name="Picture 2" descr="Cat png images | PNGWing">
            <a:extLst>
              <a:ext uri="{FF2B5EF4-FFF2-40B4-BE49-F238E27FC236}">
                <a16:creationId xmlns:a16="http://schemas.microsoft.com/office/drawing/2014/main" id="{143C76B9-DE09-44A4-9516-87A8AAF5F69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3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8170" r="26394"/>
          <a:stretch/>
        </p:blipFill>
        <p:spPr bwMode="auto">
          <a:xfrm>
            <a:off x="1318402" y="3938128"/>
            <a:ext cx="1096969" cy="13060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85561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 tmFilter="0,0; .5, 1; 1, 1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 tmFilter="0,0; .5, 1; 1, 1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 animBg="1"/>
      <p:bldP spid="2" grpId="1" build="p" animBg="1"/>
      <p:bldP spid="4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>
            <a:extLst>
              <a:ext uri="{FF2B5EF4-FFF2-40B4-BE49-F238E27FC236}">
                <a16:creationId xmlns:a16="http://schemas.microsoft.com/office/drawing/2014/main" id="{AC44BA2B-6C01-4C83-90E9-5A5B62C8B61C}"/>
              </a:ext>
            </a:extLst>
          </p:cNvPr>
          <p:cNvGrpSpPr/>
          <p:nvPr/>
        </p:nvGrpSpPr>
        <p:grpSpPr>
          <a:xfrm>
            <a:off x="1228725" y="1042988"/>
            <a:ext cx="961608" cy="514170"/>
            <a:chOff x="1528580" y="1075217"/>
            <a:chExt cx="4434685" cy="3763394"/>
          </a:xfrm>
        </p:grpSpPr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36E617F3-5254-4329-BDC8-C6064D511B91}"/>
                </a:ext>
              </a:extLst>
            </p:cNvPr>
            <p:cNvGrpSpPr/>
            <p:nvPr/>
          </p:nvGrpSpPr>
          <p:grpSpPr>
            <a:xfrm>
              <a:off x="1528580" y="1075217"/>
              <a:ext cx="4434685" cy="3763394"/>
              <a:chOff x="1331935" y="675871"/>
              <a:chExt cx="4434685" cy="3763394"/>
            </a:xfrm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grpSpPr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C9FB21C4-98F4-4A2E-AD6B-14AE9009393C}"/>
                  </a:ext>
                </a:extLst>
              </p:cNvPr>
              <p:cNvSpPr/>
              <p:nvPr/>
            </p:nvSpPr>
            <p:spPr>
              <a:xfrm>
                <a:off x="1331935" y="675871"/>
                <a:ext cx="4434685" cy="3763394"/>
              </a:xfrm>
              <a:custGeom>
                <a:avLst/>
                <a:gdLst>
                  <a:gd name="connsiteX0" fmla="*/ 3138977 w 6548284"/>
                  <a:gd name="connsiteY0" fmla="*/ 4367632 h 5471652"/>
                  <a:gd name="connsiteX1" fmla="*/ 3468599 w 6548284"/>
                  <a:gd name="connsiteY1" fmla="*/ 4367632 h 5471652"/>
                  <a:gd name="connsiteX2" fmla="*/ 3480125 w 6548284"/>
                  <a:gd name="connsiteY2" fmla="*/ 4375679 h 5471652"/>
                  <a:gd name="connsiteX3" fmla="*/ 3692483 w 6548284"/>
                  <a:gd name="connsiteY3" fmla="*/ 4449545 h 5471652"/>
                  <a:gd name="connsiteX4" fmla="*/ 3708686 w 6548284"/>
                  <a:gd name="connsiteY4" fmla="*/ 4450634 h 5471652"/>
                  <a:gd name="connsiteX5" fmla="*/ 3274142 w 6548284"/>
                  <a:gd name="connsiteY5" fmla="*/ 5471652 h 5471652"/>
                  <a:gd name="connsiteX6" fmla="*/ 2852905 w 6548284"/>
                  <a:gd name="connsiteY6" fmla="*/ 4481900 h 5471652"/>
                  <a:gd name="connsiteX7" fmla="*/ 2870436 w 6548284"/>
                  <a:gd name="connsiteY7" fmla="*/ 4480721 h 5471652"/>
                  <a:gd name="connsiteX8" fmla="*/ 3082794 w 6548284"/>
                  <a:gd name="connsiteY8" fmla="*/ 4406855 h 5471652"/>
                  <a:gd name="connsiteX9" fmla="*/ 4225228 w 6548284"/>
                  <a:gd name="connsiteY9" fmla="*/ 3765171 h 5471652"/>
                  <a:gd name="connsiteX10" fmla="*/ 4245168 w 6548284"/>
                  <a:gd name="connsiteY10" fmla="*/ 3786646 h 5471652"/>
                  <a:gd name="connsiteX11" fmla="*/ 4281000 w 6548284"/>
                  <a:gd name="connsiteY11" fmla="*/ 3812913 h 5471652"/>
                  <a:gd name="connsiteX12" fmla="*/ 4258654 w 6548284"/>
                  <a:gd name="connsiteY12" fmla="*/ 3826876 h 5471652"/>
                  <a:gd name="connsiteX13" fmla="*/ 4252952 w 6548284"/>
                  <a:gd name="connsiteY13" fmla="*/ 3810556 h 5471652"/>
                  <a:gd name="connsiteX14" fmla="*/ 5047324 w 6548284"/>
                  <a:gd name="connsiteY14" fmla="*/ 3717673 h 5471652"/>
                  <a:gd name="connsiteX15" fmla="*/ 5589082 w 6548284"/>
                  <a:gd name="connsiteY15" fmla="*/ 4670156 h 5471652"/>
                  <a:gd name="connsiteX16" fmla="*/ 4322748 w 6548284"/>
                  <a:gd name="connsiteY16" fmla="*/ 4167261 h 5471652"/>
                  <a:gd name="connsiteX17" fmla="*/ 4615851 w 6548284"/>
                  <a:gd name="connsiteY17" fmla="*/ 3922348 h 5471652"/>
                  <a:gd name="connsiteX18" fmla="*/ 4719475 w 6548284"/>
                  <a:gd name="connsiteY18" fmla="*/ 3913067 h 5471652"/>
                  <a:gd name="connsiteX19" fmla="*/ 5047122 w 6548284"/>
                  <a:gd name="connsiteY19" fmla="*/ 3718004 h 5471652"/>
                  <a:gd name="connsiteX20" fmla="*/ 1523689 w 6548284"/>
                  <a:gd name="connsiteY20" fmla="*/ 3677682 h 5471652"/>
                  <a:gd name="connsiteX21" fmla="*/ 1568789 w 6548284"/>
                  <a:gd name="connsiteY21" fmla="*/ 3751510 h 5471652"/>
                  <a:gd name="connsiteX22" fmla="*/ 1896435 w 6548284"/>
                  <a:gd name="connsiteY22" fmla="*/ 3946572 h 5471652"/>
                  <a:gd name="connsiteX23" fmla="*/ 1969227 w 6548284"/>
                  <a:gd name="connsiteY23" fmla="*/ 3953092 h 5471652"/>
                  <a:gd name="connsiteX24" fmla="*/ 2225536 w 6548284"/>
                  <a:gd name="connsiteY24" fmla="*/ 4167261 h 5471652"/>
                  <a:gd name="connsiteX25" fmla="*/ 958899 w 6548284"/>
                  <a:gd name="connsiteY25" fmla="*/ 4670156 h 5471652"/>
                  <a:gd name="connsiteX26" fmla="*/ 3097833 w 6548284"/>
                  <a:gd name="connsiteY26" fmla="*/ 3648698 h 5471652"/>
                  <a:gd name="connsiteX27" fmla="*/ 3165195 w 6548284"/>
                  <a:gd name="connsiteY27" fmla="*/ 3658753 h 5471652"/>
                  <a:gd name="connsiteX28" fmla="*/ 3281459 w 6548284"/>
                  <a:gd name="connsiteY28" fmla="*/ 3664485 h 5471652"/>
                  <a:gd name="connsiteX29" fmla="*/ 3384983 w 6548284"/>
                  <a:gd name="connsiteY29" fmla="*/ 3659947 h 5471652"/>
                  <a:gd name="connsiteX30" fmla="*/ 3412120 w 6548284"/>
                  <a:gd name="connsiteY30" fmla="*/ 3656351 h 5471652"/>
                  <a:gd name="connsiteX31" fmla="*/ 3402871 w 6548284"/>
                  <a:gd name="connsiteY31" fmla="*/ 3663132 h 5471652"/>
                  <a:gd name="connsiteX32" fmla="*/ 3291004 w 6548284"/>
                  <a:gd name="connsiteY32" fmla="*/ 3810556 h 5471652"/>
                  <a:gd name="connsiteX33" fmla="*/ 3276013 w 6548284"/>
                  <a:gd name="connsiteY33" fmla="*/ 3853461 h 5471652"/>
                  <a:gd name="connsiteX34" fmla="*/ 3271916 w 6548284"/>
                  <a:gd name="connsiteY34" fmla="*/ 3841732 h 5471652"/>
                  <a:gd name="connsiteX35" fmla="*/ 3160048 w 6548284"/>
                  <a:gd name="connsiteY35" fmla="*/ 3694308 h 5471652"/>
                  <a:gd name="connsiteX36" fmla="*/ 2489996 w 6548284"/>
                  <a:gd name="connsiteY36" fmla="*/ 3332804 h 5471652"/>
                  <a:gd name="connsiteX37" fmla="*/ 2500154 w 6548284"/>
                  <a:gd name="connsiteY37" fmla="*/ 3344598 h 5471652"/>
                  <a:gd name="connsiteX38" fmla="*/ 2746038 w 6548284"/>
                  <a:gd name="connsiteY38" fmla="*/ 3531665 h 5471652"/>
                  <a:gd name="connsiteX39" fmla="*/ 2803213 w 6548284"/>
                  <a:gd name="connsiteY39" fmla="*/ 3559014 h 5471652"/>
                  <a:gd name="connsiteX40" fmla="*/ 2790941 w 6548284"/>
                  <a:gd name="connsiteY40" fmla="*/ 3558463 h 5471652"/>
                  <a:gd name="connsiteX41" fmla="*/ 2499089 w 6548284"/>
                  <a:gd name="connsiteY41" fmla="*/ 3637673 h 5471652"/>
                  <a:gd name="connsiteX42" fmla="*/ 2493399 w 6548284"/>
                  <a:gd name="connsiteY42" fmla="*/ 3641844 h 5471652"/>
                  <a:gd name="connsiteX43" fmla="*/ 2513026 w 6548284"/>
                  <a:gd name="connsiteY43" fmla="*/ 3585667 h 5471652"/>
                  <a:gd name="connsiteX44" fmla="*/ 2523631 w 6548284"/>
                  <a:gd name="connsiteY44" fmla="*/ 3492194 h 5471652"/>
                  <a:gd name="connsiteX45" fmla="*/ 2513026 w 6548284"/>
                  <a:gd name="connsiteY45" fmla="*/ 3398722 h 5471652"/>
                  <a:gd name="connsiteX46" fmla="*/ 1701720 w 6548284"/>
                  <a:gd name="connsiteY46" fmla="*/ 3113514 h 5471652"/>
                  <a:gd name="connsiteX47" fmla="*/ 1710671 w 6548284"/>
                  <a:gd name="connsiteY47" fmla="*/ 3142601 h 5471652"/>
                  <a:gd name="connsiteX48" fmla="*/ 3274142 w 6548284"/>
                  <a:gd name="connsiteY48" fmla="*/ 4103739 h 5471652"/>
                  <a:gd name="connsiteX49" fmla="*/ 4189444 w 6548284"/>
                  <a:gd name="connsiteY49" fmla="*/ 3870121 h 5471652"/>
                  <a:gd name="connsiteX50" fmla="*/ 4258654 w 6548284"/>
                  <a:gd name="connsiteY50" fmla="*/ 3826876 h 5471652"/>
                  <a:gd name="connsiteX51" fmla="*/ 4283368 w 6548284"/>
                  <a:gd name="connsiteY51" fmla="*/ 3897616 h 5471652"/>
                  <a:gd name="connsiteX52" fmla="*/ 4293973 w 6548284"/>
                  <a:gd name="connsiteY52" fmla="*/ 3991088 h 5471652"/>
                  <a:gd name="connsiteX53" fmla="*/ 3771978 w 6548284"/>
                  <a:gd name="connsiteY53" fmla="*/ 4454889 h 5471652"/>
                  <a:gd name="connsiteX54" fmla="*/ 3708686 w 6548284"/>
                  <a:gd name="connsiteY54" fmla="*/ 4450634 h 5471652"/>
                  <a:gd name="connsiteX55" fmla="*/ 3744011 w 6548284"/>
                  <a:gd name="connsiteY55" fmla="*/ 4367632 h 5471652"/>
                  <a:gd name="connsiteX56" fmla="*/ 3468599 w 6548284"/>
                  <a:gd name="connsiteY56" fmla="*/ 4367632 h 5471652"/>
                  <a:gd name="connsiteX57" fmla="*/ 3421000 w 6548284"/>
                  <a:gd name="connsiteY57" fmla="*/ 4334402 h 5471652"/>
                  <a:gd name="connsiteX58" fmla="*/ 3291004 w 6548284"/>
                  <a:gd name="connsiteY58" fmla="*/ 4171620 h 5471652"/>
                  <a:gd name="connsiteX59" fmla="*/ 3286905 w 6548284"/>
                  <a:gd name="connsiteY59" fmla="*/ 4159891 h 5471652"/>
                  <a:gd name="connsiteX60" fmla="*/ 3271916 w 6548284"/>
                  <a:gd name="connsiteY60" fmla="*/ 4202796 h 5471652"/>
                  <a:gd name="connsiteX61" fmla="*/ 3141920 w 6548284"/>
                  <a:gd name="connsiteY61" fmla="*/ 4365578 h 5471652"/>
                  <a:gd name="connsiteX62" fmla="*/ 3138977 w 6548284"/>
                  <a:gd name="connsiteY62" fmla="*/ 4367632 h 5471652"/>
                  <a:gd name="connsiteX63" fmla="*/ 2804273 w 6548284"/>
                  <a:gd name="connsiteY63" fmla="*/ 4367632 h 5471652"/>
                  <a:gd name="connsiteX64" fmla="*/ 2852905 w 6548284"/>
                  <a:gd name="connsiteY64" fmla="*/ 4481900 h 5471652"/>
                  <a:gd name="connsiteX65" fmla="*/ 2790941 w 6548284"/>
                  <a:gd name="connsiteY65" fmla="*/ 4486065 h 5471652"/>
                  <a:gd name="connsiteX66" fmla="*/ 2268946 w 6548284"/>
                  <a:gd name="connsiteY66" fmla="*/ 4022264 h 5471652"/>
                  <a:gd name="connsiteX67" fmla="*/ 2279551 w 6548284"/>
                  <a:gd name="connsiteY67" fmla="*/ 3928792 h 5471652"/>
                  <a:gd name="connsiteX68" fmla="*/ 2299177 w 6548284"/>
                  <a:gd name="connsiteY68" fmla="*/ 3872615 h 5471652"/>
                  <a:gd name="connsiteX69" fmla="*/ 2293488 w 6548284"/>
                  <a:gd name="connsiteY69" fmla="*/ 3876786 h 5471652"/>
                  <a:gd name="connsiteX70" fmla="*/ 2001635 w 6548284"/>
                  <a:gd name="connsiteY70" fmla="*/ 3955995 h 5471652"/>
                  <a:gd name="connsiteX71" fmla="*/ 1969227 w 6548284"/>
                  <a:gd name="connsiteY71" fmla="*/ 3953092 h 5471652"/>
                  <a:gd name="connsiteX72" fmla="*/ 1561051 w 6548284"/>
                  <a:gd name="connsiteY72" fmla="*/ 3612026 h 5471652"/>
                  <a:gd name="connsiteX73" fmla="*/ 1523689 w 6548284"/>
                  <a:gd name="connsiteY73" fmla="*/ 3677682 h 5471652"/>
                  <a:gd name="connsiteX74" fmla="*/ 1520662 w 6548284"/>
                  <a:gd name="connsiteY74" fmla="*/ 3672727 h 5471652"/>
                  <a:gd name="connsiteX75" fmla="*/ 1479641 w 6548284"/>
                  <a:gd name="connsiteY75" fmla="*/ 3492194 h 5471652"/>
                  <a:gd name="connsiteX76" fmla="*/ 1632529 w 6548284"/>
                  <a:gd name="connsiteY76" fmla="*/ 3164238 h 5471652"/>
                  <a:gd name="connsiteX77" fmla="*/ 4865174 w 6548284"/>
                  <a:gd name="connsiteY77" fmla="*/ 3053039 h 5471652"/>
                  <a:gd name="connsiteX78" fmla="*/ 4884949 w 6548284"/>
                  <a:gd name="connsiteY78" fmla="*/ 3062034 h 5471652"/>
                  <a:gd name="connsiteX79" fmla="*/ 5136270 w 6548284"/>
                  <a:gd name="connsiteY79" fmla="*/ 3458689 h 5471652"/>
                  <a:gd name="connsiteX80" fmla="*/ 5095249 w 6548284"/>
                  <a:gd name="connsiteY80" fmla="*/ 3639221 h 5471652"/>
                  <a:gd name="connsiteX81" fmla="*/ 5047324 w 6548284"/>
                  <a:gd name="connsiteY81" fmla="*/ 3717673 h 5471652"/>
                  <a:gd name="connsiteX82" fmla="*/ 4987233 w 6548284"/>
                  <a:gd name="connsiteY82" fmla="*/ 3612026 h 5471652"/>
                  <a:gd name="connsiteX83" fmla="*/ 4615851 w 6548284"/>
                  <a:gd name="connsiteY83" fmla="*/ 3922348 h 5471652"/>
                  <a:gd name="connsiteX84" fmla="*/ 4614275 w 6548284"/>
                  <a:gd name="connsiteY84" fmla="*/ 3922490 h 5471652"/>
                  <a:gd name="connsiteX85" fmla="*/ 4322422 w 6548284"/>
                  <a:gd name="connsiteY85" fmla="*/ 3843280 h 5471652"/>
                  <a:gd name="connsiteX86" fmla="*/ 4281000 w 6548284"/>
                  <a:gd name="connsiteY86" fmla="*/ 3812913 h 5471652"/>
                  <a:gd name="connsiteX87" fmla="*/ 4315471 w 6548284"/>
                  <a:gd name="connsiteY87" fmla="*/ 3791374 h 5471652"/>
                  <a:gd name="connsiteX88" fmla="*/ 4837614 w 6548284"/>
                  <a:gd name="connsiteY88" fmla="*/ 3142601 h 5471652"/>
                  <a:gd name="connsiteX89" fmla="*/ 4880057 w 6548284"/>
                  <a:gd name="connsiteY89" fmla="*/ 2999991 h 5471652"/>
                  <a:gd name="connsiteX90" fmla="*/ 4877954 w 6548284"/>
                  <a:gd name="connsiteY90" fmla="*/ 3011508 h 5471652"/>
                  <a:gd name="connsiteX91" fmla="*/ 4865174 w 6548284"/>
                  <a:gd name="connsiteY91" fmla="*/ 3053039 h 5471652"/>
                  <a:gd name="connsiteX92" fmla="*/ 4817459 w 6548284"/>
                  <a:gd name="connsiteY92" fmla="*/ 3031336 h 5471652"/>
                  <a:gd name="connsiteX93" fmla="*/ 4738782 w 6548284"/>
                  <a:gd name="connsiteY93" fmla="*/ 3009635 h 5471652"/>
                  <a:gd name="connsiteX94" fmla="*/ 4768096 w 6548284"/>
                  <a:gd name="connsiteY94" fmla="*/ 3011279 h 5471652"/>
                  <a:gd name="connsiteX95" fmla="*/ 4873296 w 6548284"/>
                  <a:gd name="connsiteY95" fmla="*/ 3001856 h 5471652"/>
                  <a:gd name="connsiteX96" fmla="*/ 4291001 w 6548284"/>
                  <a:gd name="connsiteY96" fmla="*/ 2734361 h 5471652"/>
                  <a:gd name="connsiteX97" fmla="*/ 4335249 w 6548284"/>
                  <a:gd name="connsiteY97" fmla="*/ 2806793 h 5471652"/>
                  <a:gd name="connsiteX98" fmla="*/ 4576693 w 6548284"/>
                  <a:gd name="connsiteY98" fmla="*/ 2979108 h 5471652"/>
                  <a:gd name="connsiteX99" fmla="*/ 4634597 w 6548284"/>
                  <a:gd name="connsiteY99" fmla="*/ 2995800 h 5471652"/>
                  <a:gd name="connsiteX100" fmla="*/ 4614275 w 6548284"/>
                  <a:gd name="connsiteY100" fmla="*/ 2994888 h 5471652"/>
                  <a:gd name="connsiteX101" fmla="*/ 4092279 w 6548284"/>
                  <a:gd name="connsiteY101" fmla="*/ 3458689 h 5471652"/>
                  <a:gd name="connsiteX102" fmla="*/ 4133300 w 6548284"/>
                  <a:gd name="connsiteY102" fmla="*/ 3639221 h 5471652"/>
                  <a:gd name="connsiteX103" fmla="*/ 4161025 w 6548284"/>
                  <a:gd name="connsiteY103" fmla="*/ 3684606 h 5471652"/>
                  <a:gd name="connsiteX104" fmla="*/ 4141084 w 6548284"/>
                  <a:gd name="connsiteY104" fmla="*/ 3663132 h 5471652"/>
                  <a:gd name="connsiteX105" fmla="*/ 3825349 w 6548284"/>
                  <a:gd name="connsiteY105" fmla="*/ 3529682 h 5471652"/>
                  <a:gd name="connsiteX106" fmla="*/ 3819050 w 6548284"/>
                  <a:gd name="connsiteY106" fmla="*/ 3529399 h 5471652"/>
                  <a:gd name="connsiteX107" fmla="*/ 3847565 w 6548284"/>
                  <a:gd name="connsiteY107" fmla="*/ 3514360 h 5471652"/>
                  <a:gd name="connsiteX108" fmla="*/ 4293972 w 6548284"/>
                  <a:gd name="connsiteY108" fmla="*/ 2785449 h 5471652"/>
                  <a:gd name="connsiteX109" fmla="*/ 2272347 w 6548284"/>
                  <a:gd name="connsiteY109" fmla="*/ 2726978 h 5471652"/>
                  <a:gd name="connsiteX110" fmla="*/ 2268946 w 6548284"/>
                  <a:gd name="connsiteY110" fmla="*/ 2785449 h 5471652"/>
                  <a:gd name="connsiteX111" fmla="*/ 2348514 w 6548284"/>
                  <a:gd name="connsiteY111" fmla="*/ 3127609 h 5471652"/>
                  <a:gd name="connsiteX112" fmla="*/ 2367533 w 6548284"/>
                  <a:gd name="connsiteY112" fmla="*/ 3161885 h 5471652"/>
                  <a:gd name="connsiteX113" fmla="*/ 2293488 w 6548284"/>
                  <a:gd name="connsiteY113" fmla="*/ 3107604 h 5471652"/>
                  <a:gd name="connsiteX114" fmla="*/ 2001635 w 6548284"/>
                  <a:gd name="connsiteY114" fmla="*/ 3028394 h 5471652"/>
                  <a:gd name="connsiteX115" fmla="*/ 1709783 w 6548284"/>
                  <a:gd name="connsiteY115" fmla="*/ 3107604 h 5471652"/>
                  <a:gd name="connsiteX116" fmla="*/ 1701720 w 6548284"/>
                  <a:gd name="connsiteY116" fmla="*/ 3113514 h 5471652"/>
                  <a:gd name="connsiteX117" fmla="*/ 1676947 w 6548284"/>
                  <a:gd name="connsiteY117" fmla="*/ 3033010 h 5471652"/>
                  <a:gd name="connsiteX118" fmla="*/ 1780189 w 6548284"/>
                  <a:gd name="connsiteY118" fmla="*/ 3042258 h 5471652"/>
                  <a:gd name="connsiteX119" fmla="*/ 2261163 w 6548284"/>
                  <a:gd name="connsiteY119" fmla="*/ 2758989 h 5471652"/>
                  <a:gd name="connsiteX120" fmla="*/ 5236243 w 6548284"/>
                  <a:gd name="connsiteY120" fmla="*/ 2345948 h 5471652"/>
                  <a:gd name="connsiteX121" fmla="*/ 6548284 w 6548284"/>
                  <a:gd name="connsiteY121" fmla="*/ 2735826 h 5471652"/>
                  <a:gd name="connsiteX122" fmla="*/ 5227032 w 6548284"/>
                  <a:gd name="connsiteY122" fmla="*/ 3128441 h 5471652"/>
                  <a:gd name="connsiteX123" fmla="*/ 5227032 w 6548284"/>
                  <a:gd name="connsiteY123" fmla="*/ 2764086 h 5471652"/>
                  <a:gd name="connsiteX124" fmla="*/ 5249070 w 6548284"/>
                  <a:gd name="connsiteY124" fmla="*/ 2728010 h 5471652"/>
                  <a:gd name="connsiteX125" fmla="*/ 5290091 w 6548284"/>
                  <a:gd name="connsiteY125" fmla="*/ 2547478 h 5471652"/>
                  <a:gd name="connsiteX126" fmla="*/ 5249070 w 6548284"/>
                  <a:gd name="connsiteY126" fmla="*/ 2366945 h 5471652"/>
                  <a:gd name="connsiteX127" fmla="*/ 1321252 w 6548284"/>
                  <a:gd name="connsiteY127" fmla="*/ 2343211 h 5471652"/>
                  <a:gd name="connsiteX128" fmla="*/ 1321252 w 6548284"/>
                  <a:gd name="connsiteY128" fmla="*/ 2361849 h 5471652"/>
                  <a:gd name="connsiteX129" fmla="*/ 1299214 w 6548284"/>
                  <a:gd name="connsiteY129" fmla="*/ 2397925 h 5471652"/>
                  <a:gd name="connsiteX130" fmla="*/ 1258193 w 6548284"/>
                  <a:gd name="connsiteY130" fmla="*/ 2578457 h 5471652"/>
                  <a:gd name="connsiteX131" fmla="*/ 1299214 w 6548284"/>
                  <a:gd name="connsiteY131" fmla="*/ 2758989 h 5471652"/>
                  <a:gd name="connsiteX132" fmla="*/ 1321252 w 6548284"/>
                  <a:gd name="connsiteY132" fmla="*/ 2795065 h 5471652"/>
                  <a:gd name="connsiteX133" fmla="*/ 1321252 w 6548284"/>
                  <a:gd name="connsiteY133" fmla="*/ 3128441 h 5471652"/>
                  <a:gd name="connsiteX134" fmla="*/ 0 w 6548284"/>
                  <a:gd name="connsiteY134" fmla="*/ 2735826 h 5471652"/>
                  <a:gd name="connsiteX135" fmla="*/ 1780189 w 6548284"/>
                  <a:gd name="connsiteY135" fmla="*/ 2114656 h 5471652"/>
                  <a:gd name="connsiteX136" fmla="*/ 1815281 w 6548284"/>
                  <a:gd name="connsiteY136" fmla="*/ 2117407 h 5471652"/>
                  <a:gd name="connsiteX137" fmla="*/ 1765720 w 6548284"/>
                  <a:gd name="connsiteY137" fmla="*/ 2203373 h 5471652"/>
                  <a:gd name="connsiteX138" fmla="*/ 1637071 w 6548284"/>
                  <a:gd name="connsiteY138" fmla="*/ 2735826 h 5471652"/>
                  <a:gd name="connsiteX139" fmla="*/ 1670331 w 6548284"/>
                  <a:gd name="connsiteY139" fmla="*/ 3011508 h 5471652"/>
                  <a:gd name="connsiteX140" fmla="*/ 1676947 w 6548284"/>
                  <a:gd name="connsiteY140" fmla="*/ 3033010 h 5471652"/>
                  <a:gd name="connsiteX141" fmla="*/ 1674988 w 6548284"/>
                  <a:gd name="connsiteY141" fmla="*/ 3032835 h 5471652"/>
                  <a:gd name="connsiteX142" fmla="*/ 1347342 w 6548284"/>
                  <a:gd name="connsiteY142" fmla="*/ 2837772 h 5471652"/>
                  <a:gd name="connsiteX143" fmla="*/ 1321252 w 6548284"/>
                  <a:gd name="connsiteY143" fmla="*/ 2795065 h 5471652"/>
                  <a:gd name="connsiteX144" fmla="*/ 1321252 w 6548284"/>
                  <a:gd name="connsiteY144" fmla="*/ 2361849 h 5471652"/>
                  <a:gd name="connsiteX145" fmla="*/ 1347342 w 6548284"/>
                  <a:gd name="connsiteY145" fmla="*/ 2319141 h 5471652"/>
                  <a:gd name="connsiteX146" fmla="*/ 1780189 w 6548284"/>
                  <a:gd name="connsiteY146" fmla="*/ 2114656 h 5471652"/>
                  <a:gd name="connsiteX147" fmla="*/ 4768096 w 6548284"/>
                  <a:gd name="connsiteY147" fmla="*/ 2083677 h 5471652"/>
                  <a:gd name="connsiteX148" fmla="*/ 5200943 w 6548284"/>
                  <a:gd name="connsiteY148" fmla="*/ 2288162 h 5471652"/>
                  <a:gd name="connsiteX149" fmla="*/ 5236243 w 6548284"/>
                  <a:gd name="connsiteY149" fmla="*/ 2345948 h 5471652"/>
                  <a:gd name="connsiteX150" fmla="*/ 5227032 w 6548284"/>
                  <a:gd name="connsiteY150" fmla="*/ 2343211 h 5471652"/>
                  <a:gd name="connsiteX151" fmla="*/ 5227032 w 6548284"/>
                  <a:gd name="connsiteY151" fmla="*/ 2764086 h 5471652"/>
                  <a:gd name="connsiteX152" fmla="*/ 5200943 w 6548284"/>
                  <a:gd name="connsiteY152" fmla="*/ 2806793 h 5471652"/>
                  <a:gd name="connsiteX153" fmla="*/ 4971280 w 6548284"/>
                  <a:gd name="connsiteY153" fmla="*/ 2974831 h 5471652"/>
                  <a:gd name="connsiteX154" fmla="*/ 4880057 w 6548284"/>
                  <a:gd name="connsiteY154" fmla="*/ 2999991 h 5471652"/>
                  <a:gd name="connsiteX155" fmla="*/ 4902761 w 6548284"/>
                  <a:gd name="connsiteY155" fmla="*/ 2875687 h 5471652"/>
                  <a:gd name="connsiteX156" fmla="*/ 4911213 w 6548284"/>
                  <a:gd name="connsiteY156" fmla="*/ 2735826 h 5471652"/>
                  <a:gd name="connsiteX157" fmla="*/ 4782564 w 6548284"/>
                  <a:gd name="connsiteY157" fmla="*/ 2203373 h 5471652"/>
                  <a:gd name="connsiteX158" fmla="*/ 4715916 w 6548284"/>
                  <a:gd name="connsiteY158" fmla="*/ 2087768 h 5471652"/>
                  <a:gd name="connsiteX159" fmla="*/ 1848645 w 6548284"/>
                  <a:gd name="connsiteY159" fmla="*/ 2064559 h 5471652"/>
                  <a:gd name="connsiteX160" fmla="*/ 1887676 w 6548284"/>
                  <a:gd name="connsiteY160" fmla="*/ 2106591 h 5471652"/>
                  <a:gd name="connsiteX161" fmla="*/ 1926066 w 6548284"/>
                  <a:gd name="connsiteY161" fmla="*/ 2134735 h 5471652"/>
                  <a:gd name="connsiteX162" fmla="*/ 1872591 w 6548284"/>
                  <a:gd name="connsiteY162" fmla="*/ 2121900 h 5471652"/>
                  <a:gd name="connsiteX163" fmla="*/ 1815281 w 6548284"/>
                  <a:gd name="connsiteY163" fmla="*/ 2117407 h 5471652"/>
                  <a:gd name="connsiteX164" fmla="*/ 1834657 w 6548284"/>
                  <a:gd name="connsiteY164" fmla="*/ 2083798 h 5471652"/>
                  <a:gd name="connsiteX165" fmla="*/ 2714189 w 6548284"/>
                  <a:gd name="connsiteY165" fmla="*/ 1451780 h 5471652"/>
                  <a:gd name="connsiteX166" fmla="*/ 2723274 w 6548284"/>
                  <a:gd name="connsiteY166" fmla="*/ 1537187 h 5471652"/>
                  <a:gd name="connsiteX167" fmla="*/ 3182559 w 6548284"/>
                  <a:gd name="connsiteY167" fmla="*/ 1910794 h 5471652"/>
                  <a:gd name="connsiteX168" fmla="*/ 3183806 w 6548284"/>
                  <a:gd name="connsiteY168" fmla="*/ 1910851 h 5471652"/>
                  <a:gd name="connsiteX169" fmla="*/ 3114720 w 6548284"/>
                  <a:gd name="connsiteY169" fmla="*/ 1918276 h 5471652"/>
                  <a:gd name="connsiteX170" fmla="*/ 2314466 w 6548284"/>
                  <a:gd name="connsiteY170" fmla="*/ 2524050 h 5471652"/>
                  <a:gd name="connsiteX171" fmla="*/ 2301123 w 6548284"/>
                  <a:gd name="connsiteY171" fmla="*/ 2569104 h 5471652"/>
                  <a:gd name="connsiteX172" fmla="*/ 2291579 w 6548284"/>
                  <a:gd name="connsiteY172" fmla="*/ 2484985 h 5471652"/>
                  <a:gd name="connsiteX173" fmla="*/ 2174894 w 6548284"/>
                  <a:gd name="connsiteY173" fmla="*/ 2274934 h 5471652"/>
                  <a:gd name="connsiteX174" fmla="*/ 2114917 w 6548284"/>
                  <a:gd name="connsiteY174" fmla="*/ 2222900 h 5471652"/>
                  <a:gd name="connsiteX175" fmla="*/ 2151582 w 6548284"/>
                  <a:gd name="connsiteY175" fmla="*/ 2233012 h 5471652"/>
                  <a:gd name="connsiteX176" fmla="*/ 2256782 w 6548284"/>
                  <a:gd name="connsiteY176" fmla="*/ 2242435 h 5471652"/>
                  <a:gd name="connsiteX177" fmla="*/ 2778778 w 6548284"/>
                  <a:gd name="connsiteY177" fmla="*/ 1778634 h 5471652"/>
                  <a:gd name="connsiteX178" fmla="*/ 2689629 w 6548284"/>
                  <a:gd name="connsiteY178" fmla="*/ 1519319 h 5471652"/>
                  <a:gd name="connsiteX179" fmla="*/ 2646216 w 6548284"/>
                  <a:gd name="connsiteY179" fmla="*/ 1472568 h 5471652"/>
                  <a:gd name="connsiteX180" fmla="*/ 3755526 w 6548284"/>
                  <a:gd name="connsiteY180" fmla="*/ 1428245 h 5471652"/>
                  <a:gd name="connsiteX181" fmla="*/ 3760957 w 6548284"/>
                  <a:gd name="connsiteY181" fmla="*/ 1429412 h 5471652"/>
                  <a:gd name="connsiteX182" fmla="*/ 3838352 w 6548284"/>
                  <a:gd name="connsiteY182" fmla="*/ 1453081 h 5471652"/>
                  <a:gd name="connsiteX183" fmla="*/ 3812085 w 6548284"/>
                  <a:gd name="connsiteY183" fmla="*/ 1481368 h 5471652"/>
                  <a:gd name="connsiteX184" fmla="*/ 3722936 w 6548284"/>
                  <a:gd name="connsiteY184" fmla="*/ 1740684 h 5471652"/>
                  <a:gd name="connsiteX185" fmla="*/ 4244931 w 6548284"/>
                  <a:gd name="connsiteY185" fmla="*/ 2204484 h 5471652"/>
                  <a:gd name="connsiteX186" fmla="*/ 4614038 w 6548284"/>
                  <a:gd name="connsiteY186" fmla="*/ 2068640 h 5471652"/>
                  <a:gd name="connsiteX187" fmla="*/ 4663714 w 6548284"/>
                  <a:gd name="connsiteY187" fmla="*/ 2015145 h 5471652"/>
                  <a:gd name="connsiteX188" fmla="*/ 4713628 w 6548284"/>
                  <a:gd name="connsiteY188" fmla="*/ 2083798 h 5471652"/>
                  <a:gd name="connsiteX189" fmla="*/ 4715916 w 6548284"/>
                  <a:gd name="connsiteY189" fmla="*/ 2087768 h 5471652"/>
                  <a:gd name="connsiteX190" fmla="*/ 4675694 w 6548284"/>
                  <a:gd name="connsiteY190" fmla="*/ 2090921 h 5471652"/>
                  <a:gd name="connsiteX191" fmla="*/ 4256706 w 6548284"/>
                  <a:gd name="connsiteY191" fmla="*/ 2454005 h 5471652"/>
                  <a:gd name="connsiteX192" fmla="*/ 4248673 w 6548284"/>
                  <a:gd name="connsiteY192" fmla="*/ 2524799 h 5471652"/>
                  <a:gd name="connsiteX193" fmla="*/ 4248452 w 6548284"/>
                  <a:gd name="connsiteY193" fmla="*/ 2524050 h 5471652"/>
                  <a:gd name="connsiteX194" fmla="*/ 3365785 w 6548284"/>
                  <a:gd name="connsiteY194" fmla="*/ 1909418 h 5471652"/>
                  <a:gd name="connsiteX195" fmla="*/ 3313256 w 6548284"/>
                  <a:gd name="connsiteY195" fmla="*/ 1907546 h 5471652"/>
                  <a:gd name="connsiteX196" fmla="*/ 3341130 w 6548284"/>
                  <a:gd name="connsiteY196" fmla="*/ 1903766 h 5471652"/>
                  <a:gd name="connsiteX197" fmla="*/ 3757925 w 6548284"/>
                  <a:gd name="connsiteY197" fmla="*/ 1449388 h 5471652"/>
                  <a:gd name="connsiteX198" fmla="*/ 2256782 w 6548284"/>
                  <a:gd name="connsiteY198" fmla="*/ 1314833 h 5471652"/>
                  <a:gd name="connsiteX199" fmla="*/ 2625889 w 6548284"/>
                  <a:gd name="connsiteY199" fmla="*/ 1450678 h 5471652"/>
                  <a:gd name="connsiteX200" fmla="*/ 2646216 w 6548284"/>
                  <a:gd name="connsiteY200" fmla="*/ 1472568 h 5471652"/>
                  <a:gd name="connsiteX201" fmla="*/ 2636921 w 6548284"/>
                  <a:gd name="connsiteY201" fmla="*/ 1475411 h 5471652"/>
                  <a:gd name="connsiteX202" fmla="*/ 1916657 w 6548284"/>
                  <a:gd name="connsiteY202" fmla="*/ 1971013 h 5471652"/>
                  <a:gd name="connsiteX203" fmla="*/ 1848645 w 6548284"/>
                  <a:gd name="connsiteY203" fmla="*/ 2064559 h 5471652"/>
                  <a:gd name="connsiteX204" fmla="*/ 1823936 w 6548284"/>
                  <a:gd name="connsiteY204" fmla="*/ 2037950 h 5471652"/>
                  <a:gd name="connsiteX205" fmla="*/ 1734787 w 6548284"/>
                  <a:gd name="connsiteY205" fmla="*/ 1778634 h 5471652"/>
                  <a:gd name="connsiteX206" fmla="*/ 1742831 w 6548284"/>
                  <a:gd name="connsiteY206" fmla="*/ 1707733 h 5471652"/>
                  <a:gd name="connsiteX207" fmla="*/ 2207788 w 6548284"/>
                  <a:gd name="connsiteY207" fmla="*/ 1319222 h 5471652"/>
                  <a:gd name="connsiteX208" fmla="*/ 4244931 w 6548284"/>
                  <a:gd name="connsiteY208" fmla="*/ 1276882 h 5471652"/>
                  <a:gd name="connsiteX209" fmla="*/ 4350132 w 6548284"/>
                  <a:gd name="connsiteY209" fmla="*/ 1286305 h 5471652"/>
                  <a:gd name="connsiteX210" fmla="*/ 4360837 w 6548284"/>
                  <a:gd name="connsiteY210" fmla="*/ 1289258 h 5471652"/>
                  <a:gd name="connsiteX211" fmla="*/ 4322748 w 6548284"/>
                  <a:gd name="connsiteY211" fmla="*/ 1304391 h 5471652"/>
                  <a:gd name="connsiteX212" fmla="*/ 4758762 w 6548284"/>
                  <a:gd name="connsiteY212" fmla="*/ 1668719 h 5471652"/>
                  <a:gd name="connsiteX213" fmla="*/ 4766927 w 6548284"/>
                  <a:gd name="connsiteY213" fmla="*/ 1740684 h 5471652"/>
                  <a:gd name="connsiteX214" fmla="*/ 4677779 w 6548284"/>
                  <a:gd name="connsiteY214" fmla="*/ 1999999 h 5471652"/>
                  <a:gd name="connsiteX215" fmla="*/ 4663714 w 6548284"/>
                  <a:gd name="connsiteY215" fmla="*/ 2015145 h 5471652"/>
                  <a:gd name="connsiteX216" fmla="*/ 4631627 w 6548284"/>
                  <a:gd name="connsiteY216" fmla="*/ 1971013 h 5471652"/>
                  <a:gd name="connsiteX217" fmla="*/ 3911364 w 6548284"/>
                  <a:gd name="connsiteY217" fmla="*/ 1475411 h 5471652"/>
                  <a:gd name="connsiteX218" fmla="*/ 3838352 w 6548284"/>
                  <a:gd name="connsiteY218" fmla="*/ 1453081 h 5471652"/>
                  <a:gd name="connsiteX219" fmla="*/ 3875825 w 6548284"/>
                  <a:gd name="connsiteY219" fmla="*/ 1412727 h 5471652"/>
                  <a:gd name="connsiteX220" fmla="*/ 4244931 w 6548284"/>
                  <a:gd name="connsiteY220" fmla="*/ 1276882 h 5471652"/>
                  <a:gd name="connsiteX221" fmla="*/ 2890574 w 6548284"/>
                  <a:gd name="connsiteY221" fmla="*/ 1104020 h 5471652"/>
                  <a:gd name="connsiteX222" fmla="*/ 3581286 w 6548284"/>
                  <a:gd name="connsiteY222" fmla="*/ 1104020 h 5471652"/>
                  <a:gd name="connsiteX223" fmla="*/ 3605036 w 6548284"/>
                  <a:gd name="connsiteY223" fmla="*/ 1121431 h 5471652"/>
                  <a:gd name="connsiteX224" fmla="*/ 3747320 w 6548284"/>
                  <a:gd name="connsiteY224" fmla="*/ 1355916 h 5471652"/>
                  <a:gd name="connsiteX225" fmla="*/ 3755526 w 6548284"/>
                  <a:gd name="connsiteY225" fmla="*/ 1428245 h 5471652"/>
                  <a:gd name="connsiteX226" fmla="*/ 3604069 w 6548284"/>
                  <a:gd name="connsiteY226" fmla="*/ 1395704 h 5471652"/>
                  <a:gd name="connsiteX227" fmla="*/ 3274142 w 6548284"/>
                  <a:gd name="connsiteY227" fmla="*/ 1367913 h 5471652"/>
                  <a:gd name="connsiteX228" fmla="*/ 2787328 w 6548284"/>
                  <a:gd name="connsiteY228" fmla="*/ 1429412 h 5471652"/>
                  <a:gd name="connsiteX229" fmla="*/ 2714189 w 6548284"/>
                  <a:gd name="connsiteY229" fmla="*/ 1451780 h 5471652"/>
                  <a:gd name="connsiteX230" fmla="*/ 2713934 w 6548284"/>
                  <a:gd name="connsiteY230" fmla="*/ 1449388 h 5471652"/>
                  <a:gd name="connsiteX231" fmla="*/ 2866823 w 6548284"/>
                  <a:gd name="connsiteY231" fmla="*/ 1121431 h 5471652"/>
                  <a:gd name="connsiteX232" fmla="*/ 5589082 w 6548284"/>
                  <a:gd name="connsiteY232" fmla="*/ 801242 h 5471652"/>
                  <a:gd name="connsiteX233" fmla="*/ 4987233 w 6548284"/>
                  <a:gd name="connsiteY233" fmla="*/ 1859626 h 5471652"/>
                  <a:gd name="connsiteX234" fmla="*/ 4758762 w 6548284"/>
                  <a:gd name="connsiteY234" fmla="*/ 1668719 h 5471652"/>
                  <a:gd name="connsiteX235" fmla="*/ 4756322 w 6548284"/>
                  <a:gd name="connsiteY235" fmla="*/ 1647212 h 5471652"/>
                  <a:gd name="connsiteX236" fmla="*/ 4448116 w 6548284"/>
                  <a:gd name="connsiteY236" fmla="*/ 1313330 h 5471652"/>
                  <a:gd name="connsiteX237" fmla="*/ 4360837 w 6548284"/>
                  <a:gd name="connsiteY237" fmla="*/ 1289258 h 5471652"/>
                  <a:gd name="connsiteX238" fmla="*/ 958899 w 6548284"/>
                  <a:gd name="connsiteY238" fmla="*/ 801242 h 5471652"/>
                  <a:gd name="connsiteX239" fmla="*/ 2225536 w 6548284"/>
                  <a:gd name="connsiteY239" fmla="*/ 1304391 h 5471652"/>
                  <a:gd name="connsiteX240" fmla="*/ 2207788 w 6548284"/>
                  <a:gd name="connsiteY240" fmla="*/ 1319222 h 5471652"/>
                  <a:gd name="connsiteX241" fmla="*/ 2151582 w 6548284"/>
                  <a:gd name="connsiteY241" fmla="*/ 1324256 h 5471652"/>
                  <a:gd name="connsiteX242" fmla="*/ 1745392 w 6548284"/>
                  <a:gd name="connsiteY242" fmla="*/ 1685162 h 5471652"/>
                  <a:gd name="connsiteX243" fmla="*/ 1742831 w 6548284"/>
                  <a:gd name="connsiteY243" fmla="*/ 1707733 h 5471652"/>
                  <a:gd name="connsiteX244" fmla="*/ 1561051 w 6548284"/>
                  <a:gd name="connsiteY244" fmla="*/ 1859626 h 5471652"/>
                  <a:gd name="connsiteX245" fmla="*/ 3274142 w 6548284"/>
                  <a:gd name="connsiteY245" fmla="*/ 0 h 5471652"/>
                  <a:gd name="connsiteX246" fmla="*/ 3744011 w 6548284"/>
                  <a:gd name="connsiteY246" fmla="*/ 1104020 h 5471652"/>
                  <a:gd name="connsiteX247" fmla="*/ 3581286 w 6548284"/>
                  <a:gd name="connsiteY247" fmla="*/ 1104020 h 5471652"/>
                  <a:gd name="connsiteX248" fmla="*/ 3527783 w 6548284"/>
                  <a:gd name="connsiteY248" fmla="*/ 1064797 h 5471652"/>
                  <a:gd name="connsiteX249" fmla="*/ 3235930 w 6548284"/>
                  <a:gd name="connsiteY249" fmla="*/ 985587 h 5471652"/>
                  <a:gd name="connsiteX250" fmla="*/ 2944077 w 6548284"/>
                  <a:gd name="connsiteY250" fmla="*/ 1064797 h 5471652"/>
                  <a:gd name="connsiteX251" fmla="*/ 2890574 w 6548284"/>
                  <a:gd name="connsiteY251" fmla="*/ 1104020 h 5471652"/>
                  <a:gd name="connsiteX252" fmla="*/ 2804273 w 6548284"/>
                  <a:gd name="connsiteY252" fmla="*/ 1104020 h 54716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</a:cxnLst>
                <a:rect l="l" t="t" r="r" b="b"/>
                <a:pathLst>
                  <a:path w="6548284" h="5471652">
                    <a:moveTo>
                      <a:pt x="3138977" y="4367632"/>
                    </a:moveTo>
                    <a:lnTo>
                      <a:pt x="3468599" y="4367632"/>
                    </a:lnTo>
                    <a:lnTo>
                      <a:pt x="3480125" y="4375679"/>
                    </a:lnTo>
                    <a:cubicBezTo>
                      <a:pt x="3542609" y="4413186"/>
                      <a:pt x="3614723" y="4438988"/>
                      <a:pt x="3692483" y="4449545"/>
                    </a:cubicBezTo>
                    <a:lnTo>
                      <a:pt x="3708686" y="4450634"/>
                    </a:lnTo>
                    <a:lnTo>
                      <a:pt x="3274142" y="5471652"/>
                    </a:lnTo>
                    <a:lnTo>
                      <a:pt x="2852905" y="4481900"/>
                    </a:lnTo>
                    <a:lnTo>
                      <a:pt x="2870436" y="4480721"/>
                    </a:lnTo>
                    <a:cubicBezTo>
                      <a:pt x="2948197" y="4470164"/>
                      <a:pt x="3020311" y="4444362"/>
                      <a:pt x="3082794" y="4406855"/>
                    </a:cubicBezTo>
                    <a:close/>
                    <a:moveTo>
                      <a:pt x="4225228" y="3765171"/>
                    </a:moveTo>
                    <a:lnTo>
                      <a:pt x="4245168" y="3786646"/>
                    </a:lnTo>
                    <a:lnTo>
                      <a:pt x="4281000" y="3812913"/>
                    </a:lnTo>
                    <a:lnTo>
                      <a:pt x="4258654" y="3826876"/>
                    </a:lnTo>
                    <a:lnTo>
                      <a:pt x="4252952" y="3810556"/>
                    </a:lnTo>
                    <a:close/>
                    <a:moveTo>
                      <a:pt x="5047324" y="3717673"/>
                    </a:moveTo>
                    <a:lnTo>
                      <a:pt x="5589082" y="4670156"/>
                    </a:lnTo>
                    <a:lnTo>
                      <a:pt x="4322748" y="4167261"/>
                    </a:lnTo>
                    <a:lnTo>
                      <a:pt x="4615851" y="3922348"/>
                    </a:lnTo>
                    <a:lnTo>
                      <a:pt x="4719475" y="3913067"/>
                    </a:lnTo>
                    <a:cubicBezTo>
                      <a:pt x="4855398" y="3888354"/>
                      <a:pt x="4972077" y="3816702"/>
                      <a:pt x="5047122" y="3718004"/>
                    </a:cubicBezTo>
                    <a:close/>
                    <a:moveTo>
                      <a:pt x="1523689" y="3677682"/>
                    </a:moveTo>
                    <a:lnTo>
                      <a:pt x="1568789" y="3751510"/>
                    </a:lnTo>
                    <a:cubicBezTo>
                      <a:pt x="1643834" y="3850207"/>
                      <a:pt x="1760513" y="3921859"/>
                      <a:pt x="1896435" y="3946572"/>
                    </a:cubicBezTo>
                    <a:lnTo>
                      <a:pt x="1969227" y="3953092"/>
                    </a:lnTo>
                    <a:lnTo>
                      <a:pt x="2225536" y="4167261"/>
                    </a:lnTo>
                    <a:lnTo>
                      <a:pt x="958899" y="4670156"/>
                    </a:lnTo>
                    <a:close/>
                    <a:moveTo>
                      <a:pt x="3097833" y="3648698"/>
                    </a:moveTo>
                    <a:lnTo>
                      <a:pt x="3165195" y="3658753"/>
                    </a:lnTo>
                    <a:cubicBezTo>
                      <a:pt x="3203346" y="3662540"/>
                      <a:pt x="3242141" y="3664485"/>
                      <a:pt x="3281459" y="3664485"/>
                    </a:cubicBezTo>
                    <a:cubicBezTo>
                      <a:pt x="3316409" y="3664485"/>
                      <a:pt x="3350945" y="3662948"/>
                      <a:pt x="3384983" y="3659947"/>
                    </a:cubicBezTo>
                    <a:lnTo>
                      <a:pt x="3412120" y="3656351"/>
                    </a:lnTo>
                    <a:lnTo>
                      <a:pt x="3402871" y="3663132"/>
                    </a:lnTo>
                    <a:cubicBezTo>
                      <a:pt x="3355640" y="3705097"/>
                      <a:pt x="3317418" y="3755068"/>
                      <a:pt x="3291004" y="3810556"/>
                    </a:cubicBezTo>
                    <a:lnTo>
                      <a:pt x="3276013" y="3853461"/>
                    </a:lnTo>
                    <a:lnTo>
                      <a:pt x="3271916" y="3841732"/>
                    </a:lnTo>
                    <a:cubicBezTo>
                      <a:pt x="3245501" y="3786244"/>
                      <a:pt x="3207279" y="3736273"/>
                      <a:pt x="3160048" y="3694308"/>
                    </a:cubicBezTo>
                    <a:close/>
                    <a:moveTo>
                      <a:pt x="2489996" y="3332804"/>
                    </a:moveTo>
                    <a:lnTo>
                      <a:pt x="2500154" y="3344598"/>
                    </a:lnTo>
                    <a:cubicBezTo>
                      <a:pt x="2569796" y="3417858"/>
                      <a:pt x="2652844" y="3481158"/>
                      <a:pt x="2746038" y="3531665"/>
                    </a:cubicBezTo>
                    <a:lnTo>
                      <a:pt x="2803213" y="3559014"/>
                    </a:lnTo>
                    <a:lnTo>
                      <a:pt x="2790941" y="3558463"/>
                    </a:lnTo>
                    <a:cubicBezTo>
                      <a:pt x="2682832" y="3558463"/>
                      <a:pt x="2582399" y="3587664"/>
                      <a:pt x="2499089" y="3637673"/>
                    </a:cubicBezTo>
                    <a:lnTo>
                      <a:pt x="2493399" y="3641844"/>
                    </a:lnTo>
                    <a:lnTo>
                      <a:pt x="2513026" y="3585667"/>
                    </a:lnTo>
                    <a:cubicBezTo>
                      <a:pt x="2519979" y="3555475"/>
                      <a:pt x="2523631" y="3524213"/>
                      <a:pt x="2523631" y="3492194"/>
                    </a:cubicBezTo>
                    <a:cubicBezTo>
                      <a:pt x="2523631" y="3460176"/>
                      <a:pt x="2519979" y="3428915"/>
                      <a:pt x="2513026" y="3398722"/>
                    </a:cubicBezTo>
                    <a:close/>
                    <a:moveTo>
                      <a:pt x="1701720" y="3113514"/>
                    </a:moveTo>
                    <a:lnTo>
                      <a:pt x="1710671" y="3142601"/>
                    </a:lnTo>
                    <a:cubicBezTo>
                      <a:pt x="1917943" y="3699436"/>
                      <a:pt x="2539538" y="4103739"/>
                      <a:pt x="3274142" y="4103739"/>
                    </a:cubicBezTo>
                    <a:cubicBezTo>
                      <a:pt x="3613191" y="4103739"/>
                      <a:pt x="3928166" y="4017615"/>
                      <a:pt x="4189444" y="3870121"/>
                    </a:cubicBezTo>
                    <a:lnTo>
                      <a:pt x="4258654" y="3826876"/>
                    </a:lnTo>
                    <a:lnTo>
                      <a:pt x="4283368" y="3897616"/>
                    </a:lnTo>
                    <a:cubicBezTo>
                      <a:pt x="4290322" y="3927809"/>
                      <a:pt x="4293973" y="3959069"/>
                      <a:pt x="4293973" y="3991088"/>
                    </a:cubicBezTo>
                    <a:cubicBezTo>
                      <a:pt x="4293973" y="4247238"/>
                      <a:pt x="4060268" y="4454889"/>
                      <a:pt x="3771978" y="4454889"/>
                    </a:cubicBezTo>
                    <a:lnTo>
                      <a:pt x="3708686" y="4450634"/>
                    </a:lnTo>
                    <a:lnTo>
                      <a:pt x="3744011" y="4367632"/>
                    </a:lnTo>
                    <a:lnTo>
                      <a:pt x="3468599" y="4367632"/>
                    </a:lnTo>
                    <a:lnTo>
                      <a:pt x="3421000" y="4334402"/>
                    </a:lnTo>
                    <a:cubicBezTo>
                      <a:pt x="3365380" y="4289486"/>
                      <a:pt x="3320720" y="4234045"/>
                      <a:pt x="3291004" y="4171620"/>
                    </a:cubicBezTo>
                    <a:lnTo>
                      <a:pt x="3286905" y="4159891"/>
                    </a:lnTo>
                    <a:lnTo>
                      <a:pt x="3271916" y="4202796"/>
                    </a:lnTo>
                    <a:cubicBezTo>
                      <a:pt x="3242200" y="4265221"/>
                      <a:pt x="3197539" y="4320662"/>
                      <a:pt x="3141920" y="4365578"/>
                    </a:cubicBezTo>
                    <a:lnTo>
                      <a:pt x="3138977" y="4367632"/>
                    </a:lnTo>
                    <a:lnTo>
                      <a:pt x="2804273" y="4367632"/>
                    </a:lnTo>
                    <a:lnTo>
                      <a:pt x="2852905" y="4481900"/>
                    </a:lnTo>
                    <a:lnTo>
                      <a:pt x="2790941" y="4486065"/>
                    </a:lnTo>
                    <a:cubicBezTo>
                      <a:pt x="2502651" y="4486065"/>
                      <a:pt x="2268946" y="4278414"/>
                      <a:pt x="2268946" y="4022264"/>
                    </a:cubicBezTo>
                    <a:cubicBezTo>
                      <a:pt x="2268946" y="3990245"/>
                      <a:pt x="2272598" y="3958985"/>
                      <a:pt x="2279551" y="3928792"/>
                    </a:cubicBezTo>
                    <a:lnTo>
                      <a:pt x="2299177" y="3872615"/>
                    </a:lnTo>
                    <a:lnTo>
                      <a:pt x="2293488" y="3876786"/>
                    </a:lnTo>
                    <a:cubicBezTo>
                      <a:pt x="2210177" y="3926795"/>
                      <a:pt x="2109744" y="3955995"/>
                      <a:pt x="2001635" y="3955995"/>
                    </a:cubicBezTo>
                    <a:lnTo>
                      <a:pt x="1969227" y="3953092"/>
                    </a:lnTo>
                    <a:lnTo>
                      <a:pt x="1561051" y="3612026"/>
                    </a:lnTo>
                    <a:lnTo>
                      <a:pt x="1523689" y="3677682"/>
                    </a:lnTo>
                    <a:lnTo>
                      <a:pt x="1520662" y="3672727"/>
                    </a:lnTo>
                    <a:cubicBezTo>
                      <a:pt x="1494247" y="3617238"/>
                      <a:pt x="1479641" y="3556232"/>
                      <a:pt x="1479641" y="3492194"/>
                    </a:cubicBezTo>
                    <a:cubicBezTo>
                      <a:pt x="1479641" y="3364119"/>
                      <a:pt x="1538067" y="3248169"/>
                      <a:pt x="1632529" y="3164238"/>
                    </a:cubicBezTo>
                    <a:close/>
                    <a:moveTo>
                      <a:pt x="4865174" y="3053039"/>
                    </a:moveTo>
                    <a:lnTo>
                      <a:pt x="4884949" y="3062034"/>
                    </a:lnTo>
                    <a:cubicBezTo>
                      <a:pt x="5035622" y="3143379"/>
                      <a:pt x="5136270" y="3290590"/>
                      <a:pt x="5136270" y="3458689"/>
                    </a:cubicBezTo>
                    <a:cubicBezTo>
                      <a:pt x="5136270" y="3522726"/>
                      <a:pt x="5121664" y="3583732"/>
                      <a:pt x="5095249" y="3639221"/>
                    </a:cubicBezTo>
                    <a:lnTo>
                      <a:pt x="5047324" y="3717673"/>
                    </a:lnTo>
                    <a:lnTo>
                      <a:pt x="4987233" y="3612026"/>
                    </a:lnTo>
                    <a:lnTo>
                      <a:pt x="4615851" y="3922348"/>
                    </a:lnTo>
                    <a:lnTo>
                      <a:pt x="4614275" y="3922490"/>
                    </a:lnTo>
                    <a:cubicBezTo>
                      <a:pt x="4506166" y="3922490"/>
                      <a:pt x="4405733" y="3893289"/>
                      <a:pt x="4322422" y="3843280"/>
                    </a:cubicBezTo>
                    <a:lnTo>
                      <a:pt x="4281000" y="3812913"/>
                    </a:lnTo>
                    <a:lnTo>
                      <a:pt x="4315471" y="3791374"/>
                    </a:lnTo>
                    <a:cubicBezTo>
                      <a:pt x="4558028" y="3624111"/>
                      <a:pt x="4741950" y="3399602"/>
                      <a:pt x="4837614" y="3142601"/>
                    </a:cubicBezTo>
                    <a:close/>
                    <a:moveTo>
                      <a:pt x="4880057" y="2999991"/>
                    </a:moveTo>
                    <a:lnTo>
                      <a:pt x="4877954" y="3011508"/>
                    </a:lnTo>
                    <a:lnTo>
                      <a:pt x="4865174" y="3053039"/>
                    </a:lnTo>
                    <a:lnTo>
                      <a:pt x="4817459" y="3031336"/>
                    </a:lnTo>
                    <a:lnTo>
                      <a:pt x="4738782" y="3009635"/>
                    </a:lnTo>
                    <a:lnTo>
                      <a:pt x="4768096" y="3011279"/>
                    </a:lnTo>
                    <a:cubicBezTo>
                      <a:pt x="4804132" y="3011279"/>
                      <a:pt x="4839316" y="3008034"/>
                      <a:pt x="4873296" y="3001856"/>
                    </a:cubicBezTo>
                    <a:close/>
                    <a:moveTo>
                      <a:pt x="4291001" y="2734361"/>
                    </a:moveTo>
                    <a:lnTo>
                      <a:pt x="4335249" y="2806793"/>
                    </a:lnTo>
                    <a:cubicBezTo>
                      <a:pt x="4393878" y="2883900"/>
                      <a:pt x="4477918" y="2944501"/>
                      <a:pt x="4576693" y="2979108"/>
                    </a:cubicBezTo>
                    <a:lnTo>
                      <a:pt x="4634597" y="2995800"/>
                    </a:lnTo>
                    <a:lnTo>
                      <a:pt x="4614275" y="2994888"/>
                    </a:lnTo>
                    <a:cubicBezTo>
                      <a:pt x="4325984" y="2994888"/>
                      <a:pt x="4092279" y="3202539"/>
                      <a:pt x="4092279" y="3458689"/>
                    </a:cubicBezTo>
                    <a:cubicBezTo>
                      <a:pt x="4092279" y="3522726"/>
                      <a:pt x="4106886" y="3583733"/>
                      <a:pt x="4133300" y="3639221"/>
                    </a:cubicBezTo>
                    <a:lnTo>
                      <a:pt x="4161025" y="3684606"/>
                    </a:lnTo>
                    <a:lnTo>
                      <a:pt x="4141084" y="3663132"/>
                    </a:lnTo>
                    <a:cubicBezTo>
                      <a:pt x="4058429" y="3589692"/>
                      <a:pt x="3948184" y="3540766"/>
                      <a:pt x="3825349" y="3529682"/>
                    </a:cubicBezTo>
                    <a:lnTo>
                      <a:pt x="3819050" y="3529399"/>
                    </a:lnTo>
                    <a:lnTo>
                      <a:pt x="3847565" y="3514360"/>
                    </a:lnTo>
                    <a:cubicBezTo>
                      <a:pt x="4116896" y="3356391"/>
                      <a:pt x="4293972" y="3088873"/>
                      <a:pt x="4293972" y="2785449"/>
                    </a:cubicBezTo>
                    <a:close/>
                    <a:moveTo>
                      <a:pt x="2272347" y="2726978"/>
                    </a:moveTo>
                    <a:lnTo>
                      <a:pt x="2268946" y="2785449"/>
                    </a:lnTo>
                    <a:cubicBezTo>
                      <a:pt x="2268946" y="2906818"/>
                      <a:pt x="2297279" y="3022443"/>
                      <a:pt x="2348514" y="3127609"/>
                    </a:cubicBezTo>
                    <a:lnTo>
                      <a:pt x="2367533" y="3161885"/>
                    </a:lnTo>
                    <a:lnTo>
                      <a:pt x="2293488" y="3107604"/>
                    </a:lnTo>
                    <a:cubicBezTo>
                      <a:pt x="2210177" y="3057594"/>
                      <a:pt x="2109744" y="3028394"/>
                      <a:pt x="2001635" y="3028394"/>
                    </a:cubicBezTo>
                    <a:cubicBezTo>
                      <a:pt x="1893527" y="3028394"/>
                      <a:pt x="1793094" y="3057595"/>
                      <a:pt x="1709783" y="3107604"/>
                    </a:cubicBezTo>
                    <a:lnTo>
                      <a:pt x="1701720" y="3113514"/>
                    </a:lnTo>
                    <a:lnTo>
                      <a:pt x="1676947" y="3033010"/>
                    </a:lnTo>
                    <a:lnTo>
                      <a:pt x="1780189" y="3042258"/>
                    </a:lnTo>
                    <a:cubicBezTo>
                      <a:pt x="1996406" y="3042258"/>
                      <a:pt x="2181920" y="2925454"/>
                      <a:pt x="2261163" y="2758989"/>
                    </a:cubicBezTo>
                    <a:close/>
                    <a:moveTo>
                      <a:pt x="5236243" y="2345948"/>
                    </a:moveTo>
                    <a:lnTo>
                      <a:pt x="6548284" y="2735826"/>
                    </a:lnTo>
                    <a:lnTo>
                      <a:pt x="5227032" y="3128441"/>
                    </a:lnTo>
                    <a:lnTo>
                      <a:pt x="5227032" y="2764086"/>
                    </a:lnTo>
                    <a:lnTo>
                      <a:pt x="5249070" y="2728010"/>
                    </a:lnTo>
                    <a:cubicBezTo>
                      <a:pt x="5275485" y="2672521"/>
                      <a:pt x="5290091" y="2611515"/>
                      <a:pt x="5290091" y="2547478"/>
                    </a:cubicBezTo>
                    <a:cubicBezTo>
                      <a:pt x="5290091" y="2483440"/>
                      <a:pt x="5275485" y="2422434"/>
                      <a:pt x="5249070" y="2366945"/>
                    </a:cubicBezTo>
                    <a:close/>
                    <a:moveTo>
                      <a:pt x="1321252" y="2343211"/>
                    </a:moveTo>
                    <a:lnTo>
                      <a:pt x="1321252" y="2361849"/>
                    </a:lnTo>
                    <a:lnTo>
                      <a:pt x="1299214" y="2397925"/>
                    </a:lnTo>
                    <a:cubicBezTo>
                      <a:pt x="1272800" y="2453413"/>
                      <a:pt x="1258193" y="2514419"/>
                      <a:pt x="1258193" y="2578457"/>
                    </a:cubicBezTo>
                    <a:cubicBezTo>
                      <a:pt x="1258193" y="2642494"/>
                      <a:pt x="1272800" y="2703501"/>
                      <a:pt x="1299214" y="2758989"/>
                    </a:cubicBezTo>
                    <a:lnTo>
                      <a:pt x="1321252" y="2795065"/>
                    </a:lnTo>
                    <a:lnTo>
                      <a:pt x="1321252" y="3128441"/>
                    </a:lnTo>
                    <a:lnTo>
                      <a:pt x="0" y="2735826"/>
                    </a:lnTo>
                    <a:close/>
                    <a:moveTo>
                      <a:pt x="1780189" y="2114656"/>
                    </a:moveTo>
                    <a:lnTo>
                      <a:pt x="1815281" y="2117407"/>
                    </a:lnTo>
                    <a:lnTo>
                      <a:pt x="1765720" y="2203373"/>
                    </a:lnTo>
                    <a:cubicBezTo>
                      <a:pt x="1682880" y="2367028"/>
                      <a:pt x="1637071" y="2546957"/>
                      <a:pt x="1637071" y="2735826"/>
                    </a:cubicBezTo>
                    <a:cubicBezTo>
                      <a:pt x="1637071" y="2830261"/>
                      <a:pt x="1648523" y="2922460"/>
                      <a:pt x="1670331" y="3011508"/>
                    </a:cubicBezTo>
                    <a:lnTo>
                      <a:pt x="1676947" y="3033010"/>
                    </a:lnTo>
                    <a:lnTo>
                      <a:pt x="1674988" y="3032835"/>
                    </a:lnTo>
                    <a:cubicBezTo>
                      <a:pt x="1539066" y="3008122"/>
                      <a:pt x="1422387" y="2936470"/>
                      <a:pt x="1347342" y="2837772"/>
                    </a:cubicBezTo>
                    <a:lnTo>
                      <a:pt x="1321252" y="2795065"/>
                    </a:lnTo>
                    <a:lnTo>
                      <a:pt x="1321252" y="2361849"/>
                    </a:lnTo>
                    <a:lnTo>
                      <a:pt x="1347342" y="2319141"/>
                    </a:lnTo>
                    <a:cubicBezTo>
                      <a:pt x="1441148" y="2195769"/>
                      <a:pt x="1600007" y="2114656"/>
                      <a:pt x="1780189" y="2114656"/>
                    </a:cubicBezTo>
                    <a:close/>
                    <a:moveTo>
                      <a:pt x="4768096" y="2083677"/>
                    </a:moveTo>
                    <a:cubicBezTo>
                      <a:pt x="4948277" y="2083677"/>
                      <a:pt x="5107136" y="2164791"/>
                      <a:pt x="5200943" y="2288162"/>
                    </a:cubicBezTo>
                    <a:lnTo>
                      <a:pt x="5236243" y="2345948"/>
                    </a:lnTo>
                    <a:lnTo>
                      <a:pt x="5227032" y="2343211"/>
                    </a:lnTo>
                    <a:lnTo>
                      <a:pt x="5227032" y="2764086"/>
                    </a:lnTo>
                    <a:lnTo>
                      <a:pt x="5200943" y="2806793"/>
                    </a:lnTo>
                    <a:cubicBezTo>
                      <a:pt x="5144659" y="2880816"/>
                      <a:pt x="5064956" y="2939626"/>
                      <a:pt x="4971280" y="2974831"/>
                    </a:cubicBezTo>
                    <a:lnTo>
                      <a:pt x="4880057" y="2999991"/>
                    </a:lnTo>
                    <a:lnTo>
                      <a:pt x="4902761" y="2875687"/>
                    </a:lnTo>
                    <a:cubicBezTo>
                      <a:pt x="4908350" y="2829702"/>
                      <a:pt x="4911213" y="2783043"/>
                      <a:pt x="4911213" y="2735826"/>
                    </a:cubicBezTo>
                    <a:cubicBezTo>
                      <a:pt x="4911213" y="2546957"/>
                      <a:pt x="4865404" y="2367028"/>
                      <a:pt x="4782564" y="2203373"/>
                    </a:cubicBezTo>
                    <a:lnTo>
                      <a:pt x="4715916" y="2087768"/>
                    </a:lnTo>
                    <a:close/>
                    <a:moveTo>
                      <a:pt x="1848645" y="2064559"/>
                    </a:moveTo>
                    <a:lnTo>
                      <a:pt x="1887676" y="2106591"/>
                    </a:lnTo>
                    <a:lnTo>
                      <a:pt x="1926066" y="2134735"/>
                    </a:lnTo>
                    <a:lnTo>
                      <a:pt x="1872591" y="2121900"/>
                    </a:lnTo>
                    <a:lnTo>
                      <a:pt x="1815281" y="2117407"/>
                    </a:lnTo>
                    <a:lnTo>
                      <a:pt x="1834657" y="2083798"/>
                    </a:lnTo>
                    <a:close/>
                    <a:moveTo>
                      <a:pt x="2714189" y="1451780"/>
                    </a:moveTo>
                    <a:lnTo>
                      <a:pt x="2723274" y="1537187"/>
                    </a:lnTo>
                    <a:cubicBezTo>
                      <a:pt x="2766189" y="1736192"/>
                      <a:pt x="2952242" y="1890012"/>
                      <a:pt x="3182559" y="1910794"/>
                    </a:cubicBezTo>
                    <a:lnTo>
                      <a:pt x="3183806" y="1910851"/>
                    </a:lnTo>
                    <a:lnTo>
                      <a:pt x="3114720" y="1918276"/>
                    </a:lnTo>
                    <a:cubicBezTo>
                      <a:pt x="2735004" y="1972897"/>
                      <a:pt x="2426638" y="2210951"/>
                      <a:pt x="2314466" y="2524050"/>
                    </a:cubicBezTo>
                    <a:lnTo>
                      <a:pt x="2301123" y="2569104"/>
                    </a:lnTo>
                    <a:lnTo>
                      <a:pt x="2291579" y="2484985"/>
                    </a:lnTo>
                    <a:cubicBezTo>
                      <a:pt x="2273327" y="2405730"/>
                      <a:pt x="2232322" y="2333839"/>
                      <a:pt x="2174894" y="2274934"/>
                    </a:cubicBezTo>
                    <a:lnTo>
                      <a:pt x="2114917" y="2222900"/>
                    </a:lnTo>
                    <a:lnTo>
                      <a:pt x="2151582" y="2233012"/>
                    </a:lnTo>
                    <a:cubicBezTo>
                      <a:pt x="2185563" y="2239191"/>
                      <a:pt x="2220746" y="2242435"/>
                      <a:pt x="2256782" y="2242435"/>
                    </a:cubicBezTo>
                    <a:cubicBezTo>
                      <a:pt x="2545073" y="2242435"/>
                      <a:pt x="2778778" y="2034784"/>
                      <a:pt x="2778778" y="1778634"/>
                    </a:cubicBezTo>
                    <a:cubicBezTo>
                      <a:pt x="2778778" y="1682578"/>
                      <a:pt x="2745913" y="1593342"/>
                      <a:pt x="2689629" y="1519319"/>
                    </a:cubicBezTo>
                    <a:lnTo>
                      <a:pt x="2646216" y="1472568"/>
                    </a:lnTo>
                    <a:close/>
                    <a:moveTo>
                      <a:pt x="3755526" y="1428245"/>
                    </a:moveTo>
                    <a:lnTo>
                      <a:pt x="3760957" y="1429412"/>
                    </a:lnTo>
                    <a:lnTo>
                      <a:pt x="3838352" y="1453081"/>
                    </a:lnTo>
                    <a:lnTo>
                      <a:pt x="3812085" y="1481368"/>
                    </a:lnTo>
                    <a:cubicBezTo>
                      <a:pt x="3755801" y="1555391"/>
                      <a:pt x="3722936" y="1644627"/>
                      <a:pt x="3722936" y="1740684"/>
                    </a:cubicBezTo>
                    <a:cubicBezTo>
                      <a:pt x="3722936" y="1996833"/>
                      <a:pt x="3956641" y="2204484"/>
                      <a:pt x="4244931" y="2204484"/>
                    </a:cubicBezTo>
                    <a:cubicBezTo>
                      <a:pt x="4389077" y="2204484"/>
                      <a:pt x="4519576" y="2152571"/>
                      <a:pt x="4614038" y="2068640"/>
                    </a:cubicBezTo>
                    <a:lnTo>
                      <a:pt x="4663714" y="2015145"/>
                    </a:lnTo>
                    <a:lnTo>
                      <a:pt x="4713628" y="2083798"/>
                    </a:lnTo>
                    <a:lnTo>
                      <a:pt x="4715916" y="2087768"/>
                    </a:lnTo>
                    <a:lnTo>
                      <a:pt x="4675694" y="2090921"/>
                    </a:lnTo>
                    <a:cubicBezTo>
                      <a:pt x="4465754" y="2124241"/>
                      <a:pt x="4299295" y="2269077"/>
                      <a:pt x="4256706" y="2454005"/>
                    </a:cubicBezTo>
                    <a:lnTo>
                      <a:pt x="4248673" y="2524799"/>
                    </a:lnTo>
                    <a:lnTo>
                      <a:pt x="4248452" y="2524050"/>
                    </a:lnTo>
                    <a:cubicBezTo>
                      <a:pt x="4128268" y="2188587"/>
                      <a:pt x="3782862" y="1939272"/>
                      <a:pt x="3365785" y="1909418"/>
                    </a:cubicBezTo>
                    <a:lnTo>
                      <a:pt x="3313256" y="1907546"/>
                    </a:lnTo>
                    <a:lnTo>
                      <a:pt x="3341130" y="1903766"/>
                    </a:lnTo>
                    <a:cubicBezTo>
                      <a:pt x="3578995" y="1860519"/>
                      <a:pt x="3757925" y="1673519"/>
                      <a:pt x="3757925" y="1449388"/>
                    </a:cubicBezTo>
                    <a:close/>
                    <a:moveTo>
                      <a:pt x="2256782" y="1314833"/>
                    </a:moveTo>
                    <a:cubicBezTo>
                      <a:pt x="2400928" y="1314833"/>
                      <a:pt x="2531426" y="1366746"/>
                      <a:pt x="2625889" y="1450678"/>
                    </a:cubicBezTo>
                    <a:lnTo>
                      <a:pt x="2646216" y="1472568"/>
                    </a:lnTo>
                    <a:lnTo>
                      <a:pt x="2636921" y="1475411"/>
                    </a:lnTo>
                    <a:cubicBezTo>
                      <a:pt x="2343136" y="1579241"/>
                      <a:pt x="2093173" y="1752693"/>
                      <a:pt x="1916657" y="1971013"/>
                    </a:cubicBezTo>
                    <a:lnTo>
                      <a:pt x="1848645" y="2064559"/>
                    </a:lnTo>
                    <a:lnTo>
                      <a:pt x="1823936" y="2037950"/>
                    </a:lnTo>
                    <a:cubicBezTo>
                      <a:pt x="1767652" y="1963927"/>
                      <a:pt x="1734787" y="1874691"/>
                      <a:pt x="1734787" y="1778634"/>
                    </a:cubicBezTo>
                    <a:lnTo>
                      <a:pt x="1742831" y="1707733"/>
                    </a:lnTo>
                    <a:lnTo>
                      <a:pt x="2207788" y="1319222"/>
                    </a:lnTo>
                    <a:close/>
                    <a:moveTo>
                      <a:pt x="4244931" y="1276882"/>
                    </a:moveTo>
                    <a:cubicBezTo>
                      <a:pt x="4280968" y="1276882"/>
                      <a:pt x="4316151" y="1280127"/>
                      <a:pt x="4350132" y="1286305"/>
                    </a:cubicBezTo>
                    <a:lnTo>
                      <a:pt x="4360837" y="1289258"/>
                    </a:lnTo>
                    <a:lnTo>
                      <a:pt x="4322748" y="1304391"/>
                    </a:lnTo>
                    <a:lnTo>
                      <a:pt x="4758762" y="1668719"/>
                    </a:lnTo>
                    <a:lnTo>
                      <a:pt x="4766927" y="1740684"/>
                    </a:lnTo>
                    <a:cubicBezTo>
                      <a:pt x="4766927" y="1836740"/>
                      <a:pt x="4734062" y="1925976"/>
                      <a:pt x="4677779" y="1999999"/>
                    </a:cubicBezTo>
                    <a:lnTo>
                      <a:pt x="4663714" y="2015145"/>
                    </a:lnTo>
                    <a:lnTo>
                      <a:pt x="4631627" y="1971013"/>
                    </a:lnTo>
                    <a:cubicBezTo>
                      <a:pt x="4455111" y="1752693"/>
                      <a:pt x="4205149" y="1579241"/>
                      <a:pt x="3911364" y="1475411"/>
                    </a:cubicBezTo>
                    <a:lnTo>
                      <a:pt x="3838352" y="1453081"/>
                    </a:lnTo>
                    <a:lnTo>
                      <a:pt x="3875825" y="1412727"/>
                    </a:lnTo>
                    <a:cubicBezTo>
                      <a:pt x="3970288" y="1328795"/>
                      <a:pt x="4100786" y="1276882"/>
                      <a:pt x="4244931" y="1276882"/>
                    </a:cubicBezTo>
                    <a:close/>
                    <a:moveTo>
                      <a:pt x="2890574" y="1104020"/>
                    </a:moveTo>
                    <a:lnTo>
                      <a:pt x="3581286" y="1104020"/>
                    </a:lnTo>
                    <a:lnTo>
                      <a:pt x="3605036" y="1121431"/>
                    </a:lnTo>
                    <a:cubicBezTo>
                      <a:pt x="3675883" y="1184380"/>
                      <a:pt x="3726460" y="1265339"/>
                      <a:pt x="3747320" y="1355916"/>
                    </a:cubicBezTo>
                    <a:lnTo>
                      <a:pt x="3755526" y="1428245"/>
                    </a:lnTo>
                    <a:lnTo>
                      <a:pt x="3604069" y="1395704"/>
                    </a:lnTo>
                    <a:cubicBezTo>
                      <a:pt x="3497500" y="1377482"/>
                      <a:pt x="3387158" y="1367913"/>
                      <a:pt x="3274142" y="1367913"/>
                    </a:cubicBezTo>
                    <a:cubicBezTo>
                      <a:pt x="3104618" y="1367913"/>
                      <a:pt x="2941112" y="1389444"/>
                      <a:pt x="2787328" y="1429412"/>
                    </a:cubicBezTo>
                    <a:lnTo>
                      <a:pt x="2714189" y="1451780"/>
                    </a:lnTo>
                    <a:lnTo>
                      <a:pt x="2713934" y="1449388"/>
                    </a:lnTo>
                    <a:cubicBezTo>
                      <a:pt x="2713934" y="1321313"/>
                      <a:pt x="2772361" y="1205363"/>
                      <a:pt x="2866823" y="1121431"/>
                    </a:cubicBezTo>
                    <a:close/>
                    <a:moveTo>
                      <a:pt x="5589082" y="801242"/>
                    </a:moveTo>
                    <a:lnTo>
                      <a:pt x="4987233" y="1859626"/>
                    </a:lnTo>
                    <a:lnTo>
                      <a:pt x="4758762" y="1668719"/>
                    </a:lnTo>
                    <a:lnTo>
                      <a:pt x="4756322" y="1647212"/>
                    </a:lnTo>
                    <a:cubicBezTo>
                      <a:pt x="4721555" y="1496250"/>
                      <a:pt x="4604243" y="1372004"/>
                      <a:pt x="4448116" y="1313330"/>
                    </a:cubicBezTo>
                    <a:lnTo>
                      <a:pt x="4360837" y="1289258"/>
                    </a:lnTo>
                    <a:close/>
                    <a:moveTo>
                      <a:pt x="958899" y="801242"/>
                    </a:moveTo>
                    <a:lnTo>
                      <a:pt x="2225536" y="1304391"/>
                    </a:lnTo>
                    <a:lnTo>
                      <a:pt x="2207788" y="1319222"/>
                    </a:lnTo>
                    <a:lnTo>
                      <a:pt x="2151582" y="1324256"/>
                    </a:lnTo>
                    <a:cubicBezTo>
                      <a:pt x="1947698" y="1361326"/>
                      <a:pt x="1787113" y="1504008"/>
                      <a:pt x="1745392" y="1685162"/>
                    </a:cubicBezTo>
                    <a:lnTo>
                      <a:pt x="1742831" y="1707733"/>
                    </a:lnTo>
                    <a:lnTo>
                      <a:pt x="1561051" y="1859626"/>
                    </a:lnTo>
                    <a:close/>
                    <a:moveTo>
                      <a:pt x="3274142" y="0"/>
                    </a:moveTo>
                    <a:lnTo>
                      <a:pt x="3744011" y="1104020"/>
                    </a:lnTo>
                    <a:lnTo>
                      <a:pt x="3581286" y="1104020"/>
                    </a:lnTo>
                    <a:lnTo>
                      <a:pt x="3527783" y="1064797"/>
                    </a:lnTo>
                    <a:cubicBezTo>
                      <a:pt x="3444472" y="1014788"/>
                      <a:pt x="3344039" y="985587"/>
                      <a:pt x="3235930" y="985587"/>
                    </a:cubicBezTo>
                    <a:cubicBezTo>
                      <a:pt x="3127821" y="985587"/>
                      <a:pt x="3027388" y="1014788"/>
                      <a:pt x="2944077" y="1064797"/>
                    </a:cubicBezTo>
                    <a:lnTo>
                      <a:pt x="2890574" y="1104020"/>
                    </a:lnTo>
                    <a:lnTo>
                      <a:pt x="2804273" y="1104020"/>
                    </a:lnTo>
                    <a:close/>
                  </a:path>
                </a:pathLst>
              </a:custGeom>
              <a:solidFill>
                <a:srgbClr val="00B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7" name="Picture 16">
                <a:extLst>
                  <a:ext uri="{FF2B5EF4-FFF2-40B4-BE49-F238E27FC236}">
                    <a16:creationId xmlns:a16="http://schemas.microsoft.com/office/drawing/2014/main" id="{08CE49E5-AC69-4C34-A657-895CA4D8E64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backgroundRemoval t="10000" b="90000" l="10000" r="90000">
                            <a14:backgroundMark x1="73750" y1="39333" x2="80750" y2="56000"/>
                            <a14:backgroundMark x1="80750" y1="56000" x2="91500" y2="44333"/>
                            <a14:backgroundMark x1="91500" y1="44333" x2="80250" y2="34000"/>
                            <a14:backgroundMark x1="80250" y1="34000" x2="72750" y2="39000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331935" y="848095"/>
                <a:ext cx="4251054" cy="3188290"/>
              </a:xfrm>
              <a:prstGeom prst="rect">
                <a:avLst/>
              </a:prstGeom>
              <a:ln>
                <a:noFill/>
              </a:ln>
            </p:spPr>
          </p:pic>
        </p:grp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AA3915E3-5D3E-4DA0-A7E8-5F54A87223B5}"/>
                </a:ext>
              </a:extLst>
            </p:cNvPr>
            <p:cNvSpPr/>
            <p:nvPr/>
          </p:nvSpPr>
          <p:spPr>
            <a:xfrm>
              <a:off x="3069650" y="1474277"/>
              <a:ext cx="1168911" cy="1862048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11500" b="1" cap="none" spc="0" dirty="0">
                  <a:ln w="0"/>
                  <a:solidFill>
                    <a:srgbClr val="FF000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T</a:t>
              </a: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1A646C57-D946-4ADD-9A7A-54A9BE7DC4BE}"/>
              </a:ext>
            </a:extLst>
          </p:cNvPr>
          <p:cNvGrpSpPr/>
          <p:nvPr/>
        </p:nvGrpSpPr>
        <p:grpSpPr>
          <a:xfrm>
            <a:off x="3364553" y="1834184"/>
            <a:ext cx="961608" cy="514170"/>
            <a:chOff x="1528580" y="1075217"/>
            <a:chExt cx="4434685" cy="3763394"/>
          </a:xfrm>
        </p:grpSpPr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67E8BC81-F7CC-4B49-94C4-42DDB4C0CA0A}"/>
                </a:ext>
              </a:extLst>
            </p:cNvPr>
            <p:cNvGrpSpPr/>
            <p:nvPr/>
          </p:nvGrpSpPr>
          <p:grpSpPr>
            <a:xfrm>
              <a:off x="1528580" y="1075217"/>
              <a:ext cx="4434685" cy="3763394"/>
              <a:chOff x="1331935" y="675871"/>
              <a:chExt cx="4434685" cy="3763394"/>
            </a:xfrm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grpSpPr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A5CB46EC-3039-4EF6-AA58-A4A24A6AAD49}"/>
                  </a:ext>
                </a:extLst>
              </p:cNvPr>
              <p:cNvSpPr/>
              <p:nvPr/>
            </p:nvSpPr>
            <p:spPr>
              <a:xfrm>
                <a:off x="1331935" y="675871"/>
                <a:ext cx="4434685" cy="3763394"/>
              </a:xfrm>
              <a:custGeom>
                <a:avLst/>
                <a:gdLst>
                  <a:gd name="connsiteX0" fmla="*/ 3138977 w 6548284"/>
                  <a:gd name="connsiteY0" fmla="*/ 4367632 h 5471652"/>
                  <a:gd name="connsiteX1" fmla="*/ 3468599 w 6548284"/>
                  <a:gd name="connsiteY1" fmla="*/ 4367632 h 5471652"/>
                  <a:gd name="connsiteX2" fmla="*/ 3480125 w 6548284"/>
                  <a:gd name="connsiteY2" fmla="*/ 4375679 h 5471652"/>
                  <a:gd name="connsiteX3" fmla="*/ 3692483 w 6548284"/>
                  <a:gd name="connsiteY3" fmla="*/ 4449545 h 5471652"/>
                  <a:gd name="connsiteX4" fmla="*/ 3708686 w 6548284"/>
                  <a:gd name="connsiteY4" fmla="*/ 4450634 h 5471652"/>
                  <a:gd name="connsiteX5" fmla="*/ 3274142 w 6548284"/>
                  <a:gd name="connsiteY5" fmla="*/ 5471652 h 5471652"/>
                  <a:gd name="connsiteX6" fmla="*/ 2852905 w 6548284"/>
                  <a:gd name="connsiteY6" fmla="*/ 4481900 h 5471652"/>
                  <a:gd name="connsiteX7" fmla="*/ 2870436 w 6548284"/>
                  <a:gd name="connsiteY7" fmla="*/ 4480721 h 5471652"/>
                  <a:gd name="connsiteX8" fmla="*/ 3082794 w 6548284"/>
                  <a:gd name="connsiteY8" fmla="*/ 4406855 h 5471652"/>
                  <a:gd name="connsiteX9" fmla="*/ 4225228 w 6548284"/>
                  <a:gd name="connsiteY9" fmla="*/ 3765171 h 5471652"/>
                  <a:gd name="connsiteX10" fmla="*/ 4245168 w 6548284"/>
                  <a:gd name="connsiteY10" fmla="*/ 3786646 h 5471652"/>
                  <a:gd name="connsiteX11" fmla="*/ 4281000 w 6548284"/>
                  <a:gd name="connsiteY11" fmla="*/ 3812913 h 5471652"/>
                  <a:gd name="connsiteX12" fmla="*/ 4258654 w 6548284"/>
                  <a:gd name="connsiteY12" fmla="*/ 3826876 h 5471652"/>
                  <a:gd name="connsiteX13" fmla="*/ 4252952 w 6548284"/>
                  <a:gd name="connsiteY13" fmla="*/ 3810556 h 5471652"/>
                  <a:gd name="connsiteX14" fmla="*/ 5047324 w 6548284"/>
                  <a:gd name="connsiteY14" fmla="*/ 3717673 h 5471652"/>
                  <a:gd name="connsiteX15" fmla="*/ 5589082 w 6548284"/>
                  <a:gd name="connsiteY15" fmla="*/ 4670156 h 5471652"/>
                  <a:gd name="connsiteX16" fmla="*/ 4322748 w 6548284"/>
                  <a:gd name="connsiteY16" fmla="*/ 4167261 h 5471652"/>
                  <a:gd name="connsiteX17" fmla="*/ 4615851 w 6548284"/>
                  <a:gd name="connsiteY17" fmla="*/ 3922348 h 5471652"/>
                  <a:gd name="connsiteX18" fmla="*/ 4719475 w 6548284"/>
                  <a:gd name="connsiteY18" fmla="*/ 3913067 h 5471652"/>
                  <a:gd name="connsiteX19" fmla="*/ 5047122 w 6548284"/>
                  <a:gd name="connsiteY19" fmla="*/ 3718004 h 5471652"/>
                  <a:gd name="connsiteX20" fmla="*/ 1523689 w 6548284"/>
                  <a:gd name="connsiteY20" fmla="*/ 3677682 h 5471652"/>
                  <a:gd name="connsiteX21" fmla="*/ 1568789 w 6548284"/>
                  <a:gd name="connsiteY21" fmla="*/ 3751510 h 5471652"/>
                  <a:gd name="connsiteX22" fmla="*/ 1896435 w 6548284"/>
                  <a:gd name="connsiteY22" fmla="*/ 3946572 h 5471652"/>
                  <a:gd name="connsiteX23" fmla="*/ 1969227 w 6548284"/>
                  <a:gd name="connsiteY23" fmla="*/ 3953092 h 5471652"/>
                  <a:gd name="connsiteX24" fmla="*/ 2225536 w 6548284"/>
                  <a:gd name="connsiteY24" fmla="*/ 4167261 h 5471652"/>
                  <a:gd name="connsiteX25" fmla="*/ 958899 w 6548284"/>
                  <a:gd name="connsiteY25" fmla="*/ 4670156 h 5471652"/>
                  <a:gd name="connsiteX26" fmla="*/ 3097833 w 6548284"/>
                  <a:gd name="connsiteY26" fmla="*/ 3648698 h 5471652"/>
                  <a:gd name="connsiteX27" fmla="*/ 3165195 w 6548284"/>
                  <a:gd name="connsiteY27" fmla="*/ 3658753 h 5471652"/>
                  <a:gd name="connsiteX28" fmla="*/ 3281459 w 6548284"/>
                  <a:gd name="connsiteY28" fmla="*/ 3664485 h 5471652"/>
                  <a:gd name="connsiteX29" fmla="*/ 3384983 w 6548284"/>
                  <a:gd name="connsiteY29" fmla="*/ 3659947 h 5471652"/>
                  <a:gd name="connsiteX30" fmla="*/ 3412120 w 6548284"/>
                  <a:gd name="connsiteY30" fmla="*/ 3656351 h 5471652"/>
                  <a:gd name="connsiteX31" fmla="*/ 3402871 w 6548284"/>
                  <a:gd name="connsiteY31" fmla="*/ 3663132 h 5471652"/>
                  <a:gd name="connsiteX32" fmla="*/ 3291004 w 6548284"/>
                  <a:gd name="connsiteY32" fmla="*/ 3810556 h 5471652"/>
                  <a:gd name="connsiteX33" fmla="*/ 3276013 w 6548284"/>
                  <a:gd name="connsiteY33" fmla="*/ 3853461 h 5471652"/>
                  <a:gd name="connsiteX34" fmla="*/ 3271916 w 6548284"/>
                  <a:gd name="connsiteY34" fmla="*/ 3841732 h 5471652"/>
                  <a:gd name="connsiteX35" fmla="*/ 3160048 w 6548284"/>
                  <a:gd name="connsiteY35" fmla="*/ 3694308 h 5471652"/>
                  <a:gd name="connsiteX36" fmla="*/ 2489996 w 6548284"/>
                  <a:gd name="connsiteY36" fmla="*/ 3332804 h 5471652"/>
                  <a:gd name="connsiteX37" fmla="*/ 2500154 w 6548284"/>
                  <a:gd name="connsiteY37" fmla="*/ 3344598 h 5471652"/>
                  <a:gd name="connsiteX38" fmla="*/ 2746038 w 6548284"/>
                  <a:gd name="connsiteY38" fmla="*/ 3531665 h 5471652"/>
                  <a:gd name="connsiteX39" fmla="*/ 2803213 w 6548284"/>
                  <a:gd name="connsiteY39" fmla="*/ 3559014 h 5471652"/>
                  <a:gd name="connsiteX40" fmla="*/ 2790941 w 6548284"/>
                  <a:gd name="connsiteY40" fmla="*/ 3558463 h 5471652"/>
                  <a:gd name="connsiteX41" fmla="*/ 2499089 w 6548284"/>
                  <a:gd name="connsiteY41" fmla="*/ 3637673 h 5471652"/>
                  <a:gd name="connsiteX42" fmla="*/ 2493399 w 6548284"/>
                  <a:gd name="connsiteY42" fmla="*/ 3641844 h 5471652"/>
                  <a:gd name="connsiteX43" fmla="*/ 2513026 w 6548284"/>
                  <a:gd name="connsiteY43" fmla="*/ 3585667 h 5471652"/>
                  <a:gd name="connsiteX44" fmla="*/ 2523631 w 6548284"/>
                  <a:gd name="connsiteY44" fmla="*/ 3492194 h 5471652"/>
                  <a:gd name="connsiteX45" fmla="*/ 2513026 w 6548284"/>
                  <a:gd name="connsiteY45" fmla="*/ 3398722 h 5471652"/>
                  <a:gd name="connsiteX46" fmla="*/ 1701720 w 6548284"/>
                  <a:gd name="connsiteY46" fmla="*/ 3113514 h 5471652"/>
                  <a:gd name="connsiteX47" fmla="*/ 1710671 w 6548284"/>
                  <a:gd name="connsiteY47" fmla="*/ 3142601 h 5471652"/>
                  <a:gd name="connsiteX48" fmla="*/ 3274142 w 6548284"/>
                  <a:gd name="connsiteY48" fmla="*/ 4103739 h 5471652"/>
                  <a:gd name="connsiteX49" fmla="*/ 4189444 w 6548284"/>
                  <a:gd name="connsiteY49" fmla="*/ 3870121 h 5471652"/>
                  <a:gd name="connsiteX50" fmla="*/ 4258654 w 6548284"/>
                  <a:gd name="connsiteY50" fmla="*/ 3826876 h 5471652"/>
                  <a:gd name="connsiteX51" fmla="*/ 4283368 w 6548284"/>
                  <a:gd name="connsiteY51" fmla="*/ 3897616 h 5471652"/>
                  <a:gd name="connsiteX52" fmla="*/ 4293973 w 6548284"/>
                  <a:gd name="connsiteY52" fmla="*/ 3991088 h 5471652"/>
                  <a:gd name="connsiteX53" fmla="*/ 3771978 w 6548284"/>
                  <a:gd name="connsiteY53" fmla="*/ 4454889 h 5471652"/>
                  <a:gd name="connsiteX54" fmla="*/ 3708686 w 6548284"/>
                  <a:gd name="connsiteY54" fmla="*/ 4450634 h 5471652"/>
                  <a:gd name="connsiteX55" fmla="*/ 3744011 w 6548284"/>
                  <a:gd name="connsiteY55" fmla="*/ 4367632 h 5471652"/>
                  <a:gd name="connsiteX56" fmla="*/ 3468599 w 6548284"/>
                  <a:gd name="connsiteY56" fmla="*/ 4367632 h 5471652"/>
                  <a:gd name="connsiteX57" fmla="*/ 3421000 w 6548284"/>
                  <a:gd name="connsiteY57" fmla="*/ 4334402 h 5471652"/>
                  <a:gd name="connsiteX58" fmla="*/ 3291004 w 6548284"/>
                  <a:gd name="connsiteY58" fmla="*/ 4171620 h 5471652"/>
                  <a:gd name="connsiteX59" fmla="*/ 3286905 w 6548284"/>
                  <a:gd name="connsiteY59" fmla="*/ 4159891 h 5471652"/>
                  <a:gd name="connsiteX60" fmla="*/ 3271916 w 6548284"/>
                  <a:gd name="connsiteY60" fmla="*/ 4202796 h 5471652"/>
                  <a:gd name="connsiteX61" fmla="*/ 3141920 w 6548284"/>
                  <a:gd name="connsiteY61" fmla="*/ 4365578 h 5471652"/>
                  <a:gd name="connsiteX62" fmla="*/ 3138977 w 6548284"/>
                  <a:gd name="connsiteY62" fmla="*/ 4367632 h 5471652"/>
                  <a:gd name="connsiteX63" fmla="*/ 2804273 w 6548284"/>
                  <a:gd name="connsiteY63" fmla="*/ 4367632 h 5471652"/>
                  <a:gd name="connsiteX64" fmla="*/ 2852905 w 6548284"/>
                  <a:gd name="connsiteY64" fmla="*/ 4481900 h 5471652"/>
                  <a:gd name="connsiteX65" fmla="*/ 2790941 w 6548284"/>
                  <a:gd name="connsiteY65" fmla="*/ 4486065 h 5471652"/>
                  <a:gd name="connsiteX66" fmla="*/ 2268946 w 6548284"/>
                  <a:gd name="connsiteY66" fmla="*/ 4022264 h 5471652"/>
                  <a:gd name="connsiteX67" fmla="*/ 2279551 w 6548284"/>
                  <a:gd name="connsiteY67" fmla="*/ 3928792 h 5471652"/>
                  <a:gd name="connsiteX68" fmla="*/ 2299177 w 6548284"/>
                  <a:gd name="connsiteY68" fmla="*/ 3872615 h 5471652"/>
                  <a:gd name="connsiteX69" fmla="*/ 2293488 w 6548284"/>
                  <a:gd name="connsiteY69" fmla="*/ 3876786 h 5471652"/>
                  <a:gd name="connsiteX70" fmla="*/ 2001635 w 6548284"/>
                  <a:gd name="connsiteY70" fmla="*/ 3955995 h 5471652"/>
                  <a:gd name="connsiteX71" fmla="*/ 1969227 w 6548284"/>
                  <a:gd name="connsiteY71" fmla="*/ 3953092 h 5471652"/>
                  <a:gd name="connsiteX72" fmla="*/ 1561051 w 6548284"/>
                  <a:gd name="connsiteY72" fmla="*/ 3612026 h 5471652"/>
                  <a:gd name="connsiteX73" fmla="*/ 1523689 w 6548284"/>
                  <a:gd name="connsiteY73" fmla="*/ 3677682 h 5471652"/>
                  <a:gd name="connsiteX74" fmla="*/ 1520662 w 6548284"/>
                  <a:gd name="connsiteY74" fmla="*/ 3672727 h 5471652"/>
                  <a:gd name="connsiteX75" fmla="*/ 1479641 w 6548284"/>
                  <a:gd name="connsiteY75" fmla="*/ 3492194 h 5471652"/>
                  <a:gd name="connsiteX76" fmla="*/ 1632529 w 6548284"/>
                  <a:gd name="connsiteY76" fmla="*/ 3164238 h 5471652"/>
                  <a:gd name="connsiteX77" fmla="*/ 4865174 w 6548284"/>
                  <a:gd name="connsiteY77" fmla="*/ 3053039 h 5471652"/>
                  <a:gd name="connsiteX78" fmla="*/ 4884949 w 6548284"/>
                  <a:gd name="connsiteY78" fmla="*/ 3062034 h 5471652"/>
                  <a:gd name="connsiteX79" fmla="*/ 5136270 w 6548284"/>
                  <a:gd name="connsiteY79" fmla="*/ 3458689 h 5471652"/>
                  <a:gd name="connsiteX80" fmla="*/ 5095249 w 6548284"/>
                  <a:gd name="connsiteY80" fmla="*/ 3639221 h 5471652"/>
                  <a:gd name="connsiteX81" fmla="*/ 5047324 w 6548284"/>
                  <a:gd name="connsiteY81" fmla="*/ 3717673 h 5471652"/>
                  <a:gd name="connsiteX82" fmla="*/ 4987233 w 6548284"/>
                  <a:gd name="connsiteY82" fmla="*/ 3612026 h 5471652"/>
                  <a:gd name="connsiteX83" fmla="*/ 4615851 w 6548284"/>
                  <a:gd name="connsiteY83" fmla="*/ 3922348 h 5471652"/>
                  <a:gd name="connsiteX84" fmla="*/ 4614275 w 6548284"/>
                  <a:gd name="connsiteY84" fmla="*/ 3922490 h 5471652"/>
                  <a:gd name="connsiteX85" fmla="*/ 4322422 w 6548284"/>
                  <a:gd name="connsiteY85" fmla="*/ 3843280 h 5471652"/>
                  <a:gd name="connsiteX86" fmla="*/ 4281000 w 6548284"/>
                  <a:gd name="connsiteY86" fmla="*/ 3812913 h 5471652"/>
                  <a:gd name="connsiteX87" fmla="*/ 4315471 w 6548284"/>
                  <a:gd name="connsiteY87" fmla="*/ 3791374 h 5471652"/>
                  <a:gd name="connsiteX88" fmla="*/ 4837614 w 6548284"/>
                  <a:gd name="connsiteY88" fmla="*/ 3142601 h 5471652"/>
                  <a:gd name="connsiteX89" fmla="*/ 4880057 w 6548284"/>
                  <a:gd name="connsiteY89" fmla="*/ 2999991 h 5471652"/>
                  <a:gd name="connsiteX90" fmla="*/ 4877954 w 6548284"/>
                  <a:gd name="connsiteY90" fmla="*/ 3011508 h 5471652"/>
                  <a:gd name="connsiteX91" fmla="*/ 4865174 w 6548284"/>
                  <a:gd name="connsiteY91" fmla="*/ 3053039 h 5471652"/>
                  <a:gd name="connsiteX92" fmla="*/ 4817459 w 6548284"/>
                  <a:gd name="connsiteY92" fmla="*/ 3031336 h 5471652"/>
                  <a:gd name="connsiteX93" fmla="*/ 4738782 w 6548284"/>
                  <a:gd name="connsiteY93" fmla="*/ 3009635 h 5471652"/>
                  <a:gd name="connsiteX94" fmla="*/ 4768096 w 6548284"/>
                  <a:gd name="connsiteY94" fmla="*/ 3011279 h 5471652"/>
                  <a:gd name="connsiteX95" fmla="*/ 4873296 w 6548284"/>
                  <a:gd name="connsiteY95" fmla="*/ 3001856 h 5471652"/>
                  <a:gd name="connsiteX96" fmla="*/ 4291001 w 6548284"/>
                  <a:gd name="connsiteY96" fmla="*/ 2734361 h 5471652"/>
                  <a:gd name="connsiteX97" fmla="*/ 4335249 w 6548284"/>
                  <a:gd name="connsiteY97" fmla="*/ 2806793 h 5471652"/>
                  <a:gd name="connsiteX98" fmla="*/ 4576693 w 6548284"/>
                  <a:gd name="connsiteY98" fmla="*/ 2979108 h 5471652"/>
                  <a:gd name="connsiteX99" fmla="*/ 4634597 w 6548284"/>
                  <a:gd name="connsiteY99" fmla="*/ 2995800 h 5471652"/>
                  <a:gd name="connsiteX100" fmla="*/ 4614275 w 6548284"/>
                  <a:gd name="connsiteY100" fmla="*/ 2994888 h 5471652"/>
                  <a:gd name="connsiteX101" fmla="*/ 4092279 w 6548284"/>
                  <a:gd name="connsiteY101" fmla="*/ 3458689 h 5471652"/>
                  <a:gd name="connsiteX102" fmla="*/ 4133300 w 6548284"/>
                  <a:gd name="connsiteY102" fmla="*/ 3639221 h 5471652"/>
                  <a:gd name="connsiteX103" fmla="*/ 4161025 w 6548284"/>
                  <a:gd name="connsiteY103" fmla="*/ 3684606 h 5471652"/>
                  <a:gd name="connsiteX104" fmla="*/ 4141084 w 6548284"/>
                  <a:gd name="connsiteY104" fmla="*/ 3663132 h 5471652"/>
                  <a:gd name="connsiteX105" fmla="*/ 3825349 w 6548284"/>
                  <a:gd name="connsiteY105" fmla="*/ 3529682 h 5471652"/>
                  <a:gd name="connsiteX106" fmla="*/ 3819050 w 6548284"/>
                  <a:gd name="connsiteY106" fmla="*/ 3529399 h 5471652"/>
                  <a:gd name="connsiteX107" fmla="*/ 3847565 w 6548284"/>
                  <a:gd name="connsiteY107" fmla="*/ 3514360 h 5471652"/>
                  <a:gd name="connsiteX108" fmla="*/ 4293972 w 6548284"/>
                  <a:gd name="connsiteY108" fmla="*/ 2785449 h 5471652"/>
                  <a:gd name="connsiteX109" fmla="*/ 2272347 w 6548284"/>
                  <a:gd name="connsiteY109" fmla="*/ 2726978 h 5471652"/>
                  <a:gd name="connsiteX110" fmla="*/ 2268946 w 6548284"/>
                  <a:gd name="connsiteY110" fmla="*/ 2785449 h 5471652"/>
                  <a:gd name="connsiteX111" fmla="*/ 2348514 w 6548284"/>
                  <a:gd name="connsiteY111" fmla="*/ 3127609 h 5471652"/>
                  <a:gd name="connsiteX112" fmla="*/ 2367533 w 6548284"/>
                  <a:gd name="connsiteY112" fmla="*/ 3161885 h 5471652"/>
                  <a:gd name="connsiteX113" fmla="*/ 2293488 w 6548284"/>
                  <a:gd name="connsiteY113" fmla="*/ 3107604 h 5471652"/>
                  <a:gd name="connsiteX114" fmla="*/ 2001635 w 6548284"/>
                  <a:gd name="connsiteY114" fmla="*/ 3028394 h 5471652"/>
                  <a:gd name="connsiteX115" fmla="*/ 1709783 w 6548284"/>
                  <a:gd name="connsiteY115" fmla="*/ 3107604 h 5471652"/>
                  <a:gd name="connsiteX116" fmla="*/ 1701720 w 6548284"/>
                  <a:gd name="connsiteY116" fmla="*/ 3113514 h 5471652"/>
                  <a:gd name="connsiteX117" fmla="*/ 1676947 w 6548284"/>
                  <a:gd name="connsiteY117" fmla="*/ 3033010 h 5471652"/>
                  <a:gd name="connsiteX118" fmla="*/ 1780189 w 6548284"/>
                  <a:gd name="connsiteY118" fmla="*/ 3042258 h 5471652"/>
                  <a:gd name="connsiteX119" fmla="*/ 2261163 w 6548284"/>
                  <a:gd name="connsiteY119" fmla="*/ 2758989 h 5471652"/>
                  <a:gd name="connsiteX120" fmla="*/ 5236243 w 6548284"/>
                  <a:gd name="connsiteY120" fmla="*/ 2345948 h 5471652"/>
                  <a:gd name="connsiteX121" fmla="*/ 6548284 w 6548284"/>
                  <a:gd name="connsiteY121" fmla="*/ 2735826 h 5471652"/>
                  <a:gd name="connsiteX122" fmla="*/ 5227032 w 6548284"/>
                  <a:gd name="connsiteY122" fmla="*/ 3128441 h 5471652"/>
                  <a:gd name="connsiteX123" fmla="*/ 5227032 w 6548284"/>
                  <a:gd name="connsiteY123" fmla="*/ 2764086 h 5471652"/>
                  <a:gd name="connsiteX124" fmla="*/ 5249070 w 6548284"/>
                  <a:gd name="connsiteY124" fmla="*/ 2728010 h 5471652"/>
                  <a:gd name="connsiteX125" fmla="*/ 5290091 w 6548284"/>
                  <a:gd name="connsiteY125" fmla="*/ 2547478 h 5471652"/>
                  <a:gd name="connsiteX126" fmla="*/ 5249070 w 6548284"/>
                  <a:gd name="connsiteY126" fmla="*/ 2366945 h 5471652"/>
                  <a:gd name="connsiteX127" fmla="*/ 1321252 w 6548284"/>
                  <a:gd name="connsiteY127" fmla="*/ 2343211 h 5471652"/>
                  <a:gd name="connsiteX128" fmla="*/ 1321252 w 6548284"/>
                  <a:gd name="connsiteY128" fmla="*/ 2361849 h 5471652"/>
                  <a:gd name="connsiteX129" fmla="*/ 1299214 w 6548284"/>
                  <a:gd name="connsiteY129" fmla="*/ 2397925 h 5471652"/>
                  <a:gd name="connsiteX130" fmla="*/ 1258193 w 6548284"/>
                  <a:gd name="connsiteY130" fmla="*/ 2578457 h 5471652"/>
                  <a:gd name="connsiteX131" fmla="*/ 1299214 w 6548284"/>
                  <a:gd name="connsiteY131" fmla="*/ 2758989 h 5471652"/>
                  <a:gd name="connsiteX132" fmla="*/ 1321252 w 6548284"/>
                  <a:gd name="connsiteY132" fmla="*/ 2795065 h 5471652"/>
                  <a:gd name="connsiteX133" fmla="*/ 1321252 w 6548284"/>
                  <a:gd name="connsiteY133" fmla="*/ 3128441 h 5471652"/>
                  <a:gd name="connsiteX134" fmla="*/ 0 w 6548284"/>
                  <a:gd name="connsiteY134" fmla="*/ 2735826 h 5471652"/>
                  <a:gd name="connsiteX135" fmla="*/ 1780189 w 6548284"/>
                  <a:gd name="connsiteY135" fmla="*/ 2114656 h 5471652"/>
                  <a:gd name="connsiteX136" fmla="*/ 1815281 w 6548284"/>
                  <a:gd name="connsiteY136" fmla="*/ 2117407 h 5471652"/>
                  <a:gd name="connsiteX137" fmla="*/ 1765720 w 6548284"/>
                  <a:gd name="connsiteY137" fmla="*/ 2203373 h 5471652"/>
                  <a:gd name="connsiteX138" fmla="*/ 1637071 w 6548284"/>
                  <a:gd name="connsiteY138" fmla="*/ 2735826 h 5471652"/>
                  <a:gd name="connsiteX139" fmla="*/ 1670331 w 6548284"/>
                  <a:gd name="connsiteY139" fmla="*/ 3011508 h 5471652"/>
                  <a:gd name="connsiteX140" fmla="*/ 1676947 w 6548284"/>
                  <a:gd name="connsiteY140" fmla="*/ 3033010 h 5471652"/>
                  <a:gd name="connsiteX141" fmla="*/ 1674988 w 6548284"/>
                  <a:gd name="connsiteY141" fmla="*/ 3032835 h 5471652"/>
                  <a:gd name="connsiteX142" fmla="*/ 1347342 w 6548284"/>
                  <a:gd name="connsiteY142" fmla="*/ 2837772 h 5471652"/>
                  <a:gd name="connsiteX143" fmla="*/ 1321252 w 6548284"/>
                  <a:gd name="connsiteY143" fmla="*/ 2795065 h 5471652"/>
                  <a:gd name="connsiteX144" fmla="*/ 1321252 w 6548284"/>
                  <a:gd name="connsiteY144" fmla="*/ 2361849 h 5471652"/>
                  <a:gd name="connsiteX145" fmla="*/ 1347342 w 6548284"/>
                  <a:gd name="connsiteY145" fmla="*/ 2319141 h 5471652"/>
                  <a:gd name="connsiteX146" fmla="*/ 1780189 w 6548284"/>
                  <a:gd name="connsiteY146" fmla="*/ 2114656 h 5471652"/>
                  <a:gd name="connsiteX147" fmla="*/ 4768096 w 6548284"/>
                  <a:gd name="connsiteY147" fmla="*/ 2083677 h 5471652"/>
                  <a:gd name="connsiteX148" fmla="*/ 5200943 w 6548284"/>
                  <a:gd name="connsiteY148" fmla="*/ 2288162 h 5471652"/>
                  <a:gd name="connsiteX149" fmla="*/ 5236243 w 6548284"/>
                  <a:gd name="connsiteY149" fmla="*/ 2345948 h 5471652"/>
                  <a:gd name="connsiteX150" fmla="*/ 5227032 w 6548284"/>
                  <a:gd name="connsiteY150" fmla="*/ 2343211 h 5471652"/>
                  <a:gd name="connsiteX151" fmla="*/ 5227032 w 6548284"/>
                  <a:gd name="connsiteY151" fmla="*/ 2764086 h 5471652"/>
                  <a:gd name="connsiteX152" fmla="*/ 5200943 w 6548284"/>
                  <a:gd name="connsiteY152" fmla="*/ 2806793 h 5471652"/>
                  <a:gd name="connsiteX153" fmla="*/ 4971280 w 6548284"/>
                  <a:gd name="connsiteY153" fmla="*/ 2974831 h 5471652"/>
                  <a:gd name="connsiteX154" fmla="*/ 4880057 w 6548284"/>
                  <a:gd name="connsiteY154" fmla="*/ 2999991 h 5471652"/>
                  <a:gd name="connsiteX155" fmla="*/ 4902761 w 6548284"/>
                  <a:gd name="connsiteY155" fmla="*/ 2875687 h 5471652"/>
                  <a:gd name="connsiteX156" fmla="*/ 4911213 w 6548284"/>
                  <a:gd name="connsiteY156" fmla="*/ 2735826 h 5471652"/>
                  <a:gd name="connsiteX157" fmla="*/ 4782564 w 6548284"/>
                  <a:gd name="connsiteY157" fmla="*/ 2203373 h 5471652"/>
                  <a:gd name="connsiteX158" fmla="*/ 4715916 w 6548284"/>
                  <a:gd name="connsiteY158" fmla="*/ 2087768 h 5471652"/>
                  <a:gd name="connsiteX159" fmla="*/ 1848645 w 6548284"/>
                  <a:gd name="connsiteY159" fmla="*/ 2064559 h 5471652"/>
                  <a:gd name="connsiteX160" fmla="*/ 1887676 w 6548284"/>
                  <a:gd name="connsiteY160" fmla="*/ 2106591 h 5471652"/>
                  <a:gd name="connsiteX161" fmla="*/ 1926066 w 6548284"/>
                  <a:gd name="connsiteY161" fmla="*/ 2134735 h 5471652"/>
                  <a:gd name="connsiteX162" fmla="*/ 1872591 w 6548284"/>
                  <a:gd name="connsiteY162" fmla="*/ 2121900 h 5471652"/>
                  <a:gd name="connsiteX163" fmla="*/ 1815281 w 6548284"/>
                  <a:gd name="connsiteY163" fmla="*/ 2117407 h 5471652"/>
                  <a:gd name="connsiteX164" fmla="*/ 1834657 w 6548284"/>
                  <a:gd name="connsiteY164" fmla="*/ 2083798 h 5471652"/>
                  <a:gd name="connsiteX165" fmla="*/ 2714189 w 6548284"/>
                  <a:gd name="connsiteY165" fmla="*/ 1451780 h 5471652"/>
                  <a:gd name="connsiteX166" fmla="*/ 2723274 w 6548284"/>
                  <a:gd name="connsiteY166" fmla="*/ 1537187 h 5471652"/>
                  <a:gd name="connsiteX167" fmla="*/ 3182559 w 6548284"/>
                  <a:gd name="connsiteY167" fmla="*/ 1910794 h 5471652"/>
                  <a:gd name="connsiteX168" fmla="*/ 3183806 w 6548284"/>
                  <a:gd name="connsiteY168" fmla="*/ 1910851 h 5471652"/>
                  <a:gd name="connsiteX169" fmla="*/ 3114720 w 6548284"/>
                  <a:gd name="connsiteY169" fmla="*/ 1918276 h 5471652"/>
                  <a:gd name="connsiteX170" fmla="*/ 2314466 w 6548284"/>
                  <a:gd name="connsiteY170" fmla="*/ 2524050 h 5471652"/>
                  <a:gd name="connsiteX171" fmla="*/ 2301123 w 6548284"/>
                  <a:gd name="connsiteY171" fmla="*/ 2569104 h 5471652"/>
                  <a:gd name="connsiteX172" fmla="*/ 2291579 w 6548284"/>
                  <a:gd name="connsiteY172" fmla="*/ 2484985 h 5471652"/>
                  <a:gd name="connsiteX173" fmla="*/ 2174894 w 6548284"/>
                  <a:gd name="connsiteY173" fmla="*/ 2274934 h 5471652"/>
                  <a:gd name="connsiteX174" fmla="*/ 2114917 w 6548284"/>
                  <a:gd name="connsiteY174" fmla="*/ 2222900 h 5471652"/>
                  <a:gd name="connsiteX175" fmla="*/ 2151582 w 6548284"/>
                  <a:gd name="connsiteY175" fmla="*/ 2233012 h 5471652"/>
                  <a:gd name="connsiteX176" fmla="*/ 2256782 w 6548284"/>
                  <a:gd name="connsiteY176" fmla="*/ 2242435 h 5471652"/>
                  <a:gd name="connsiteX177" fmla="*/ 2778778 w 6548284"/>
                  <a:gd name="connsiteY177" fmla="*/ 1778634 h 5471652"/>
                  <a:gd name="connsiteX178" fmla="*/ 2689629 w 6548284"/>
                  <a:gd name="connsiteY178" fmla="*/ 1519319 h 5471652"/>
                  <a:gd name="connsiteX179" fmla="*/ 2646216 w 6548284"/>
                  <a:gd name="connsiteY179" fmla="*/ 1472568 h 5471652"/>
                  <a:gd name="connsiteX180" fmla="*/ 3755526 w 6548284"/>
                  <a:gd name="connsiteY180" fmla="*/ 1428245 h 5471652"/>
                  <a:gd name="connsiteX181" fmla="*/ 3760957 w 6548284"/>
                  <a:gd name="connsiteY181" fmla="*/ 1429412 h 5471652"/>
                  <a:gd name="connsiteX182" fmla="*/ 3838352 w 6548284"/>
                  <a:gd name="connsiteY182" fmla="*/ 1453081 h 5471652"/>
                  <a:gd name="connsiteX183" fmla="*/ 3812085 w 6548284"/>
                  <a:gd name="connsiteY183" fmla="*/ 1481368 h 5471652"/>
                  <a:gd name="connsiteX184" fmla="*/ 3722936 w 6548284"/>
                  <a:gd name="connsiteY184" fmla="*/ 1740684 h 5471652"/>
                  <a:gd name="connsiteX185" fmla="*/ 4244931 w 6548284"/>
                  <a:gd name="connsiteY185" fmla="*/ 2204484 h 5471652"/>
                  <a:gd name="connsiteX186" fmla="*/ 4614038 w 6548284"/>
                  <a:gd name="connsiteY186" fmla="*/ 2068640 h 5471652"/>
                  <a:gd name="connsiteX187" fmla="*/ 4663714 w 6548284"/>
                  <a:gd name="connsiteY187" fmla="*/ 2015145 h 5471652"/>
                  <a:gd name="connsiteX188" fmla="*/ 4713628 w 6548284"/>
                  <a:gd name="connsiteY188" fmla="*/ 2083798 h 5471652"/>
                  <a:gd name="connsiteX189" fmla="*/ 4715916 w 6548284"/>
                  <a:gd name="connsiteY189" fmla="*/ 2087768 h 5471652"/>
                  <a:gd name="connsiteX190" fmla="*/ 4675694 w 6548284"/>
                  <a:gd name="connsiteY190" fmla="*/ 2090921 h 5471652"/>
                  <a:gd name="connsiteX191" fmla="*/ 4256706 w 6548284"/>
                  <a:gd name="connsiteY191" fmla="*/ 2454005 h 5471652"/>
                  <a:gd name="connsiteX192" fmla="*/ 4248673 w 6548284"/>
                  <a:gd name="connsiteY192" fmla="*/ 2524799 h 5471652"/>
                  <a:gd name="connsiteX193" fmla="*/ 4248452 w 6548284"/>
                  <a:gd name="connsiteY193" fmla="*/ 2524050 h 5471652"/>
                  <a:gd name="connsiteX194" fmla="*/ 3365785 w 6548284"/>
                  <a:gd name="connsiteY194" fmla="*/ 1909418 h 5471652"/>
                  <a:gd name="connsiteX195" fmla="*/ 3313256 w 6548284"/>
                  <a:gd name="connsiteY195" fmla="*/ 1907546 h 5471652"/>
                  <a:gd name="connsiteX196" fmla="*/ 3341130 w 6548284"/>
                  <a:gd name="connsiteY196" fmla="*/ 1903766 h 5471652"/>
                  <a:gd name="connsiteX197" fmla="*/ 3757925 w 6548284"/>
                  <a:gd name="connsiteY197" fmla="*/ 1449388 h 5471652"/>
                  <a:gd name="connsiteX198" fmla="*/ 2256782 w 6548284"/>
                  <a:gd name="connsiteY198" fmla="*/ 1314833 h 5471652"/>
                  <a:gd name="connsiteX199" fmla="*/ 2625889 w 6548284"/>
                  <a:gd name="connsiteY199" fmla="*/ 1450678 h 5471652"/>
                  <a:gd name="connsiteX200" fmla="*/ 2646216 w 6548284"/>
                  <a:gd name="connsiteY200" fmla="*/ 1472568 h 5471652"/>
                  <a:gd name="connsiteX201" fmla="*/ 2636921 w 6548284"/>
                  <a:gd name="connsiteY201" fmla="*/ 1475411 h 5471652"/>
                  <a:gd name="connsiteX202" fmla="*/ 1916657 w 6548284"/>
                  <a:gd name="connsiteY202" fmla="*/ 1971013 h 5471652"/>
                  <a:gd name="connsiteX203" fmla="*/ 1848645 w 6548284"/>
                  <a:gd name="connsiteY203" fmla="*/ 2064559 h 5471652"/>
                  <a:gd name="connsiteX204" fmla="*/ 1823936 w 6548284"/>
                  <a:gd name="connsiteY204" fmla="*/ 2037950 h 5471652"/>
                  <a:gd name="connsiteX205" fmla="*/ 1734787 w 6548284"/>
                  <a:gd name="connsiteY205" fmla="*/ 1778634 h 5471652"/>
                  <a:gd name="connsiteX206" fmla="*/ 1742831 w 6548284"/>
                  <a:gd name="connsiteY206" fmla="*/ 1707733 h 5471652"/>
                  <a:gd name="connsiteX207" fmla="*/ 2207788 w 6548284"/>
                  <a:gd name="connsiteY207" fmla="*/ 1319222 h 5471652"/>
                  <a:gd name="connsiteX208" fmla="*/ 4244931 w 6548284"/>
                  <a:gd name="connsiteY208" fmla="*/ 1276882 h 5471652"/>
                  <a:gd name="connsiteX209" fmla="*/ 4350132 w 6548284"/>
                  <a:gd name="connsiteY209" fmla="*/ 1286305 h 5471652"/>
                  <a:gd name="connsiteX210" fmla="*/ 4360837 w 6548284"/>
                  <a:gd name="connsiteY210" fmla="*/ 1289258 h 5471652"/>
                  <a:gd name="connsiteX211" fmla="*/ 4322748 w 6548284"/>
                  <a:gd name="connsiteY211" fmla="*/ 1304391 h 5471652"/>
                  <a:gd name="connsiteX212" fmla="*/ 4758762 w 6548284"/>
                  <a:gd name="connsiteY212" fmla="*/ 1668719 h 5471652"/>
                  <a:gd name="connsiteX213" fmla="*/ 4766927 w 6548284"/>
                  <a:gd name="connsiteY213" fmla="*/ 1740684 h 5471652"/>
                  <a:gd name="connsiteX214" fmla="*/ 4677779 w 6548284"/>
                  <a:gd name="connsiteY214" fmla="*/ 1999999 h 5471652"/>
                  <a:gd name="connsiteX215" fmla="*/ 4663714 w 6548284"/>
                  <a:gd name="connsiteY215" fmla="*/ 2015145 h 5471652"/>
                  <a:gd name="connsiteX216" fmla="*/ 4631627 w 6548284"/>
                  <a:gd name="connsiteY216" fmla="*/ 1971013 h 5471652"/>
                  <a:gd name="connsiteX217" fmla="*/ 3911364 w 6548284"/>
                  <a:gd name="connsiteY217" fmla="*/ 1475411 h 5471652"/>
                  <a:gd name="connsiteX218" fmla="*/ 3838352 w 6548284"/>
                  <a:gd name="connsiteY218" fmla="*/ 1453081 h 5471652"/>
                  <a:gd name="connsiteX219" fmla="*/ 3875825 w 6548284"/>
                  <a:gd name="connsiteY219" fmla="*/ 1412727 h 5471652"/>
                  <a:gd name="connsiteX220" fmla="*/ 4244931 w 6548284"/>
                  <a:gd name="connsiteY220" fmla="*/ 1276882 h 5471652"/>
                  <a:gd name="connsiteX221" fmla="*/ 2890574 w 6548284"/>
                  <a:gd name="connsiteY221" fmla="*/ 1104020 h 5471652"/>
                  <a:gd name="connsiteX222" fmla="*/ 3581286 w 6548284"/>
                  <a:gd name="connsiteY222" fmla="*/ 1104020 h 5471652"/>
                  <a:gd name="connsiteX223" fmla="*/ 3605036 w 6548284"/>
                  <a:gd name="connsiteY223" fmla="*/ 1121431 h 5471652"/>
                  <a:gd name="connsiteX224" fmla="*/ 3747320 w 6548284"/>
                  <a:gd name="connsiteY224" fmla="*/ 1355916 h 5471652"/>
                  <a:gd name="connsiteX225" fmla="*/ 3755526 w 6548284"/>
                  <a:gd name="connsiteY225" fmla="*/ 1428245 h 5471652"/>
                  <a:gd name="connsiteX226" fmla="*/ 3604069 w 6548284"/>
                  <a:gd name="connsiteY226" fmla="*/ 1395704 h 5471652"/>
                  <a:gd name="connsiteX227" fmla="*/ 3274142 w 6548284"/>
                  <a:gd name="connsiteY227" fmla="*/ 1367913 h 5471652"/>
                  <a:gd name="connsiteX228" fmla="*/ 2787328 w 6548284"/>
                  <a:gd name="connsiteY228" fmla="*/ 1429412 h 5471652"/>
                  <a:gd name="connsiteX229" fmla="*/ 2714189 w 6548284"/>
                  <a:gd name="connsiteY229" fmla="*/ 1451780 h 5471652"/>
                  <a:gd name="connsiteX230" fmla="*/ 2713934 w 6548284"/>
                  <a:gd name="connsiteY230" fmla="*/ 1449388 h 5471652"/>
                  <a:gd name="connsiteX231" fmla="*/ 2866823 w 6548284"/>
                  <a:gd name="connsiteY231" fmla="*/ 1121431 h 5471652"/>
                  <a:gd name="connsiteX232" fmla="*/ 5589082 w 6548284"/>
                  <a:gd name="connsiteY232" fmla="*/ 801242 h 5471652"/>
                  <a:gd name="connsiteX233" fmla="*/ 4987233 w 6548284"/>
                  <a:gd name="connsiteY233" fmla="*/ 1859626 h 5471652"/>
                  <a:gd name="connsiteX234" fmla="*/ 4758762 w 6548284"/>
                  <a:gd name="connsiteY234" fmla="*/ 1668719 h 5471652"/>
                  <a:gd name="connsiteX235" fmla="*/ 4756322 w 6548284"/>
                  <a:gd name="connsiteY235" fmla="*/ 1647212 h 5471652"/>
                  <a:gd name="connsiteX236" fmla="*/ 4448116 w 6548284"/>
                  <a:gd name="connsiteY236" fmla="*/ 1313330 h 5471652"/>
                  <a:gd name="connsiteX237" fmla="*/ 4360837 w 6548284"/>
                  <a:gd name="connsiteY237" fmla="*/ 1289258 h 5471652"/>
                  <a:gd name="connsiteX238" fmla="*/ 958899 w 6548284"/>
                  <a:gd name="connsiteY238" fmla="*/ 801242 h 5471652"/>
                  <a:gd name="connsiteX239" fmla="*/ 2225536 w 6548284"/>
                  <a:gd name="connsiteY239" fmla="*/ 1304391 h 5471652"/>
                  <a:gd name="connsiteX240" fmla="*/ 2207788 w 6548284"/>
                  <a:gd name="connsiteY240" fmla="*/ 1319222 h 5471652"/>
                  <a:gd name="connsiteX241" fmla="*/ 2151582 w 6548284"/>
                  <a:gd name="connsiteY241" fmla="*/ 1324256 h 5471652"/>
                  <a:gd name="connsiteX242" fmla="*/ 1745392 w 6548284"/>
                  <a:gd name="connsiteY242" fmla="*/ 1685162 h 5471652"/>
                  <a:gd name="connsiteX243" fmla="*/ 1742831 w 6548284"/>
                  <a:gd name="connsiteY243" fmla="*/ 1707733 h 5471652"/>
                  <a:gd name="connsiteX244" fmla="*/ 1561051 w 6548284"/>
                  <a:gd name="connsiteY244" fmla="*/ 1859626 h 5471652"/>
                  <a:gd name="connsiteX245" fmla="*/ 3274142 w 6548284"/>
                  <a:gd name="connsiteY245" fmla="*/ 0 h 5471652"/>
                  <a:gd name="connsiteX246" fmla="*/ 3744011 w 6548284"/>
                  <a:gd name="connsiteY246" fmla="*/ 1104020 h 5471652"/>
                  <a:gd name="connsiteX247" fmla="*/ 3581286 w 6548284"/>
                  <a:gd name="connsiteY247" fmla="*/ 1104020 h 5471652"/>
                  <a:gd name="connsiteX248" fmla="*/ 3527783 w 6548284"/>
                  <a:gd name="connsiteY248" fmla="*/ 1064797 h 5471652"/>
                  <a:gd name="connsiteX249" fmla="*/ 3235930 w 6548284"/>
                  <a:gd name="connsiteY249" fmla="*/ 985587 h 5471652"/>
                  <a:gd name="connsiteX250" fmla="*/ 2944077 w 6548284"/>
                  <a:gd name="connsiteY250" fmla="*/ 1064797 h 5471652"/>
                  <a:gd name="connsiteX251" fmla="*/ 2890574 w 6548284"/>
                  <a:gd name="connsiteY251" fmla="*/ 1104020 h 5471652"/>
                  <a:gd name="connsiteX252" fmla="*/ 2804273 w 6548284"/>
                  <a:gd name="connsiteY252" fmla="*/ 1104020 h 54716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</a:cxnLst>
                <a:rect l="l" t="t" r="r" b="b"/>
                <a:pathLst>
                  <a:path w="6548284" h="5471652">
                    <a:moveTo>
                      <a:pt x="3138977" y="4367632"/>
                    </a:moveTo>
                    <a:lnTo>
                      <a:pt x="3468599" y="4367632"/>
                    </a:lnTo>
                    <a:lnTo>
                      <a:pt x="3480125" y="4375679"/>
                    </a:lnTo>
                    <a:cubicBezTo>
                      <a:pt x="3542609" y="4413186"/>
                      <a:pt x="3614723" y="4438988"/>
                      <a:pt x="3692483" y="4449545"/>
                    </a:cubicBezTo>
                    <a:lnTo>
                      <a:pt x="3708686" y="4450634"/>
                    </a:lnTo>
                    <a:lnTo>
                      <a:pt x="3274142" y="5471652"/>
                    </a:lnTo>
                    <a:lnTo>
                      <a:pt x="2852905" y="4481900"/>
                    </a:lnTo>
                    <a:lnTo>
                      <a:pt x="2870436" y="4480721"/>
                    </a:lnTo>
                    <a:cubicBezTo>
                      <a:pt x="2948197" y="4470164"/>
                      <a:pt x="3020311" y="4444362"/>
                      <a:pt x="3082794" y="4406855"/>
                    </a:cubicBezTo>
                    <a:close/>
                    <a:moveTo>
                      <a:pt x="4225228" y="3765171"/>
                    </a:moveTo>
                    <a:lnTo>
                      <a:pt x="4245168" y="3786646"/>
                    </a:lnTo>
                    <a:lnTo>
                      <a:pt x="4281000" y="3812913"/>
                    </a:lnTo>
                    <a:lnTo>
                      <a:pt x="4258654" y="3826876"/>
                    </a:lnTo>
                    <a:lnTo>
                      <a:pt x="4252952" y="3810556"/>
                    </a:lnTo>
                    <a:close/>
                    <a:moveTo>
                      <a:pt x="5047324" y="3717673"/>
                    </a:moveTo>
                    <a:lnTo>
                      <a:pt x="5589082" y="4670156"/>
                    </a:lnTo>
                    <a:lnTo>
                      <a:pt x="4322748" y="4167261"/>
                    </a:lnTo>
                    <a:lnTo>
                      <a:pt x="4615851" y="3922348"/>
                    </a:lnTo>
                    <a:lnTo>
                      <a:pt x="4719475" y="3913067"/>
                    </a:lnTo>
                    <a:cubicBezTo>
                      <a:pt x="4855398" y="3888354"/>
                      <a:pt x="4972077" y="3816702"/>
                      <a:pt x="5047122" y="3718004"/>
                    </a:cubicBezTo>
                    <a:close/>
                    <a:moveTo>
                      <a:pt x="1523689" y="3677682"/>
                    </a:moveTo>
                    <a:lnTo>
                      <a:pt x="1568789" y="3751510"/>
                    </a:lnTo>
                    <a:cubicBezTo>
                      <a:pt x="1643834" y="3850207"/>
                      <a:pt x="1760513" y="3921859"/>
                      <a:pt x="1896435" y="3946572"/>
                    </a:cubicBezTo>
                    <a:lnTo>
                      <a:pt x="1969227" y="3953092"/>
                    </a:lnTo>
                    <a:lnTo>
                      <a:pt x="2225536" y="4167261"/>
                    </a:lnTo>
                    <a:lnTo>
                      <a:pt x="958899" y="4670156"/>
                    </a:lnTo>
                    <a:close/>
                    <a:moveTo>
                      <a:pt x="3097833" y="3648698"/>
                    </a:moveTo>
                    <a:lnTo>
                      <a:pt x="3165195" y="3658753"/>
                    </a:lnTo>
                    <a:cubicBezTo>
                      <a:pt x="3203346" y="3662540"/>
                      <a:pt x="3242141" y="3664485"/>
                      <a:pt x="3281459" y="3664485"/>
                    </a:cubicBezTo>
                    <a:cubicBezTo>
                      <a:pt x="3316409" y="3664485"/>
                      <a:pt x="3350945" y="3662948"/>
                      <a:pt x="3384983" y="3659947"/>
                    </a:cubicBezTo>
                    <a:lnTo>
                      <a:pt x="3412120" y="3656351"/>
                    </a:lnTo>
                    <a:lnTo>
                      <a:pt x="3402871" y="3663132"/>
                    </a:lnTo>
                    <a:cubicBezTo>
                      <a:pt x="3355640" y="3705097"/>
                      <a:pt x="3317418" y="3755068"/>
                      <a:pt x="3291004" y="3810556"/>
                    </a:cubicBezTo>
                    <a:lnTo>
                      <a:pt x="3276013" y="3853461"/>
                    </a:lnTo>
                    <a:lnTo>
                      <a:pt x="3271916" y="3841732"/>
                    </a:lnTo>
                    <a:cubicBezTo>
                      <a:pt x="3245501" y="3786244"/>
                      <a:pt x="3207279" y="3736273"/>
                      <a:pt x="3160048" y="3694308"/>
                    </a:cubicBezTo>
                    <a:close/>
                    <a:moveTo>
                      <a:pt x="2489996" y="3332804"/>
                    </a:moveTo>
                    <a:lnTo>
                      <a:pt x="2500154" y="3344598"/>
                    </a:lnTo>
                    <a:cubicBezTo>
                      <a:pt x="2569796" y="3417858"/>
                      <a:pt x="2652844" y="3481158"/>
                      <a:pt x="2746038" y="3531665"/>
                    </a:cubicBezTo>
                    <a:lnTo>
                      <a:pt x="2803213" y="3559014"/>
                    </a:lnTo>
                    <a:lnTo>
                      <a:pt x="2790941" y="3558463"/>
                    </a:lnTo>
                    <a:cubicBezTo>
                      <a:pt x="2682832" y="3558463"/>
                      <a:pt x="2582399" y="3587664"/>
                      <a:pt x="2499089" y="3637673"/>
                    </a:cubicBezTo>
                    <a:lnTo>
                      <a:pt x="2493399" y="3641844"/>
                    </a:lnTo>
                    <a:lnTo>
                      <a:pt x="2513026" y="3585667"/>
                    </a:lnTo>
                    <a:cubicBezTo>
                      <a:pt x="2519979" y="3555475"/>
                      <a:pt x="2523631" y="3524213"/>
                      <a:pt x="2523631" y="3492194"/>
                    </a:cubicBezTo>
                    <a:cubicBezTo>
                      <a:pt x="2523631" y="3460176"/>
                      <a:pt x="2519979" y="3428915"/>
                      <a:pt x="2513026" y="3398722"/>
                    </a:cubicBezTo>
                    <a:close/>
                    <a:moveTo>
                      <a:pt x="1701720" y="3113514"/>
                    </a:moveTo>
                    <a:lnTo>
                      <a:pt x="1710671" y="3142601"/>
                    </a:lnTo>
                    <a:cubicBezTo>
                      <a:pt x="1917943" y="3699436"/>
                      <a:pt x="2539538" y="4103739"/>
                      <a:pt x="3274142" y="4103739"/>
                    </a:cubicBezTo>
                    <a:cubicBezTo>
                      <a:pt x="3613191" y="4103739"/>
                      <a:pt x="3928166" y="4017615"/>
                      <a:pt x="4189444" y="3870121"/>
                    </a:cubicBezTo>
                    <a:lnTo>
                      <a:pt x="4258654" y="3826876"/>
                    </a:lnTo>
                    <a:lnTo>
                      <a:pt x="4283368" y="3897616"/>
                    </a:lnTo>
                    <a:cubicBezTo>
                      <a:pt x="4290322" y="3927809"/>
                      <a:pt x="4293973" y="3959069"/>
                      <a:pt x="4293973" y="3991088"/>
                    </a:cubicBezTo>
                    <a:cubicBezTo>
                      <a:pt x="4293973" y="4247238"/>
                      <a:pt x="4060268" y="4454889"/>
                      <a:pt x="3771978" y="4454889"/>
                    </a:cubicBezTo>
                    <a:lnTo>
                      <a:pt x="3708686" y="4450634"/>
                    </a:lnTo>
                    <a:lnTo>
                      <a:pt x="3744011" y="4367632"/>
                    </a:lnTo>
                    <a:lnTo>
                      <a:pt x="3468599" y="4367632"/>
                    </a:lnTo>
                    <a:lnTo>
                      <a:pt x="3421000" y="4334402"/>
                    </a:lnTo>
                    <a:cubicBezTo>
                      <a:pt x="3365380" y="4289486"/>
                      <a:pt x="3320720" y="4234045"/>
                      <a:pt x="3291004" y="4171620"/>
                    </a:cubicBezTo>
                    <a:lnTo>
                      <a:pt x="3286905" y="4159891"/>
                    </a:lnTo>
                    <a:lnTo>
                      <a:pt x="3271916" y="4202796"/>
                    </a:lnTo>
                    <a:cubicBezTo>
                      <a:pt x="3242200" y="4265221"/>
                      <a:pt x="3197539" y="4320662"/>
                      <a:pt x="3141920" y="4365578"/>
                    </a:cubicBezTo>
                    <a:lnTo>
                      <a:pt x="3138977" y="4367632"/>
                    </a:lnTo>
                    <a:lnTo>
                      <a:pt x="2804273" y="4367632"/>
                    </a:lnTo>
                    <a:lnTo>
                      <a:pt x="2852905" y="4481900"/>
                    </a:lnTo>
                    <a:lnTo>
                      <a:pt x="2790941" y="4486065"/>
                    </a:lnTo>
                    <a:cubicBezTo>
                      <a:pt x="2502651" y="4486065"/>
                      <a:pt x="2268946" y="4278414"/>
                      <a:pt x="2268946" y="4022264"/>
                    </a:cubicBezTo>
                    <a:cubicBezTo>
                      <a:pt x="2268946" y="3990245"/>
                      <a:pt x="2272598" y="3958985"/>
                      <a:pt x="2279551" y="3928792"/>
                    </a:cubicBezTo>
                    <a:lnTo>
                      <a:pt x="2299177" y="3872615"/>
                    </a:lnTo>
                    <a:lnTo>
                      <a:pt x="2293488" y="3876786"/>
                    </a:lnTo>
                    <a:cubicBezTo>
                      <a:pt x="2210177" y="3926795"/>
                      <a:pt x="2109744" y="3955995"/>
                      <a:pt x="2001635" y="3955995"/>
                    </a:cubicBezTo>
                    <a:lnTo>
                      <a:pt x="1969227" y="3953092"/>
                    </a:lnTo>
                    <a:lnTo>
                      <a:pt x="1561051" y="3612026"/>
                    </a:lnTo>
                    <a:lnTo>
                      <a:pt x="1523689" y="3677682"/>
                    </a:lnTo>
                    <a:lnTo>
                      <a:pt x="1520662" y="3672727"/>
                    </a:lnTo>
                    <a:cubicBezTo>
                      <a:pt x="1494247" y="3617238"/>
                      <a:pt x="1479641" y="3556232"/>
                      <a:pt x="1479641" y="3492194"/>
                    </a:cubicBezTo>
                    <a:cubicBezTo>
                      <a:pt x="1479641" y="3364119"/>
                      <a:pt x="1538067" y="3248169"/>
                      <a:pt x="1632529" y="3164238"/>
                    </a:cubicBezTo>
                    <a:close/>
                    <a:moveTo>
                      <a:pt x="4865174" y="3053039"/>
                    </a:moveTo>
                    <a:lnTo>
                      <a:pt x="4884949" y="3062034"/>
                    </a:lnTo>
                    <a:cubicBezTo>
                      <a:pt x="5035622" y="3143379"/>
                      <a:pt x="5136270" y="3290590"/>
                      <a:pt x="5136270" y="3458689"/>
                    </a:cubicBezTo>
                    <a:cubicBezTo>
                      <a:pt x="5136270" y="3522726"/>
                      <a:pt x="5121664" y="3583732"/>
                      <a:pt x="5095249" y="3639221"/>
                    </a:cubicBezTo>
                    <a:lnTo>
                      <a:pt x="5047324" y="3717673"/>
                    </a:lnTo>
                    <a:lnTo>
                      <a:pt x="4987233" y="3612026"/>
                    </a:lnTo>
                    <a:lnTo>
                      <a:pt x="4615851" y="3922348"/>
                    </a:lnTo>
                    <a:lnTo>
                      <a:pt x="4614275" y="3922490"/>
                    </a:lnTo>
                    <a:cubicBezTo>
                      <a:pt x="4506166" y="3922490"/>
                      <a:pt x="4405733" y="3893289"/>
                      <a:pt x="4322422" y="3843280"/>
                    </a:cubicBezTo>
                    <a:lnTo>
                      <a:pt x="4281000" y="3812913"/>
                    </a:lnTo>
                    <a:lnTo>
                      <a:pt x="4315471" y="3791374"/>
                    </a:lnTo>
                    <a:cubicBezTo>
                      <a:pt x="4558028" y="3624111"/>
                      <a:pt x="4741950" y="3399602"/>
                      <a:pt x="4837614" y="3142601"/>
                    </a:cubicBezTo>
                    <a:close/>
                    <a:moveTo>
                      <a:pt x="4880057" y="2999991"/>
                    </a:moveTo>
                    <a:lnTo>
                      <a:pt x="4877954" y="3011508"/>
                    </a:lnTo>
                    <a:lnTo>
                      <a:pt x="4865174" y="3053039"/>
                    </a:lnTo>
                    <a:lnTo>
                      <a:pt x="4817459" y="3031336"/>
                    </a:lnTo>
                    <a:lnTo>
                      <a:pt x="4738782" y="3009635"/>
                    </a:lnTo>
                    <a:lnTo>
                      <a:pt x="4768096" y="3011279"/>
                    </a:lnTo>
                    <a:cubicBezTo>
                      <a:pt x="4804132" y="3011279"/>
                      <a:pt x="4839316" y="3008034"/>
                      <a:pt x="4873296" y="3001856"/>
                    </a:cubicBezTo>
                    <a:close/>
                    <a:moveTo>
                      <a:pt x="4291001" y="2734361"/>
                    </a:moveTo>
                    <a:lnTo>
                      <a:pt x="4335249" y="2806793"/>
                    </a:lnTo>
                    <a:cubicBezTo>
                      <a:pt x="4393878" y="2883900"/>
                      <a:pt x="4477918" y="2944501"/>
                      <a:pt x="4576693" y="2979108"/>
                    </a:cubicBezTo>
                    <a:lnTo>
                      <a:pt x="4634597" y="2995800"/>
                    </a:lnTo>
                    <a:lnTo>
                      <a:pt x="4614275" y="2994888"/>
                    </a:lnTo>
                    <a:cubicBezTo>
                      <a:pt x="4325984" y="2994888"/>
                      <a:pt x="4092279" y="3202539"/>
                      <a:pt x="4092279" y="3458689"/>
                    </a:cubicBezTo>
                    <a:cubicBezTo>
                      <a:pt x="4092279" y="3522726"/>
                      <a:pt x="4106886" y="3583733"/>
                      <a:pt x="4133300" y="3639221"/>
                    </a:cubicBezTo>
                    <a:lnTo>
                      <a:pt x="4161025" y="3684606"/>
                    </a:lnTo>
                    <a:lnTo>
                      <a:pt x="4141084" y="3663132"/>
                    </a:lnTo>
                    <a:cubicBezTo>
                      <a:pt x="4058429" y="3589692"/>
                      <a:pt x="3948184" y="3540766"/>
                      <a:pt x="3825349" y="3529682"/>
                    </a:cubicBezTo>
                    <a:lnTo>
                      <a:pt x="3819050" y="3529399"/>
                    </a:lnTo>
                    <a:lnTo>
                      <a:pt x="3847565" y="3514360"/>
                    </a:lnTo>
                    <a:cubicBezTo>
                      <a:pt x="4116896" y="3356391"/>
                      <a:pt x="4293972" y="3088873"/>
                      <a:pt x="4293972" y="2785449"/>
                    </a:cubicBezTo>
                    <a:close/>
                    <a:moveTo>
                      <a:pt x="2272347" y="2726978"/>
                    </a:moveTo>
                    <a:lnTo>
                      <a:pt x="2268946" y="2785449"/>
                    </a:lnTo>
                    <a:cubicBezTo>
                      <a:pt x="2268946" y="2906818"/>
                      <a:pt x="2297279" y="3022443"/>
                      <a:pt x="2348514" y="3127609"/>
                    </a:cubicBezTo>
                    <a:lnTo>
                      <a:pt x="2367533" y="3161885"/>
                    </a:lnTo>
                    <a:lnTo>
                      <a:pt x="2293488" y="3107604"/>
                    </a:lnTo>
                    <a:cubicBezTo>
                      <a:pt x="2210177" y="3057594"/>
                      <a:pt x="2109744" y="3028394"/>
                      <a:pt x="2001635" y="3028394"/>
                    </a:cubicBezTo>
                    <a:cubicBezTo>
                      <a:pt x="1893527" y="3028394"/>
                      <a:pt x="1793094" y="3057595"/>
                      <a:pt x="1709783" y="3107604"/>
                    </a:cubicBezTo>
                    <a:lnTo>
                      <a:pt x="1701720" y="3113514"/>
                    </a:lnTo>
                    <a:lnTo>
                      <a:pt x="1676947" y="3033010"/>
                    </a:lnTo>
                    <a:lnTo>
                      <a:pt x="1780189" y="3042258"/>
                    </a:lnTo>
                    <a:cubicBezTo>
                      <a:pt x="1996406" y="3042258"/>
                      <a:pt x="2181920" y="2925454"/>
                      <a:pt x="2261163" y="2758989"/>
                    </a:cubicBezTo>
                    <a:close/>
                    <a:moveTo>
                      <a:pt x="5236243" y="2345948"/>
                    </a:moveTo>
                    <a:lnTo>
                      <a:pt x="6548284" y="2735826"/>
                    </a:lnTo>
                    <a:lnTo>
                      <a:pt x="5227032" y="3128441"/>
                    </a:lnTo>
                    <a:lnTo>
                      <a:pt x="5227032" y="2764086"/>
                    </a:lnTo>
                    <a:lnTo>
                      <a:pt x="5249070" y="2728010"/>
                    </a:lnTo>
                    <a:cubicBezTo>
                      <a:pt x="5275485" y="2672521"/>
                      <a:pt x="5290091" y="2611515"/>
                      <a:pt x="5290091" y="2547478"/>
                    </a:cubicBezTo>
                    <a:cubicBezTo>
                      <a:pt x="5290091" y="2483440"/>
                      <a:pt x="5275485" y="2422434"/>
                      <a:pt x="5249070" y="2366945"/>
                    </a:cubicBezTo>
                    <a:close/>
                    <a:moveTo>
                      <a:pt x="1321252" y="2343211"/>
                    </a:moveTo>
                    <a:lnTo>
                      <a:pt x="1321252" y="2361849"/>
                    </a:lnTo>
                    <a:lnTo>
                      <a:pt x="1299214" y="2397925"/>
                    </a:lnTo>
                    <a:cubicBezTo>
                      <a:pt x="1272800" y="2453413"/>
                      <a:pt x="1258193" y="2514419"/>
                      <a:pt x="1258193" y="2578457"/>
                    </a:cubicBezTo>
                    <a:cubicBezTo>
                      <a:pt x="1258193" y="2642494"/>
                      <a:pt x="1272800" y="2703501"/>
                      <a:pt x="1299214" y="2758989"/>
                    </a:cubicBezTo>
                    <a:lnTo>
                      <a:pt x="1321252" y="2795065"/>
                    </a:lnTo>
                    <a:lnTo>
                      <a:pt x="1321252" y="3128441"/>
                    </a:lnTo>
                    <a:lnTo>
                      <a:pt x="0" y="2735826"/>
                    </a:lnTo>
                    <a:close/>
                    <a:moveTo>
                      <a:pt x="1780189" y="2114656"/>
                    </a:moveTo>
                    <a:lnTo>
                      <a:pt x="1815281" y="2117407"/>
                    </a:lnTo>
                    <a:lnTo>
                      <a:pt x="1765720" y="2203373"/>
                    </a:lnTo>
                    <a:cubicBezTo>
                      <a:pt x="1682880" y="2367028"/>
                      <a:pt x="1637071" y="2546957"/>
                      <a:pt x="1637071" y="2735826"/>
                    </a:cubicBezTo>
                    <a:cubicBezTo>
                      <a:pt x="1637071" y="2830261"/>
                      <a:pt x="1648523" y="2922460"/>
                      <a:pt x="1670331" y="3011508"/>
                    </a:cubicBezTo>
                    <a:lnTo>
                      <a:pt x="1676947" y="3033010"/>
                    </a:lnTo>
                    <a:lnTo>
                      <a:pt x="1674988" y="3032835"/>
                    </a:lnTo>
                    <a:cubicBezTo>
                      <a:pt x="1539066" y="3008122"/>
                      <a:pt x="1422387" y="2936470"/>
                      <a:pt x="1347342" y="2837772"/>
                    </a:cubicBezTo>
                    <a:lnTo>
                      <a:pt x="1321252" y="2795065"/>
                    </a:lnTo>
                    <a:lnTo>
                      <a:pt x="1321252" y="2361849"/>
                    </a:lnTo>
                    <a:lnTo>
                      <a:pt x="1347342" y="2319141"/>
                    </a:lnTo>
                    <a:cubicBezTo>
                      <a:pt x="1441148" y="2195769"/>
                      <a:pt x="1600007" y="2114656"/>
                      <a:pt x="1780189" y="2114656"/>
                    </a:cubicBezTo>
                    <a:close/>
                    <a:moveTo>
                      <a:pt x="4768096" y="2083677"/>
                    </a:moveTo>
                    <a:cubicBezTo>
                      <a:pt x="4948277" y="2083677"/>
                      <a:pt x="5107136" y="2164791"/>
                      <a:pt x="5200943" y="2288162"/>
                    </a:cubicBezTo>
                    <a:lnTo>
                      <a:pt x="5236243" y="2345948"/>
                    </a:lnTo>
                    <a:lnTo>
                      <a:pt x="5227032" y="2343211"/>
                    </a:lnTo>
                    <a:lnTo>
                      <a:pt x="5227032" y="2764086"/>
                    </a:lnTo>
                    <a:lnTo>
                      <a:pt x="5200943" y="2806793"/>
                    </a:lnTo>
                    <a:cubicBezTo>
                      <a:pt x="5144659" y="2880816"/>
                      <a:pt x="5064956" y="2939626"/>
                      <a:pt x="4971280" y="2974831"/>
                    </a:cubicBezTo>
                    <a:lnTo>
                      <a:pt x="4880057" y="2999991"/>
                    </a:lnTo>
                    <a:lnTo>
                      <a:pt x="4902761" y="2875687"/>
                    </a:lnTo>
                    <a:cubicBezTo>
                      <a:pt x="4908350" y="2829702"/>
                      <a:pt x="4911213" y="2783043"/>
                      <a:pt x="4911213" y="2735826"/>
                    </a:cubicBezTo>
                    <a:cubicBezTo>
                      <a:pt x="4911213" y="2546957"/>
                      <a:pt x="4865404" y="2367028"/>
                      <a:pt x="4782564" y="2203373"/>
                    </a:cubicBezTo>
                    <a:lnTo>
                      <a:pt x="4715916" y="2087768"/>
                    </a:lnTo>
                    <a:close/>
                    <a:moveTo>
                      <a:pt x="1848645" y="2064559"/>
                    </a:moveTo>
                    <a:lnTo>
                      <a:pt x="1887676" y="2106591"/>
                    </a:lnTo>
                    <a:lnTo>
                      <a:pt x="1926066" y="2134735"/>
                    </a:lnTo>
                    <a:lnTo>
                      <a:pt x="1872591" y="2121900"/>
                    </a:lnTo>
                    <a:lnTo>
                      <a:pt x="1815281" y="2117407"/>
                    </a:lnTo>
                    <a:lnTo>
                      <a:pt x="1834657" y="2083798"/>
                    </a:lnTo>
                    <a:close/>
                    <a:moveTo>
                      <a:pt x="2714189" y="1451780"/>
                    </a:moveTo>
                    <a:lnTo>
                      <a:pt x="2723274" y="1537187"/>
                    </a:lnTo>
                    <a:cubicBezTo>
                      <a:pt x="2766189" y="1736192"/>
                      <a:pt x="2952242" y="1890012"/>
                      <a:pt x="3182559" y="1910794"/>
                    </a:cubicBezTo>
                    <a:lnTo>
                      <a:pt x="3183806" y="1910851"/>
                    </a:lnTo>
                    <a:lnTo>
                      <a:pt x="3114720" y="1918276"/>
                    </a:lnTo>
                    <a:cubicBezTo>
                      <a:pt x="2735004" y="1972897"/>
                      <a:pt x="2426638" y="2210951"/>
                      <a:pt x="2314466" y="2524050"/>
                    </a:cubicBezTo>
                    <a:lnTo>
                      <a:pt x="2301123" y="2569104"/>
                    </a:lnTo>
                    <a:lnTo>
                      <a:pt x="2291579" y="2484985"/>
                    </a:lnTo>
                    <a:cubicBezTo>
                      <a:pt x="2273327" y="2405730"/>
                      <a:pt x="2232322" y="2333839"/>
                      <a:pt x="2174894" y="2274934"/>
                    </a:cubicBezTo>
                    <a:lnTo>
                      <a:pt x="2114917" y="2222900"/>
                    </a:lnTo>
                    <a:lnTo>
                      <a:pt x="2151582" y="2233012"/>
                    </a:lnTo>
                    <a:cubicBezTo>
                      <a:pt x="2185563" y="2239191"/>
                      <a:pt x="2220746" y="2242435"/>
                      <a:pt x="2256782" y="2242435"/>
                    </a:cubicBezTo>
                    <a:cubicBezTo>
                      <a:pt x="2545073" y="2242435"/>
                      <a:pt x="2778778" y="2034784"/>
                      <a:pt x="2778778" y="1778634"/>
                    </a:cubicBezTo>
                    <a:cubicBezTo>
                      <a:pt x="2778778" y="1682578"/>
                      <a:pt x="2745913" y="1593342"/>
                      <a:pt x="2689629" y="1519319"/>
                    </a:cubicBezTo>
                    <a:lnTo>
                      <a:pt x="2646216" y="1472568"/>
                    </a:lnTo>
                    <a:close/>
                    <a:moveTo>
                      <a:pt x="3755526" y="1428245"/>
                    </a:moveTo>
                    <a:lnTo>
                      <a:pt x="3760957" y="1429412"/>
                    </a:lnTo>
                    <a:lnTo>
                      <a:pt x="3838352" y="1453081"/>
                    </a:lnTo>
                    <a:lnTo>
                      <a:pt x="3812085" y="1481368"/>
                    </a:lnTo>
                    <a:cubicBezTo>
                      <a:pt x="3755801" y="1555391"/>
                      <a:pt x="3722936" y="1644627"/>
                      <a:pt x="3722936" y="1740684"/>
                    </a:cubicBezTo>
                    <a:cubicBezTo>
                      <a:pt x="3722936" y="1996833"/>
                      <a:pt x="3956641" y="2204484"/>
                      <a:pt x="4244931" y="2204484"/>
                    </a:cubicBezTo>
                    <a:cubicBezTo>
                      <a:pt x="4389077" y="2204484"/>
                      <a:pt x="4519576" y="2152571"/>
                      <a:pt x="4614038" y="2068640"/>
                    </a:cubicBezTo>
                    <a:lnTo>
                      <a:pt x="4663714" y="2015145"/>
                    </a:lnTo>
                    <a:lnTo>
                      <a:pt x="4713628" y="2083798"/>
                    </a:lnTo>
                    <a:lnTo>
                      <a:pt x="4715916" y="2087768"/>
                    </a:lnTo>
                    <a:lnTo>
                      <a:pt x="4675694" y="2090921"/>
                    </a:lnTo>
                    <a:cubicBezTo>
                      <a:pt x="4465754" y="2124241"/>
                      <a:pt x="4299295" y="2269077"/>
                      <a:pt x="4256706" y="2454005"/>
                    </a:cubicBezTo>
                    <a:lnTo>
                      <a:pt x="4248673" y="2524799"/>
                    </a:lnTo>
                    <a:lnTo>
                      <a:pt x="4248452" y="2524050"/>
                    </a:lnTo>
                    <a:cubicBezTo>
                      <a:pt x="4128268" y="2188587"/>
                      <a:pt x="3782862" y="1939272"/>
                      <a:pt x="3365785" y="1909418"/>
                    </a:cubicBezTo>
                    <a:lnTo>
                      <a:pt x="3313256" y="1907546"/>
                    </a:lnTo>
                    <a:lnTo>
                      <a:pt x="3341130" y="1903766"/>
                    </a:lnTo>
                    <a:cubicBezTo>
                      <a:pt x="3578995" y="1860519"/>
                      <a:pt x="3757925" y="1673519"/>
                      <a:pt x="3757925" y="1449388"/>
                    </a:cubicBezTo>
                    <a:close/>
                    <a:moveTo>
                      <a:pt x="2256782" y="1314833"/>
                    </a:moveTo>
                    <a:cubicBezTo>
                      <a:pt x="2400928" y="1314833"/>
                      <a:pt x="2531426" y="1366746"/>
                      <a:pt x="2625889" y="1450678"/>
                    </a:cubicBezTo>
                    <a:lnTo>
                      <a:pt x="2646216" y="1472568"/>
                    </a:lnTo>
                    <a:lnTo>
                      <a:pt x="2636921" y="1475411"/>
                    </a:lnTo>
                    <a:cubicBezTo>
                      <a:pt x="2343136" y="1579241"/>
                      <a:pt x="2093173" y="1752693"/>
                      <a:pt x="1916657" y="1971013"/>
                    </a:cubicBezTo>
                    <a:lnTo>
                      <a:pt x="1848645" y="2064559"/>
                    </a:lnTo>
                    <a:lnTo>
                      <a:pt x="1823936" y="2037950"/>
                    </a:lnTo>
                    <a:cubicBezTo>
                      <a:pt x="1767652" y="1963927"/>
                      <a:pt x="1734787" y="1874691"/>
                      <a:pt x="1734787" y="1778634"/>
                    </a:cubicBezTo>
                    <a:lnTo>
                      <a:pt x="1742831" y="1707733"/>
                    </a:lnTo>
                    <a:lnTo>
                      <a:pt x="2207788" y="1319222"/>
                    </a:lnTo>
                    <a:close/>
                    <a:moveTo>
                      <a:pt x="4244931" y="1276882"/>
                    </a:moveTo>
                    <a:cubicBezTo>
                      <a:pt x="4280968" y="1276882"/>
                      <a:pt x="4316151" y="1280127"/>
                      <a:pt x="4350132" y="1286305"/>
                    </a:cubicBezTo>
                    <a:lnTo>
                      <a:pt x="4360837" y="1289258"/>
                    </a:lnTo>
                    <a:lnTo>
                      <a:pt x="4322748" y="1304391"/>
                    </a:lnTo>
                    <a:lnTo>
                      <a:pt x="4758762" y="1668719"/>
                    </a:lnTo>
                    <a:lnTo>
                      <a:pt x="4766927" y="1740684"/>
                    </a:lnTo>
                    <a:cubicBezTo>
                      <a:pt x="4766927" y="1836740"/>
                      <a:pt x="4734062" y="1925976"/>
                      <a:pt x="4677779" y="1999999"/>
                    </a:cubicBezTo>
                    <a:lnTo>
                      <a:pt x="4663714" y="2015145"/>
                    </a:lnTo>
                    <a:lnTo>
                      <a:pt x="4631627" y="1971013"/>
                    </a:lnTo>
                    <a:cubicBezTo>
                      <a:pt x="4455111" y="1752693"/>
                      <a:pt x="4205149" y="1579241"/>
                      <a:pt x="3911364" y="1475411"/>
                    </a:cubicBezTo>
                    <a:lnTo>
                      <a:pt x="3838352" y="1453081"/>
                    </a:lnTo>
                    <a:lnTo>
                      <a:pt x="3875825" y="1412727"/>
                    </a:lnTo>
                    <a:cubicBezTo>
                      <a:pt x="3970288" y="1328795"/>
                      <a:pt x="4100786" y="1276882"/>
                      <a:pt x="4244931" y="1276882"/>
                    </a:cubicBezTo>
                    <a:close/>
                    <a:moveTo>
                      <a:pt x="2890574" y="1104020"/>
                    </a:moveTo>
                    <a:lnTo>
                      <a:pt x="3581286" y="1104020"/>
                    </a:lnTo>
                    <a:lnTo>
                      <a:pt x="3605036" y="1121431"/>
                    </a:lnTo>
                    <a:cubicBezTo>
                      <a:pt x="3675883" y="1184380"/>
                      <a:pt x="3726460" y="1265339"/>
                      <a:pt x="3747320" y="1355916"/>
                    </a:cubicBezTo>
                    <a:lnTo>
                      <a:pt x="3755526" y="1428245"/>
                    </a:lnTo>
                    <a:lnTo>
                      <a:pt x="3604069" y="1395704"/>
                    </a:lnTo>
                    <a:cubicBezTo>
                      <a:pt x="3497500" y="1377482"/>
                      <a:pt x="3387158" y="1367913"/>
                      <a:pt x="3274142" y="1367913"/>
                    </a:cubicBezTo>
                    <a:cubicBezTo>
                      <a:pt x="3104618" y="1367913"/>
                      <a:pt x="2941112" y="1389444"/>
                      <a:pt x="2787328" y="1429412"/>
                    </a:cubicBezTo>
                    <a:lnTo>
                      <a:pt x="2714189" y="1451780"/>
                    </a:lnTo>
                    <a:lnTo>
                      <a:pt x="2713934" y="1449388"/>
                    </a:lnTo>
                    <a:cubicBezTo>
                      <a:pt x="2713934" y="1321313"/>
                      <a:pt x="2772361" y="1205363"/>
                      <a:pt x="2866823" y="1121431"/>
                    </a:cubicBezTo>
                    <a:close/>
                    <a:moveTo>
                      <a:pt x="5589082" y="801242"/>
                    </a:moveTo>
                    <a:lnTo>
                      <a:pt x="4987233" y="1859626"/>
                    </a:lnTo>
                    <a:lnTo>
                      <a:pt x="4758762" y="1668719"/>
                    </a:lnTo>
                    <a:lnTo>
                      <a:pt x="4756322" y="1647212"/>
                    </a:lnTo>
                    <a:cubicBezTo>
                      <a:pt x="4721555" y="1496250"/>
                      <a:pt x="4604243" y="1372004"/>
                      <a:pt x="4448116" y="1313330"/>
                    </a:cubicBezTo>
                    <a:lnTo>
                      <a:pt x="4360837" y="1289258"/>
                    </a:lnTo>
                    <a:close/>
                    <a:moveTo>
                      <a:pt x="958899" y="801242"/>
                    </a:moveTo>
                    <a:lnTo>
                      <a:pt x="2225536" y="1304391"/>
                    </a:lnTo>
                    <a:lnTo>
                      <a:pt x="2207788" y="1319222"/>
                    </a:lnTo>
                    <a:lnTo>
                      <a:pt x="2151582" y="1324256"/>
                    </a:lnTo>
                    <a:cubicBezTo>
                      <a:pt x="1947698" y="1361326"/>
                      <a:pt x="1787113" y="1504008"/>
                      <a:pt x="1745392" y="1685162"/>
                    </a:cubicBezTo>
                    <a:lnTo>
                      <a:pt x="1742831" y="1707733"/>
                    </a:lnTo>
                    <a:lnTo>
                      <a:pt x="1561051" y="1859626"/>
                    </a:lnTo>
                    <a:close/>
                    <a:moveTo>
                      <a:pt x="3274142" y="0"/>
                    </a:moveTo>
                    <a:lnTo>
                      <a:pt x="3744011" y="1104020"/>
                    </a:lnTo>
                    <a:lnTo>
                      <a:pt x="3581286" y="1104020"/>
                    </a:lnTo>
                    <a:lnTo>
                      <a:pt x="3527783" y="1064797"/>
                    </a:lnTo>
                    <a:cubicBezTo>
                      <a:pt x="3444472" y="1014788"/>
                      <a:pt x="3344039" y="985587"/>
                      <a:pt x="3235930" y="985587"/>
                    </a:cubicBezTo>
                    <a:cubicBezTo>
                      <a:pt x="3127821" y="985587"/>
                      <a:pt x="3027388" y="1014788"/>
                      <a:pt x="2944077" y="1064797"/>
                    </a:cubicBezTo>
                    <a:lnTo>
                      <a:pt x="2890574" y="1104020"/>
                    </a:lnTo>
                    <a:lnTo>
                      <a:pt x="2804273" y="1104020"/>
                    </a:lnTo>
                    <a:close/>
                  </a:path>
                </a:pathLst>
              </a:custGeom>
              <a:solidFill>
                <a:srgbClr val="00B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26" name="Picture 25">
                <a:extLst>
                  <a:ext uri="{FF2B5EF4-FFF2-40B4-BE49-F238E27FC236}">
                    <a16:creationId xmlns:a16="http://schemas.microsoft.com/office/drawing/2014/main" id="{52A86D42-38AB-4623-A94A-39B5A50E51C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backgroundRemoval t="10000" b="90000" l="10000" r="90000">
                            <a14:backgroundMark x1="73750" y1="39333" x2="80750" y2="56000"/>
                            <a14:backgroundMark x1="80750" y1="56000" x2="91500" y2="44333"/>
                            <a14:backgroundMark x1="91500" y1="44333" x2="80250" y2="34000"/>
                            <a14:backgroundMark x1="80250" y1="34000" x2="72750" y2="39000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331935" y="848095"/>
                <a:ext cx="4251054" cy="3188290"/>
              </a:xfrm>
              <a:prstGeom prst="rect">
                <a:avLst/>
              </a:prstGeom>
              <a:ln>
                <a:noFill/>
              </a:ln>
            </p:spPr>
          </p:pic>
        </p:grp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DFDB518F-9063-4D94-8D9C-E78D972AF989}"/>
                </a:ext>
              </a:extLst>
            </p:cNvPr>
            <p:cNvSpPr/>
            <p:nvPr/>
          </p:nvSpPr>
          <p:spPr>
            <a:xfrm>
              <a:off x="2471262" y="1474277"/>
              <a:ext cx="2365688" cy="3165608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11500" b="1" dirty="0">
                  <a:ln w="0"/>
                  <a:solidFill>
                    <a:srgbClr val="FF000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H</a:t>
              </a:r>
              <a:endParaRPr lang="en-US" sz="11500" b="1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4D944B59-E932-4E8B-A6FC-8635C7C30B74}"/>
              </a:ext>
            </a:extLst>
          </p:cNvPr>
          <p:cNvGrpSpPr/>
          <p:nvPr/>
        </p:nvGrpSpPr>
        <p:grpSpPr>
          <a:xfrm>
            <a:off x="5750152" y="873846"/>
            <a:ext cx="961608" cy="514170"/>
            <a:chOff x="1528580" y="1075217"/>
            <a:chExt cx="4434685" cy="3763394"/>
          </a:xfrm>
        </p:grpSpPr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B2A2F2BB-B6C8-4315-BCC8-7674B383B69B}"/>
                </a:ext>
              </a:extLst>
            </p:cNvPr>
            <p:cNvGrpSpPr/>
            <p:nvPr/>
          </p:nvGrpSpPr>
          <p:grpSpPr>
            <a:xfrm>
              <a:off x="1528580" y="1075217"/>
              <a:ext cx="4434685" cy="3763394"/>
              <a:chOff x="1331935" y="675871"/>
              <a:chExt cx="4434685" cy="3763394"/>
            </a:xfrm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grpSpPr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816E6552-5AF1-45B2-B572-B1537C974D73}"/>
                  </a:ext>
                </a:extLst>
              </p:cNvPr>
              <p:cNvSpPr/>
              <p:nvPr/>
            </p:nvSpPr>
            <p:spPr>
              <a:xfrm>
                <a:off x="1331935" y="675871"/>
                <a:ext cx="4434685" cy="3763394"/>
              </a:xfrm>
              <a:custGeom>
                <a:avLst/>
                <a:gdLst>
                  <a:gd name="connsiteX0" fmla="*/ 3138977 w 6548284"/>
                  <a:gd name="connsiteY0" fmla="*/ 4367632 h 5471652"/>
                  <a:gd name="connsiteX1" fmla="*/ 3468599 w 6548284"/>
                  <a:gd name="connsiteY1" fmla="*/ 4367632 h 5471652"/>
                  <a:gd name="connsiteX2" fmla="*/ 3480125 w 6548284"/>
                  <a:gd name="connsiteY2" fmla="*/ 4375679 h 5471652"/>
                  <a:gd name="connsiteX3" fmla="*/ 3692483 w 6548284"/>
                  <a:gd name="connsiteY3" fmla="*/ 4449545 h 5471652"/>
                  <a:gd name="connsiteX4" fmla="*/ 3708686 w 6548284"/>
                  <a:gd name="connsiteY4" fmla="*/ 4450634 h 5471652"/>
                  <a:gd name="connsiteX5" fmla="*/ 3274142 w 6548284"/>
                  <a:gd name="connsiteY5" fmla="*/ 5471652 h 5471652"/>
                  <a:gd name="connsiteX6" fmla="*/ 2852905 w 6548284"/>
                  <a:gd name="connsiteY6" fmla="*/ 4481900 h 5471652"/>
                  <a:gd name="connsiteX7" fmla="*/ 2870436 w 6548284"/>
                  <a:gd name="connsiteY7" fmla="*/ 4480721 h 5471652"/>
                  <a:gd name="connsiteX8" fmla="*/ 3082794 w 6548284"/>
                  <a:gd name="connsiteY8" fmla="*/ 4406855 h 5471652"/>
                  <a:gd name="connsiteX9" fmla="*/ 4225228 w 6548284"/>
                  <a:gd name="connsiteY9" fmla="*/ 3765171 h 5471652"/>
                  <a:gd name="connsiteX10" fmla="*/ 4245168 w 6548284"/>
                  <a:gd name="connsiteY10" fmla="*/ 3786646 h 5471652"/>
                  <a:gd name="connsiteX11" fmla="*/ 4281000 w 6548284"/>
                  <a:gd name="connsiteY11" fmla="*/ 3812913 h 5471652"/>
                  <a:gd name="connsiteX12" fmla="*/ 4258654 w 6548284"/>
                  <a:gd name="connsiteY12" fmla="*/ 3826876 h 5471652"/>
                  <a:gd name="connsiteX13" fmla="*/ 4252952 w 6548284"/>
                  <a:gd name="connsiteY13" fmla="*/ 3810556 h 5471652"/>
                  <a:gd name="connsiteX14" fmla="*/ 5047324 w 6548284"/>
                  <a:gd name="connsiteY14" fmla="*/ 3717673 h 5471652"/>
                  <a:gd name="connsiteX15" fmla="*/ 5589082 w 6548284"/>
                  <a:gd name="connsiteY15" fmla="*/ 4670156 h 5471652"/>
                  <a:gd name="connsiteX16" fmla="*/ 4322748 w 6548284"/>
                  <a:gd name="connsiteY16" fmla="*/ 4167261 h 5471652"/>
                  <a:gd name="connsiteX17" fmla="*/ 4615851 w 6548284"/>
                  <a:gd name="connsiteY17" fmla="*/ 3922348 h 5471652"/>
                  <a:gd name="connsiteX18" fmla="*/ 4719475 w 6548284"/>
                  <a:gd name="connsiteY18" fmla="*/ 3913067 h 5471652"/>
                  <a:gd name="connsiteX19" fmla="*/ 5047122 w 6548284"/>
                  <a:gd name="connsiteY19" fmla="*/ 3718004 h 5471652"/>
                  <a:gd name="connsiteX20" fmla="*/ 1523689 w 6548284"/>
                  <a:gd name="connsiteY20" fmla="*/ 3677682 h 5471652"/>
                  <a:gd name="connsiteX21" fmla="*/ 1568789 w 6548284"/>
                  <a:gd name="connsiteY21" fmla="*/ 3751510 h 5471652"/>
                  <a:gd name="connsiteX22" fmla="*/ 1896435 w 6548284"/>
                  <a:gd name="connsiteY22" fmla="*/ 3946572 h 5471652"/>
                  <a:gd name="connsiteX23" fmla="*/ 1969227 w 6548284"/>
                  <a:gd name="connsiteY23" fmla="*/ 3953092 h 5471652"/>
                  <a:gd name="connsiteX24" fmla="*/ 2225536 w 6548284"/>
                  <a:gd name="connsiteY24" fmla="*/ 4167261 h 5471652"/>
                  <a:gd name="connsiteX25" fmla="*/ 958899 w 6548284"/>
                  <a:gd name="connsiteY25" fmla="*/ 4670156 h 5471652"/>
                  <a:gd name="connsiteX26" fmla="*/ 3097833 w 6548284"/>
                  <a:gd name="connsiteY26" fmla="*/ 3648698 h 5471652"/>
                  <a:gd name="connsiteX27" fmla="*/ 3165195 w 6548284"/>
                  <a:gd name="connsiteY27" fmla="*/ 3658753 h 5471652"/>
                  <a:gd name="connsiteX28" fmla="*/ 3281459 w 6548284"/>
                  <a:gd name="connsiteY28" fmla="*/ 3664485 h 5471652"/>
                  <a:gd name="connsiteX29" fmla="*/ 3384983 w 6548284"/>
                  <a:gd name="connsiteY29" fmla="*/ 3659947 h 5471652"/>
                  <a:gd name="connsiteX30" fmla="*/ 3412120 w 6548284"/>
                  <a:gd name="connsiteY30" fmla="*/ 3656351 h 5471652"/>
                  <a:gd name="connsiteX31" fmla="*/ 3402871 w 6548284"/>
                  <a:gd name="connsiteY31" fmla="*/ 3663132 h 5471652"/>
                  <a:gd name="connsiteX32" fmla="*/ 3291004 w 6548284"/>
                  <a:gd name="connsiteY32" fmla="*/ 3810556 h 5471652"/>
                  <a:gd name="connsiteX33" fmla="*/ 3276013 w 6548284"/>
                  <a:gd name="connsiteY33" fmla="*/ 3853461 h 5471652"/>
                  <a:gd name="connsiteX34" fmla="*/ 3271916 w 6548284"/>
                  <a:gd name="connsiteY34" fmla="*/ 3841732 h 5471652"/>
                  <a:gd name="connsiteX35" fmla="*/ 3160048 w 6548284"/>
                  <a:gd name="connsiteY35" fmla="*/ 3694308 h 5471652"/>
                  <a:gd name="connsiteX36" fmla="*/ 2489996 w 6548284"/>
                  <a:gd name="connsiteY36" fmla="*/ 3332804 h 5471652"/>
                  <a:gd name="connsiteX37" fmla="*/ 2500154 w 6548284"/>
                  <a:gd name="connsiteY37" fmla="*/ 3344598 h 5471652"/>
                  <a:gd name="connsiteX38" fmla="*/ 2746038 w 6548284"/>
                  <a:gd name="connsiteY38" fmla="*/ 3531665 h 5471652"/>
                  <a:gd name="connsiteX39" fmla="*/ 2803213 w 6548284"/>
                  <a:gd name="connsiteY39" fmla="*/ 3559014 h 5471652"/>
                  <a:gd name="connsiteX40" fmla="*/ 2790941 w 6548284"/>
                  <a:gd name="connsiteY40" fmla="*/ 3558463 h 5471652"/>
                  <a:gd name="connsiteX41" fmla="*/ 2499089 w 6548284"/>
                  <a:gd name="connsiteY41" fmla="*/ 3637673 h 5471652"/>
                  <a:gd name="connsiteX42" fmla="*/ 2493399 w 6548284"/>
                  <a:gd name="connsiteY42" fmla="*/ 3641844 h 5471652"/>
                  <a:gd name="connsiteX43" fmla="*/ 2513026 w 6548284"/>
                  <a:gd name="connsiteY43" fmla="*/ 3585667 h 5471652"/>
                  <a:gd name="connsiteX44" fmla="*/ 2523631 w 6548284"/>
                  <a:gd name="connsiteY44" fmla="*/ 3492194 h 5471652"/>
                  <a:gd name="connsiteX45" fmla="*/ 2513026 w 6548284"/>
                  <a:gd name="connsiteY45" fmla="*/ 3398722 h 5471652"/>
                  <a:gd name="connsiteX46" fmla="*/ 1701720 w 6548284"/>
                  <a:gd name="connsiteY46" fmla="*/ 3113514 h 5471652"/>
                  <a:gd name="connsiteX47" fmla="*/ 1710671 w 6548284"/>
                  <a:gd name="connsiteY47" fmla="*/ 3142601 h 5471652"/>
                  <a:gd name="connsiteX48" fmla="*/ 3274142 w 6548284"/>
                  <a:gd name="connsiteY48" fmla="*/ 4103739 h 5471652"/>
                  <a:gd name="connsiteX49" fmla="*/ 4189444 w 6548284"/>
                  <a:gd name="connsiteY49" fmla="*/ 3870121 h 5471652"/>
                  <a:gd name="connsiteX50" fmla="*/ 4258654 w 6548284"/>
                  <a:gd name="connsiteY50" fmla="*/ 3826876 h 5471652"/>
                  <a:gd name="connsiteX51" fmla="*/ 4283368 w 6548284"/>
                  <a:gd name="connsiteY51" fmla="*/ 3897616 h 5471652"/>
                  <a:gd name="connsiteX52" fmla="*/ 4293973 w 6548284"/>
                  <a:gd name="connsiteY52" fmla="*/ 3991088 h 5471652"/>
                  <a:gd name="connsiteX53" fmla="*/ 3771978 w 6548284"/>
                  <a:gd name="connsiteY53" fmla="*/ 4454889 h 5471652"/>
                  <a:gd name="connsiteX54" fmla="*/ 3708686 w 6548284"/>
                  <a:gd name="connsiteY54" fmla="*/ 4450634 h 5471652"/>
                  <a:gd name="connsiteX55" fmla="*/ 3744011 w 6548284"/>
                  <a:gd name="connsiteY55" fmla="*/ 4367632 h 5471652"/>
                  <a:gd name="connsiteX56" fmla="*/ 3468599 w 6548284"/>
                  <a:gd name="connsiteY56" fmla="*/ 4367632 h 5471652"/>
                  <a:gd name="connsiteX57" fmla="*/ 3421000 w 6548284"/>
                  <a:gd name="connsiteY57" fmla="*/ 4334402 h 5471652"/>
                  <a:gd name="connsiteX58" fmla="*/ 3291004 w 6548284"/>
                  <a:gd name="connsiteY58" fmla="*/ 4171620 h 5471652"/>
                  <a:gd name="connsiteX59" fmla="*/ 3286905 w 6548284"/>
                  <a:gd name="connsiteY59" fmla="*/ 4159891 h 5471652"/>
                  <a:gd name="connsiteX60" fmla="*/ 3271916 w 6548284"/>
                  <a:gd name="connsiteY60" fmla="*/ 4202796 h 5471652"/>
                  <a:gd name="connsiteX61" fmla="*/ 3141920 w 6548284"/>
                  <a:gd name="connsiteY61" fmla="*/ 4365578 h 5471652"/>
                  <a:gd name="connsiteX62" fmla="*/ 3138977 w 6548284"/>
                  <a:gd name="connsiteY62" fmla="*/ 4367632 h 5471652"/>
                  <a:gd name="connsiteX63" fmla="*/ 2804273 w 6548284"/>
                  <a:gd name="connsiteY63" fmla="*/ 4367632 h 5471652"/>
                  <a:gd name="connsiteX64" fmla="*/ 2852905 w 6548284"/>
                  <a:gd name="connsiteY64" fmla="*/ 4481900 h 5471652"/>
                  <a:gd name="connsiteX65" fmla="*/ 2790941 w 6548284"/>
                  <a:gd name="connsiteY65" fmla="*/ 4486065 h 5471652"/>
                  <a:gd name="connsiteX66" fmla="*/ 2268946 w 6548284"/>
                  <a:gd name="connsiteY66" fmla="*/ 4022264 h 5471652"/>
                  <a:gd name="connsiteX67" fmla="*/ 2279551 w 6548284"/>
                  <a:gd name="connsiteY67" fmla="*/ 3928792 h 5471652"/>
                  <a:gd name="connsiteX68" fmla="*/ 2299177 w 6548284"/>
                  <a:gd name="connsiteY68" fmla="*/ 3872615 h 5471652"/>
                  <a:gd name="connsiteX69" fmla="*/ 2293488 w 6548284"/>
                  <a:gd name="connsiteY69" fmla="*/ 3876786 h 5471652"/>
                  <a:gd name="connsiteX70" fmla="*/ 2001635 w 6548284"/>
                  <a:gd name="connsiteY70" fmla="*/ 3955995 h 5471652"/>
                  <a:gd name="connsiteX71" fmla="*/ 1969227 w 6548284"/>
                  <a:gd name="connsiteY71" fmla="*/ 3953092 h 5471652"/>
                  <a:gd name="connsiteX72" fmla="*/ 1561051 w 6548284"/>
                  <a:gd name="connsiteY72" fmla="*/ 3612026 h 5471652"/>
                  <a:gd name="connsiteX73" fmla="*/ 1523689 w 6548284"/>
                  <a:gd name="connsiteY73" fmla="*/ 3677682 h 5471652"/>
                  <a:gd name="connsiteX74" fmla="*/ 1520662 w 6548284"/>
                  <a:gd name="connsiteY74" fmla="*/ 3672727 h 5471652"/>
                  <a:gd name="connsiteX75" fmla="*/ 1479641 w 6548284"/>
                  <a:gd name="connsiteY75" fmla="*/ 3492194 h 5471652"/>
                  <a:gd name="connsiteX76" fmla="*/ 1632529 w 6548284"/>
                  <a:gd name="connsiteY76" fmla="*/ 3164238 h 5471652"/>
                  <a:gd name="connsiteX77" fmla="*/ 4865174 w 6548284"/>
                  <a:gd name="connsiteY77" fmla="*/ 3053039 h 5471652"/>
                  <a:gd name="connsiteX78" fmla="*/ 4884949 w 6548284"/>
                  <a:gd name="connsiteY78" fmla="*/ 3062034 h 5471652"/>
                  <a:gd name="connsiteX79" fmla="*/ 5136270 w 6548284"/>
                  <a:gd name="connsiteY79" fmla="*/ 3458689 h 5471652"/>
                  <a:gd name="connsiteX80" fmla="*/ 5095249 w 6548284"/>
                  <a:gd name="connsiteY80" fmla="*/ 3639221 h 5471652"/>
                  <a:gd name="connsiteX81" fmla="*/ 5047324 w 6548284"/>
                  <a:gd name="connsiteY81" fmla="*/ 3717673 h 5471652"/>
                  <a:gd name="connsiteX82" fmla="*/ 4987233 w 6548284"/>
                  <a:gd name="connsiteY82" fmla="*/ 3612026 h 5471652"/>
                  <a:gd name="connsiteX83" fmla="*/ 4615851 w 6548284"/>
                  <a:gd name="connsiteY83" fmla="*/ 3922348 h 5471652"/>
                  <a:gd name="connsiteX84" fmla="*/ 4614275 w 6548284"/>
                  <a:gd name="connsiteY84" fmla="*/ 3922490 h 5471652"/>
                  <a:gd name="connsiteX85" fmla="*/ 4322422 w 6548284"/>
                  <a:gd name="connsiteY85" fmla="*/ 3843280 h 5471652"/>
                  <a:gd name="connsiteX86" fmla="*/ 4281000 w 6548284"/>
                  <a:gd name="connsiteY86" fmla="*/ 3812913 h 5471652"/>
                  <a:gd name="connsiteX87" fmla="*/ 4315471 w 6548284"/>
                  <a:gd name="connsiteY87" fmla="*/ 3791374 h 5471652"/>
                  <a:gd name="connsiteX88" fmla="*/ 4837614 w 6548284"/>
                  <a:gd name="connsiteY88" fmla="*/ 3142601 h 5471652"/>
                  <a:gd name="connsiteX89" fmla="*/ 4880057 w 6548284"/>
                  <a:gd name="connsiteY89" fmla="*/ 2999991 h 5471652"/>
                  <a:gd name="connsiteX90" fmla="*/ 4877954 w 6548284"/>
                  <a:gd name="connsiteY90" fmla="*/ 3011508 h 5471652"/>
                  <a:gd name="connsiteX91" fmla="*/ 4865174 w 6548284"/>
                  <a:gd name="connsiteY91" fmla="*/ 3053039 h 5471652"/>
                  <a:gd name="connsiteX92" fmla="*/ 4817459 w 6548284"/>
                  <a:gd name="connsiteY92" fmla="*/ 3031336 h 5471652"/>
                  <a:gd name="connsiteX93" fmla="*/ 4738782 w 6548284"/>
                  <a:gd name="connsiteY93" fmla="*/ 3009635 h 5471652"/>
                  <a:gd name="connsiteX94" fmla="*/ 4768096 w 6548284"/>
                  <a:gd name="connsiteY94" fmla="*/ 3011279 h 5471652"/>
                  <a:gd name="connsiteX95" fmla="*/ 4873296 w 6548284"/>
                  <a:gd name="connsiteY95" fmla="*/ 3001856 h 5471652"/>
                  <a:gd name="connsiteX96" fmla="*/ 4291001 w 6548284"/>
                  <a:gd name="connsiteY96" fmla="*/ 2734361 h 5471652"/>
                  <a:gd name="connsiteX97" fmla="*/ 4335249 w 6548284"/>
                  <a:gd name="connsiteY97" fmla="*/ 2806793 h 5471652"/>
                  <a:gd name="connsiteX98" fmla="*/ 4576693 w 6548284"/>
                  <a:gd name="connsiteY98" fmla="*/ 2979108 h 5471652"/>
                  <a:gd name="connsiteX99" fmla="*/ 4634597 w 6548284"/>
                  <a:gd name="connsiteY99" fmla="*/ 2995800 h 5471652"/>
                  <a:gd name="connsiteX100" fmla="*/ 4614275 w 6548284"/>
                  <a:gd name="connsiteY100" fmla="*/ 2994888 h 5471652"/>
                  <a:gd name="connsiteX101" fmla="*/ 4092279 w 6548284"/>
                  <a:gd name="connsiteY101" fmla="*/ 3458689 h 5471652"/>
                  <a:gd name="connsiteX102" fmla="*/ 4133300 w 6548284"/>
                  <a:gd name="connsiteY102" fmla="*/ 3639221 h 5471652"/>
                  <a:gd name="connsiteX103" fmla="*/ 4161025 w 6548284"/>
                  <a:gd name="connsiteY103" fmla="*/ 3684606 h 5471652"/>
                  <a:gd name="connsiteX104" fmla="*/ 4141084 w 6548284"/>
                  <a:gd name="connsiteY104" fmla="*/ 3663132 h 5471652"/>
                  <a:gd name="connsiteX105" fmla="*/ 3825349 w 6548284"/>
                  <a:gd name="connsiteY105" fmla="*/ 3529682 h 5471652"/>
                  <a:gd name="connsiteX106" fmla="*/ 3819050 w 6548284"/>
                  <a:gd name="connsiteY106" fmla="*/ 3529399 h 5471652"/>
                  <a:gd name="connsiteX107" fmla="*/ 3847565 w 6548284"/>
                  <a:gd name="connsiteY107" fmla="*/ 3514360 h 5471652"/>
                  <a:gd name="connsiteX108" fmla="*/ 4293972 w 6548284"/>
                  <a:gd name="connsiteY108" fmla="*/ 2785449 h 5471652"/>
                  <a:gd name="connsiteX109" fmla="*/ 2272347 w 6548284"/>
                  <a:gd name="connsiteY109" fmla="*/ 2726978 h 5471652"/>
                  <a:gd name="connsiteX110" fmla="*/ 2268946 w 6548284"/>
                  <a:gd name="connsiteY110" fmla="*/ 2785449 h 5471652"/>
                  <a:gd name="connsiteX111" fmla="*/ 2348514 w 6548284"/>
                  <a:gd name="connsiteY111" fmla="*/ 3127609 h 5471652"/>
                  <a:gd name="connsiteX112" fmla="*/ 2367533 w 6548284"/>
                  <a:gd name="connsiteY112" fmla="*/ 3161885 h 5471652"/>
                  <a:gd name="connsiteX113" fmla="*/ 2293488 w 6548284"/>
                  <a:gd name="connsiteY113" fmla="*/ 3107604 h 5471652"/>
                  <a:gd name="connsiteX114" fmla="*/ 2001635 w 6548284"/>
                  <a:gd name="connsiteY114" fmla="*/ 3028394 h 5471652"/>
                  <a:gd name="connsiteX115" fmla="*/ 1709783 w 6548284"/>
                  <a:gd name="connsiteY115" fmla="*/ 3107604 h 5471652"/>
                  <a:gd name="connsiteX116" fmla="*/ 1701720 w 6548284"/>
                  <a:gd name="connsiteY116" fmla="*/ 3113514 h 5471652"/>
                  <a:gd name="connsiteX117" fmla="*/ 1676947 w 6548284"/>
                  <a:gd name="connsiteY117" fmla="*/ 3033010 h 5471652"/>
                  <a:gd name="connsiteX118" fmla="*/ 1780189 w 6548284"/>
                  <a:gd name="connsiteY118" fmla="*/ 3042258 h 5471652"/>
                  <a:gd name="connsiteX119" fmla="*/ 2261163 w 6548284"/>
                  <a:gd name="connsiteY119" fmla="*/ 2758989 h 5471652"/>
                  <a:gd name="connsiteX120" fmla="*/ 5236243 w 6548284"/>
                  <a:gd name="connsiteY120" fmla="*/ 2345948 h 5471652"/>
                  <a:gd name="connsiteX121" fmla="*/ 6548284 w 6548284"/>
                  <a:gd name="connsiteY121" fmla="*/ 2735826 h 5471652"/>
                  <a:gd name="connsiteX122" fmla="*/ 5227032 w 6548284"/>
                  <a:gd name="connsiteY122" fmla="*/ 3128441 h 5471652"/>
                  <a:gd name="connsiteX123" fmla="*/ 5227032 w 6548284"/>
                  <a:gd name="connsiteY123" fmla="*/ 2764086 h 5471652"/>
                  <a:gd name="connsiteX124" fmla="*/ 5249070 w 6548284"/>
                  <a:gd name="connsiteY124" fmla="*/ 2728010 h 5471652"/>
                  <a:gd name="connsiteX125" fmla="*/ 5290091 w 6548284"/>
                  <a:gd name="connsiteY125" fmla="*/ 2547478 h 5471652"/>
                  <a:gd name="connsiteX126" fmla="*/ 5249070 w 6548284"/>
                  <a:gd name="connsiteY126" fmla="*/ 2366945 h 5471652"/>
                  <a:gd name="connsiteX127" fmla="*/ 1321252 w 6548284"/>
                  <a:gd name="connsiteY127" fmla="*/ 2343211 h 5471652"/>
                  <a:gd name="connsiteX128" fmla="*/ 1321252 w 6548284"/>
                  <a:gd name="connsiteY128" fmla="*/ 2361849 h 5471652"/>
                  <a:gd name="connsiteX129" fmla="*/ 1299214 w 6548284"/>
                  <a:gd name="connsiteY129" fmla="*/ 2397925 h 5471652"/>
                  <a:gd name="connsiteX130" fmla="*/ 1258193 w 6548284"/>
                  <a:gd name="connsiteY130" fmla="*/ 2578457 h 5471652"/>
                  <a:gd name="connsiteX131" fmla="*/ 1299214 w 6548284"/>
                  <a:gd name="connsiteY131" fmla="*/ 2758989 h 5471652"/>
                  <a:gd name="connsiteX132" fmla="*/ 1321252 w 6548284"/>
                  <a:gd name="connsiteY132" fmla="*/ 2795065 h 5471652"/>
                  <a:gd name="connsiteX133" fmla="*/ 1321252 w 6548284"/>
                  <a:gd name="connsiteY133" fmla="*/ 3128441 h 5471652"/>
                  <a:gd name="connsiteX134" fmla="*/ 0 w 6548284"/>
                  <a:gd name="connsiteY134" fmla="*/ 2735826 h 5471652"/>
                  <a:gd name="connsiteX135" fmla="*/ 1780189 w 6548284"/>
                  <a:gd name="connsiteY135" fmla="*/ 2114656 h 5471652"/>
                  <a:gd name="connsiteX136" fmla="*/ 1815281 w 6548284"/>
                  <a:gd name="connsiteY136" fmla="*/ 2117407 h 5471652"/>
                  <a:gd name="connsiteX137" fmla="*/ 1765720 w 6548284"/>
                  <a:gd name="connsiteY137" fmla="*/ 2203373 h 5471652"/>
                  <a:gd name="connsiteX138" fmla="*/ 1637071 w 6548284"/>
                  <a:gd name="connsiteY138" fmla="*/ 2735826 h 5471652"/>
                  <a:gd name="connsiteX139" fmla="*/ 1670331 w 6548284"/>
                  <a:gd name="connsiteY139" fmla="*/ 3011508 h 5471652"/>
                  <a:gd name="connsiteX140" fmla="*/ 1676947 w 6548284"/>
                  <a:gd name="connsiteY140" fmla="*/ 3033010 h 5471652"/>
                  <a:gd name="connsiteX141" fmla="*/ 1674988 w 6548284"/>
                  <a:gd name="connsiteY141" fmla="*/ 3032835 h 5471652"/>
                  <a:gd name="connsiteX142" fmla="*/ 1347342 w 6548284"/>
                  <a:gd name="connsiteY142" fmla="*/ 2837772 h 5471652"/>
                  <a:gd name="connsiteX143" fmla="*/ 1321252 w 6548284"/>
                  <a:gd name="connsiteY143" fmla="*/ 2795065 h 5471652"/>
                  <a:gd name="connsiteX144" fmla="*/ 1321252 w 6548284"/>
                  <a:gd name="connsiteY144" fmla="*/ 2361849 h 5471652"/>
                  <a:gd name="connsiteX145" fmla="*/ 1347342 w 6548284"/>
                  <a:gd name="connsiteY145" fmla="*/ 2319141 h 5471652"/>
                  <a:gd name="connsiteX146" fmla="*/ 1780189 w 6548284"/>
                  <a:gd name="connsiteY146" fmla="*/ 2114656 h 5471652"/>
                  <a:gd name="connsiteX147" fmla="*/ 4768096 w 6548284"/>
                  <a:gd name="connsiteY147" fmla="*/ 2083677 h 5471652"/>
                  <a:gd name="connsiteX148" fmla="*/ 5200943 w 6548284"/>
                  <a:gd name="connsiteY148" fmla="*/ 2288162 h 5471652"/>
                  <a:gd name="connsiteX149" fmla="*/ 5236243 w 6548284"/>
                  <a:gd name="connsiteY149" fmla="*/ 2345948 h 5471652"/>
                  <a:gd name="connsiteX150" fmla="*/ 5227032 w 6548284"/>
                  <a:gd name="connsiteY150" fmla="*/ 2343211 h 5471652"/>
                  <a:gd name="connsiteX151" fmla="*/ 5227032 w 6548284"/>
                  <a:gd name="connsiteY151" fmla="*/ 2764086 h 5471652"/>
                  <a:gd name="connsiteX152" fmla="*/ 5200943 w 6548284"/>
                  <a:gd name="connsiteY152" fmla="*/ 2806793 h 5471652"/>
                  <a:gd name="connsiteX153" fmla="*/ 4971280 w 6548284"/>
                  <a:gd name="connsiteY153" fmla="*/ 2974831 h 5471652"/>
                  <a:gd name="connsiteX154" fmla="*/ 4880057 w 6548284"/>
                  <a:gd name="connsiteY154" fmla="*/ 2999991 h 5471652"/>
                  <a:gd name="connsiteX155" fmla="*/ 4902761 w 6548284"/>
                  <a:gd name="connsiteY155" fmla="*/ 2875687 h 5471652"/>
                  <a:gd name="connsiteX156" fmla="*/ 4911213 w 6548284"/>
                  <a:gd name="connsiteY156" fmla="*/ 2735826 h 5471652"/>
                  <a:gd name="connsiteX157" fmla="*/ 4782564 w 6548284"/>
                  <a:gd name="connsiteY157" fmla="*/ 2203373 h 5471652"/>
                  <a:gd name="connsiteX158" fmla="*/ 4715916 w 6548284"/>
                  <a:gd name="connsiteY158" fmla="*/ 2087768 h 5471652"/>
                  <a:gd name="connsiteX159" fmla="*/ 1848645 w 6548284"/>
                  <a:gd name="connsiteY159" fmla="*/ 2064559 h 5471652"/>
                  <a:gd name="connsiteX160" fmla="*/ 1887676 w 6548284"/>
                  <a:gd name="connsiteY160" fmla="*/ 2106591 h 5471652"/>
                  <a:gd name="connsiteX161" fmla="*/ 1926066 w 6548284"/>
                  <a:gd name="connsiteY161" fmla="*/ 2134735 h 5471652"/>
                  <a:gd name="connsiteX162" fmla="*/ 1872591 w 6548284"/>
                  <a:gd name="connsiteY162" fmla="*/ 2121900 h 5471652"/>
                  <a:gd name="connsiteX163" fmla="*/ 1815281 w 6548284"/>
                  <a:gd name="connsiteY163" fmla="*/ 2117407 h 5471652"/>
                  <a:gd name="connsiteX164" fmla="*/ 1834657 w 6548284"/>
                  <a:gd name="connsiteY164" fmla="*/ 2083798 h 5471652"/>
                  <a:gd name="connsiteX165" fmla="*/ 2714189 w 6548284"/>
                  <a:gd name="connsiteY165" fmla="*/ 1451780 h 5471652"/>
                  <a:gd name="connsiteX166" fmla="*/ 2723274 w 6548284"/>
                  <a:gd name="connsiteY166" fmla="*/ 1537187 h 5471652"/>
                  <a:gd name="connsiteX167" fmla="*/ 3182559 w 6548284"/>
                  <a:gd name="connsiteY167" fmla="*/ 1910794 h 5471652"/>
                  <a:gd name="connsiteX168" fmla="*/ 3183806 w 6548284"/>
                  <a:gd name="connsiteY168" fmla="*/ 1910851 h 5471652"/>
                  <a:gd name="connsiteX169" fmla="*/ 3114720 w 6548284"/>
                  <a:gd name="connsiteY169" fmla="*/ 1918276 h 5471652"/>
                  <a:gd name="connsiteX170" fmla="*/ 2314466 w 6548284"/>
                  <a:gd name="connsiteY170" fmla="*/ 2524050 h 5471652"/>
                  <a:gd name="connsiteX171" fmla="*/ 2301123 w 6548284"/>
                  <a:gd name="connsiteY171" fmla="*/ 2569104 h 5471652"/>
                  <a:gd name="connsiteX172" fmla="*/ 2291579 w 6548284"/>
                  <a:gd name="connsiteY172" fmla="*/ 2484985 h 5471652"/>
                  <a:gd name="connsiteX173" fmla="*/ 2174894 w 6548284"/>
                  <a:gd name="connsiteY173" fmla="*/ 2274934 h 5471652"/>
                  <a:gd name="connsiteX174" fmla="*/ 2114917 w 6548284"/>
                  <a:gd name="connsiteY174" fmla="*/ 2222900 h 5471652"/>
                  <a:gd name="connsiteX175" fmla="*/ 2151582 w 6548284"/>
                  <a:gd name="connsiteY175" fmla="*/ 2233012 h 5471652"/>
                  <a:gd name="connsiteX176" fmla="*/ 2256782 w 6548284"/>
                  <a:gd name="connsiteY176" fmla="*/ 2242435 h 5471652"/>
                  <a:gd name="connsiteX177" fmla="*/ 2778778 w 6548284"/>
                  <a:gd name="connsiteY177" fmla="*/ 1778634 h 5471652"/>
                  <a:gd name="connsiteX178" fmla="*/ 2689629 w 6548284"/>
                  <a:gd name="connsiteY178" fmla="*/ 1519319 h 5471652"/>
                  <a:gd name="connsiteX179" fmla="*/ 2646216 w 6548284"/>
                  <a:gd name="connsiteY179" fmla="*/ 1472568 h 5471652"/>
                  <a:gd name="connsiteX180" fmla="*/ 3755526 w 6548284"/>
                  <a:gd name="connsiteY180" fmla="*/ 1428245 h 5471652"/>
                  <a:gd name="connsiteX181" fmla="*/ 3760957 w 6548284"/>
                  <a:gd name="connsiteY181" fmla="*/ 1429412 h 5471652"/>
                  <a:gd name="connsiteX182" fmla="*/ 3838352 w 6548284"/>
                  <a:gd name="connsiteY182" fmla="*/ 1453081 h 5471652"/>
                  <a:gd name="connsiteX183" fmla="*/ 3812085 w 6548284"/>
                  <a:gd name="connsiteY183" fmla="*/ 1481368 h 5471652"/>
                  <a:gd name="connsiteX184" fmla="*/ 3722936 w 6548284"/>
                  <a:gd name="connsiteY184" fmla="*/ 1740684 h 5471652"/>
                  <a:gd name="connsiteX185" fmla="*/ 4244931 w 6548284"/>
                  <a:gd name="connsiteY185" fmla="*/ 2204484 h 5471652"/>
                  <a:gd name="connsiteX186" fmla="*/ 4614038 w 6548284"/>
                  <a:gd name="connsiteY186" fmla="*/ 2068640 h 5471652"/>
                  <a:gd name="connsiteX187" fmla="*/ 4663714 w 6548284"/>
                  <a:gd name="connsiteY187" fmla="*/ 2015145 h 5471652"/>
                  <a:gd name="connsiteX188" fmla="*/ 4713628 w 6548284"/>
                  <a:gd name="connsiteY188" fmla="*/ 2083798 h 5471652"/>
                  <a:gd name="connsiteX189" fmla="*/ 4715916 w 6548284"/>
                  <a:gd name="connsiteY189" fmla="*/ 2087768 h 5471652"/>
                  <a:gd name="connsiteX190" fmla="*/ 4675694 w 6548284"/>
                  <a:gd name="connsiteY190" fmla="*/ 2090921 h 5471652"/>
                  <a:gd name="connsiteX191" fmla="*/ 4256706 w 6548284"/>
                  <a:gd name="connsiteY191" fmla="*/ 2454005 h 5471652"/>
                  <a:gd name="connsiteX192" fmla="*/ 4248673 w 6548284"/>
                  <a:gd name="connsiteY192" fmla="*/ 2524799 h 5471652"/>
                  <a:gd name="connsiteX193" fmla="*/ 4248452 w 6548284"/>
                  <a:gd name="connsiteY193" fmla="*/ 2524050 h 5471652"/>
                  <a:gd name="connsiteX194" fmla="*/ 3365785 w 6548284"/>
                  <a:gd name="connsiteY194" fmla="*/ 1909418 h 5471652"/>
                  <a:gd name="connsiteX195" fmla="*/ 3313256 w 6548284"/>
                  <a:gd name="connsiteY195" fmla="*/ 1907546 h 5471652"/>
                  <a:gd name="connsiteX196" fmla="*/ 3341130 w 6548284"/>
                  <a:gd name="connsiteY196" fmla="*/ 1903766 h 5471652"/>
                  <a:gd name="connsiteX197" fmla="*/ 3757925 w 6548284"/>
                  <a:gd name="connsiteY197" fmla="*/ 1449388 h 5471652"/>
                  <a:gd name="connsiteX198" fmla="*/ 2256782 w 6548284"/>
                  <a:gd name="connsiteY198" fmla="*/ 1314833 h 5471652"/>
                  <a:gd name="connsiteX199" fmla="*/ 2625889 w 6548284"/>
                  <a:gd name="connsiteY199" fmla="*/ 1450678 h 5471652"/>
                  <a:gd name="connsiteX200" fmla="*/ 2646216 w 6548284"/>
                  <a:gd name="connsiteY200" fmla="*/ 1472568 h 5471652"/>
                  <a:gd name="connsiteX201" fmla="*/ 2636921 w 6548284"/>
                  <a:gd name="connsiteY201" fmla="*/ 1475411 h 5471652"/>
                  <a:gd name="connsiteX202" fmla="*/ 1916657 w 6548284"/>
                  <a:gd name="connsiteY202" fmla="*/ 1971013 h 5471652"/>
                  <a:gd name="connsiteX203" fmla="*/ 1848645 w 6548284"/>
                  <a:gd name="connsiteY203" fmla="*/ 2064559 h 5471652"/>
                  <a:gd name="connsiteX204" fmla="*/ 1823936 w 6548284"/>
                  <a:gd name="connsiteY204" fmla="*/ 2037950 h 5471652"/>
                  <a:gd name="connsiteX205" fmla="*/ 1734787 w 6548284"/>
                  <a:gd name="connsiteY205" fmla="*/ 1778634 h 5471652"/>
                  <a:gd name="connsiteX206" fmla="*/ 1742831 w 6548284"/>
                  <a:gd name="connsiteY206" fmla="*/ 1707733 h 5471652"/>
                  <a:gd name="connsiteX207" fmla="*/ 2207788 w 6548284"/>
                  <a:gd name="connsiteY207" fmla="*/ 1319222 h 5471652"/>
                  <a:gd name="connsiteX208" fmla="*/ 4244931 w 6548284"/>
                  <a:gd name="connsiteY208" fmla="*/ 1276882 h 5471652"/>
                  <a:gd name="connsiteX209" fmla="*/ 4350132 w 6548284"/>
                  <a:gd name="connsiteY209" fmla="*/ 1286305 h 5471652"/>
                  <a:gd name="connsiteX210" fmla="*/ 4360837 w 6548284"/>
                  <a:gd name="connsiteY210" fmla="*/ 1289258 h 5471652"/>
                  <a:gd name="connsiteX211" fmla="*/ 4322748 w 6548284"/>
                  <a:gd name="connsiteY211" fmla="*/ 1304391 h 5471652"/>
                  <a:gd name="connsiteX212" fmla="*/ 4758762 w 6548284"/>
                  <a:gd name="connsiteY212" fmla="*/ 1668719 h 5471652"/>
                  <a:gd name="connsiteX213" fmla="*/ 4766927 w 6548284"/>
                  <a:gd name="connsiteY213" fmla="*/ 1740684 h 5471652"/>
                  <a:gd name="connsiteX214" fmla="*/ 4677779 w 6548284"/>
                  <a:gd name="connsiteY214" fmla="*/ 1999999 h 5471652"/>
                  <a:gd name="connsiteX215" fmla="*/ 4663714 w 6548284"/>
                  <a:gd name="connsiteY215" fmla="*/ 2015145 h 5471652"/>
                  <a:gd name="connsiteX216" fmla="*/ 4631627 w 6548284"/>
                  <a:gd name="connsiteY216" fmla="*/ 1971013 h 5471652"/>
                  <a:gd name="connsiteX217" fmla="*/ 3911364 w 6548284"/>
                  <a:gd name="connsiteY217" fmla="*/ 1475411 h 5471652"/>
                  <a:gd name="connsiteX218" fmla="*/ 3838352 w 6548284"/>
                  <a:gd name="connsiteY218" fmla="*/ 1453081 h 5471652"/>
                  <a:gd name="connsiteX219" fmla="*/ 3875825 w 6548284"/>
                  <a:gd name="connsiteY219" fmla="*/ 1412727 h 5471652"/>
                  <a:gd name="connsiteX220" fmla="*/ 4244931 w 6548284"/>
                  <a:gd name="connsiteY220" fmla="*/ 1276882 h 5471652"/>
                  <a:gd name="connsiteX221" fmla="*/ 2890574 w 6548284"/>
                  <a:gd name="connsiteY221" fmla="*/ 1104020 h 5471652"/>
                  <a:gd name="connsiteX222" fmla="*/ 3581286 w 6548284"/>
                  <a:gd name="connsiteY222" fmla="*/ 1104020 h 5471652"/>
                  <a:gd name="connsiteX223" fmla="*/ 3605036 w 6548284"/>
                  <a:gd name="connsiteY223" fmla="*/ 1121431 h 5471652"/>
                  <a:gd name="connsiteX224" fmla="*/ 3747320 w 6548284"/>
                  <a:gd name="connsiteY224" fmla="*/ 1355916 h 5471652"/>
                  <a:gd name="connsiteX225" fmla="*/ 3755526 w 6548284"/>
                  <a:gd name="connsiteY225" fmla="*/ 1428245 h 5471652"/>
                  <a:gd name="connsiteX226" fmla="*/ 3604069 w 6548284"/>
                  <a:gd name="connsiteY226" fmla="*/ 1395704 h 5471652"/>
                  <a:gd name="connsiteX227" fmla="*/ 3274142 w 6548284"/>
                  <a:gd name="connsiteY227" fmla="*/ 1367913 h 5471652"/>
                  <a:gd name="connsiteX228" fmla="*/ 2787328 w 6548284"/>
                  <a:gd name="connsiteY228" fmla="*/ 1429412 h 5471652"/>
                  <a:gd name="connsiteX229" fmla="*/ 2714189 w 6548284"/>
                  <a:gd name="connsiteY229" fmla="*/ 1451780 h 5471652"/>
                  <a:gd name="connsiteX230" fmla="*/ 2713934 w 6548284"/>
                  <a:gd name="connsiteY230" fmla="*/ 1449388 h 5471652"/>
                  <a:gd name="connsiteX231" fmla="*/ 2866823 w 6548284"/>
                  <a:gd name="connsiteY231" fmla="*/ 1121431 h 5471652"/>
                  <a:gd name="connsiteX232" fmla="*/ 5589082 w 6548284"/>
                  <a:gd name="connsiteY232" fmla="*/ 801242 h 5471652"/>
                  <a:gd name="connsiteX233" fmla="*/ 4987233 w 6548284"/>
                  <a:gd name="connsiteY233" fmla="*/ 1859626 h 5471652"/>
                  <a:gd name="connsiteX234" fmla="*/ 4758762 w 6548284"/>
                  <a:gd name="connsiteY234" fmla="*/ 1668719 h 5471652"/>
                  <a:gd name="connsiteX235" fmla="*/ 4756322 w 6548284"/>
                  <a:gd name="connsiteY235" fmla="*/ 1647212 h 5471652"/>
                  <a:gd name="connsiteX236" fmla="*/ 4448116 w 6548284"/>
                  <a:gd name="connsiteY236" fmla="*/ 1313330 h 5471652"/>
                  <a:gd name="connsiteX237" fmla="*/ 4360837 w 6548284"/>
                  <a:gd name="connsiteY237" fmla="*/ 1289258 h 5471652"/>
                  <a:gd name="connsiteX238" fmla="*/ 958899 w 6548284"/>
                  <a:gd name="connsiteY238" fmla="*/ 801242 h 5471652"/>
                  <a:gd name="connsiteX239" fmla="*/ 2225536 w 6548284"/>
                  <a:gd name="connsiteY239" fmla="*/ 1304391 h 5471652"/>
                  <a:gd name="connsiteX240" fmla="*/ 2207788 w 6548284"/>
                  <a:gd name="connsiteY240" fmla="*/ 1319222 h 5471652"/>
                  <a:gd name="connsiteX241" fmla="*/ 2151582 w 6548284"/>
                  <a:gd name="connsiteY241" fmla="*/ 1324256 h 5471652"/>
                  <a:gd name="connsiteX242" fmla="*/ 1745392 w 6548284"/>
                  <a:gd name="connsiteY242" fmla="*/ 1685162 h 5471652"/>
                  <a:gd name="connsiteX243" fmla="*/ 1742831 w 6548284"/>
                  <a:gd name="connsiteY243" fmla="*/ 1707733 h 5471652"/>
                  <a:gd name="connsiteX244" fmla="*/ 1561051 w 6548284"/>
                  <a:gd name="connsiteY244" fmla="*/ 1859626 h 5471652"/>
                  <a:gd name="connsiteX245" fmla="*/ 3274142 w 6548284"/>
                  <a:gd name="connsiteY245" fmla="*/ 0 h 5471652"/>
                  <a:gd name="connsiteX246" fmla="*/ 3744011 w 6548284"/>
                  <a:gd name="connsiteY246" fmla="*/ 1104020 h 5471652"/>
                  <a:gd name="connsiteX247" fmla="*/ 3581286 w 6548284"/>
                  <a:gd name="connsiteY247" fmla="*/ 1104020 h 5471652"/>
                  <a:gd name="connsiteX248" fmla="*/ 3527783 w 6548284"/>
                  <a:gd name="connsiteY248" fmla="*/ 1064797 h 5471652"/>
                  <a:gd name="connsiteX249" fmla="*/ 3235930 w 6548284"/>
                  <a:gd name="connsiteY249" fmla="*/ 985587 h 5471652"/>
                  <a:gd name="connsiteX250" fmla="*/ 2944077 w 6548284"/>
                  <a:gd name="connsiteY250" fmla="*/ 1064797 h 5471652"/>
                  <a:gd name="connsiteX251" fmla="*/ 2890574 w 6548284"/>
                  <a:gd name="connsiteY251" fmla="*/ 1104020 h 5471652"/>
                  <a:gd name="connsiteX252" fmla="*/ 2804273 w 6548284"/>
                  <a:gd name="connsiteY252" fmla="*/ 1104020 h 54716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</a:cxnLst>
                <a:rect l="l" t="t" r="r" b="b"/>
                <a:pathLst>
                  <a:path w="6548284" h="5471652">
                    <a:moveTo>
                      <a:pt x="3138977" y="4367632"/>
                    </a:moveTo>
                    <a:lnTo>
                      <a:pt x="3468599" y="4367632"/>
                    </a:lnTo>
                    <a:lnTo>
                      <a:pt x="3480125" y="4375679"/>
                    </a:lnTo>
                    <a:cubicBezTo>
                      <a:pt x="3542609" y="4413186"/>
                      <a:pt x="3614723" y="4438988"/>
                      <a:pt x="3692483" y="4449545"/>
                    </a:cubicBezTo>
                    <a:lnTo>
                      <a:pt x="3708686" y="4450634"/>
                    </a:lnTo>
                    <a:lnTo>
                      <a:pt x="3274142" y="5471652"/>
                    </a:lnTo>
                    <a:lnTo>
                      <a:pt x="2852905" y="4481900"/>
                    </a:lnTo>
                    <a:lnTo>
                      <a:pt x="2870436" y="4480721"/>
                    </a:lnTo>
                    <a:cubicBezTo>
                      <a:pt x="2948197" y="4470164"/>
                      <a:pt x="3020311" y="4444362"/>
                      <a:pt x="3082794" y="4406855"/>
                    </a:cubicBezTo>
                    <a:close/>
                    <a:moveTo>
                      <a:pt x="4225228" y="3765171"/>
                    </a:moveTo>
                    <a:lnTo>
                      <a:pt x="4245168" y="3786646"/>
                    </a:lnTo>
                    <a:lnTo>
                      <a:pt x="4281000" y="3812913"/>
                    </a:lnTo>
                    <a:lnTo>
                      <a:pt x="4258654" y="3826876"/>
                    </a:lnTo>
                    <a:lnTo>
                      <a:pt x="4252952" y="3810556"/>
                    </a:lnTo>
                    <a:close/>
                    <a:moveTo>
                      <a:pt x="5047324" y="3717673"/>
                    </a:moveTo>
                    <a:lnTo>
                      <a:pt x="5589082" y="4670156"/>
                    </a:lnTo>
                    <a:lnTo>
                      <a:pt x="4322748" y="4167261"/>
                    </a:lnTo>
                    <a:lnTo>
                      <a:pt x="4615851" y="3922348"/>
                    </a:lnTo>
                    <a:lnTo>
                      <a:pt x="4719475" y="3913067"/>
                    </a:lnTo>
                    <a:cubicBezTo>
                      <a:pt x="4855398" y="3888354"/>
                      <a:pt x="4972077" y="3816702"/>
                      <a:pt x="5047122" y="3718004"/>
                    </a:cubicBezTo>
                    <a:close/>
                    <a:moveTo>
                      <a:pt x="1523689" y="3677682"/>
                    </a:moveTo>
                    <a:lnTo>
                      <a:pt x="1568789" y="3751510"/>
                    </a:lnTo>
                    <a:cubicBezTo>
                      <a:pt x="1643834" y="3850207"/>
                      <a:pt x="1760513" y="3921859"/>
                      <a:pt x="1896435" y="3946572"/>
                    </a:cubicBezTo>
                    <a:lnTo>
                      <a:pt x="1969227" y="3953092"/>
                    </a:lnTo>
                    <a:lnTo>
                      <a:pt x="2225536" y="4167261"/>
                    </a:lnTo>
                    <a:lnTo>
                      <a:pt x="958899" y="4670156"/>
                    </a:lnTo>
                    <a:close/>
                    <a:moveTo>
                      <a:pt x="3097833" y="3648698"/>
                    </a:moveTo>
                    <a:lnTo>
                      <a:pt x="3165195" y="3658753"/>
                    </a:lnTo>
                    <a:cubicBezTo>
                      <a:pt x="3203346" y="3662540"/>
                      <a:pt x="3242141" y="3664485"/>
                      <a:pt x="3281459" y="3664485"/>
                    </a:cubicBezTo>
                    <a:cubicBezTo>
                      <a:pt x="3316409" y="3664485"/>
                      <a:pt x="3350945" y="3662948"/>
                      <a:pt x="3384983" y="3659947"/>
                    </a:cubicBezTo>
                    <a:lnTo>
                      <a:pt x="3412120" y="3656351"/>
                    </a:lnTo>
                    <a:lnTo>
                      <a:pt x="3402871" y="3663132"/>
                    </a:lnTo>
                    <a:cubicBezTo>
                      <a:pt x="3355640" y="3705097"/>
                      <a:pt x="3317418" y="3755068"/>
                      <a:pt x="3291004" y="3810556"/>
                    </a:cubicBezTo>
                    <a:lnTo>
                      <a:pt x="3276013" y="3853461"/>
                    </a:lnTo>
                    <a:lnTo>
                      <a:pt x="3271916" y="3841732"/>
                    </a:lnTo>
                    <a:cubicBezTo>
                      <a:pt x="3245501" y="3786244"/>
                      <a:pt x="3207279" y="3736273"/>
                      <a:pt x="3160048" y="3694308"/>
                    </a:cubicBezTo>
                    <a:close/>
                    <a:moveTo>
                      <a:pt x="2489996" y="3332804"/>
                    </a:moveTo>
                    <a:lnTo>
                      <a:pt x="2500154" y="3344598"/>
                    </a:lnTo>
                    <a:cubicBezTo>
                      <a:pt x="2569796" y="3417858"/>
                      <a:pt x="2652844" y="3481158"/>
                      <a:pt x="2746038" y="3531665"/>
                    </a:cubicBezTo>
                    <a:lnTo>
                      <a:pt x="2803213" y="3559014"/>
                    </a:lnTo>
                    <a:lnTo>
                      <a:pt x="2790941" y="3558463"/>
                    </a:lnTo>
                    <a:cubicBezTo>
                      <a:pt x="2682832" y="3558463"/>
                      <a:pt x="2582399" y="3587664"/>
                      <a:pt x="2499089" y="3637673"/>
                    </a:cubicBezTo>
                    <a:lnTo>
                      <a:pt x="2493399" y="3641844"/>
                    </a:lnTo>
                    <a:lnTo>
                      <a:pt x="2513026" y="3585667"/>
                    </a:lnTo>
                    <a:cubicBezTo>
                      <a:pt x="2519979" y="3555475"/>
                      <a:pt x="2523631" y="3524213"/>
                      <a:pt x="2523631" y="3492194"/>
                    </a:cubicBezTo>
                    <a:cubicBezTo>
                      <a:pt x="2523631" y="3460176"/>
                      <a:pt x="2519979" y="3428915"/>
                      <a:pt x="2513026" y="3398722"/>
                    </a:cubicBezTo>
                    <a:close/>
                    <a:moveTo>
                      <a:pt x="1701720" y="3113514"/>
                    </a:moveTo>
                    <a:lnTo>
                      <a:pt x="1710671" y="3142601"/>
                    </a:lnTo>
                    <a:cubicBezTo>
                      <a:pt x="1917943" y="3699436"/>
                      <a:pt x="2539538" y="4103739"/>
                      <a:pt x="3274142" y="4103739"/>
                    </a:cubicBezTo>
                    <a:cubicBezTo>
                      <a:pt x="3613191" y="4103739"/>
                      <a:pt x="3928166" y="4017615"/>
                      <a:pt x="4189444" y="3870121"/>
                    </a:cubicBezTo>
                    <a:lnTo>
                      <a:pt x="4258654" y="3826876"/>
                    </a:lnTo>
                    <a:lnTo>
                      <a:pt x="4283368" y="3897616"/>
                    </a:lnTo>
                    <a:cubicBezTo>
                      <a:pt x="4290322" y="3927809"/>
                      <a:pt x="4293973" y="3959069"/>
                      <a:pt x="4293973" y="3991088"/>
                    </a:cubicBezTo>
                    <a:cubicBezTo>
                      <a:pt x="4293973" y="4247238"/>
                      <a:pt x="4060268" y="4454889"/>
                      <a:pt x="3771978" y="4454889"/>
                    </a:cubicBezTo>
                    <a:lnTo>
                      <a:pt x="3708686" y="4450634"/>
                    </a:lnTo>
                    <a:lnTo>
                      <a:pt x="3744011" y="4367632"/>
                    </a:lnTo>
                    <a:lnTo>
                      <a:pt x="3468599" y="4367632"/>
                    </a:lnTo>
                    <a:lnTo>
                      <a:pt x="3421000" y="4334402"/>
                    </a:lnTo>
                    <a:cubicBezTo>
                      <a:pt x="3365380" y="4289486"/>
                      <a:pt x="3320720" y="4234045"/>
                      <a:pt x="3291004" y="4171620"/>
                    </a:cubicBezTo>
                    <a:lnTo>
                      <a:pt x="3286905" y="4159891"/>
                    </a:lnTo>
                    <a:lnTo>
                      <a:pt x="3271916" y="4202796"/>
                    </a:lnTo>
                    <a:cubicBezTo>
                      <a:pt x="3242200" y="4265221"/>
                      <a:pt x="3197539" y="4320662"/>
                      <a:pt x="3141920" y="4365578"/>
                    </a:cubicBezTo>
                    <a:lnTo>
                      <a:pt x="3138977" y="4367632"/>
                    </a:lnTo>
                    <a:lnTo>
                      <a:pt x="2804273" y="4367632"/>
                    </a:lnTo>
                    <a:lnTo>
                      <a:pt x="2852905" y="4481900"/>
                    </a:lnTo>
                    <a:lnTo>
                      <a:pt x="2790941" y="4486065"/>
                    </a:lnTo>
                    <a:cubicBezTo>
                      <a:pt x="2502651" y="4486065"/>
                      <a:pt x="2268946" y="4278414"/>
                      <a:pt x="2268946" y="4022264"/>
                    </a:cubicBezTo>
                    <a:cubicBezTo>
                      <a:pt x="2268946" y="3990245"/>
                      <a:pt x="2272598" y="3958985"/>
                      <a:pt x="2279551" y="3928792"/>
                    </a:cubicBezTo>
                    <a:lnTo>
                      <a:pt x="2299177" y="3872615"/>
                    </a:lnTo>
                    <a:lnTo>
                      <a:pt x="2293488" y="3876786"/>
                    </a:lnTo>
                    <a:cubicBezTo>
                      <a:pt x="2210177" y="3926795"/>
                      <a:pt x="2109744" y="3955995"/>
                      <a:pt x="2001635" y="3955995"/>
                    </a:cubicBezTo>
                    <a:lnTo>
                      <a:pt x="1969227" y="3953092"/>
                    </a:lnTo>
                    <a:lnTo>
                      <a:pt x="1561051" y="3612026"/>
                    </a:lnTo>
                    <a:lnTo>
                      <a:pt x="1523689" y="3677682"/>
                    </a:lnTo>
                    <a:lnTo>
                      <a:pt x="1520662" y="3672727"/>
                    </a:lnTo>
                    <a:cubicBezTo>
                      <a:pt x="1494247" y="3617238"/>
                      <a:pt x="1479641" y="3556232"/>
                      <a:pt x="1479641" y="3492194"/>
                    </a:cubicBezTo>
                    <a:cubicBezTo>
                      <a:pt x="1479641" y="3364119"/>
                      <a:pt x="1538067" y="3248169"/>
                      <a:pt x="1632529" y="3164238"/>
                    </a:cubicBezTo>
                    <a:close/>
                    <a:moveTo>
                      <a:pt x="4865174" y="3053039"/>
                    </a:moveTo>
                    <a:lnTo>
                      <a:pt x="4884949" y="3062034"/>
                    </a:lnTo>
                    <a:cubicBezTo>
                      <a:pt x="5035622" y="3143379"/>
                      <a:pt x="5136270" y="3290590"/>
                      <a:pt x="5136270" y="3458689"/>
                    </a:cubicBezTo>
                    <a:cubicBezTo>
                      <a:pt x="5136270" y="3522726"/>
                      <a:pt x="5121664" y="3583732"/>
                      <a:pt x="5095249" y="3639221"/>
                    </a:cubicBezTo>
                    <a:lnTo>
                      <a:pt x="5047324" y="3717673"/>
                    </a:lnTo>
                    <a:lnTo>
                      <a:pt x="4987233" y="3612026"/>
                    </a:lnTo>
                    <a:lnTo>
                      <a:pt x="4615851" y="3922348"/>
                    </a:lnTo>
                    <a:lnTo>
                      <a:pt x="4614275" y="3922490"/>
                    </a:lnTo>
                    <a:cubicBezTo>
                      <a:pt x="4506166" y="3922490"/>
                      <a:pt x="4405733" y="3893289"/>
                      <a:pt x="4322422" y="3843280"/>
                    </a:cubicBezTo>
                    <a:lnTo>
                      <a:pt x="4281000" y="3812913"/>
                    </a:lnTo>
                    <a:lnTo>
                      <a:pt x="4315471" y="3791374"/>
                    </a:lnTo>
                    <a:cubicBezTo>
                      <a:pt x="4558028" y="3624111"/>
                      <a:pt x="4741950" y="3399602"/>
                      <a:pt x="4837614" y="3142601"/>
                    </a:cubicBezTo>
                    <a:close/>
                    <a:moveTo>
                      <a:pt x="4880057" y="2999991"/>
                    </a:moveTo>
                    <a:lnTo>
                      <a:pt x="4877954" y="3011508"/>
                    </a:lnTo>
                    <a:lnTo>
                      <a:pt x="4865174" y="3053039"/>
                    </a:lnTo>
                    <a:lnTo>
                      <a:pt x="4817459" y="3031336"/>
                    </a:lnTo>
                    <a:lnTo>
                      <a:pt x="4738782" y="3009635"/>
                    </a:lnTo>
                    <a:lnTo>
                      <a:pt x="4768096" y="3011279"/>
                    </a:lnTo>
                    <a:cubicBezTo>
                      <a:pt x="4804132" y="3011279"/>
                      <a:pt x="4839316" y="3008034"/>
                      <a:pt x="4873296" y="3001856"/>
                    </a:cubicBezTo>
                    <a:close/>
                    <a:moveTo>
                      <a:pt x="4291001" y="2734361"/>
                    </a:moveTo>
                    <a:lnTo>
                      <a:pt x="4335249" y="2806793"/>
                    </a:lnTo>
                    <a:cubicBezTo>
                      <a:pt x="4393878" y="2883900"/>
                      <a:pt x="4477918" y="2944501"/>
                      <a:pt x="4576693" y="2979108"/>
                    </a:cubicBezTo>
                    <a:lnTo>
                      <a:pt x="4634597" y="2995800"/>
                    </a:lnTo>
                    <a:lnTo>
                      <a:pt x="4614275" y="2994888"/>
                    </a:lnTo>
                    <a:cubicBezTo>
                      <a:pt x="4325984" y="2994888"/>
                      <a:pt x="4092279" y="3202539"/>
                      <a:pt x="4092279" y="3458689"/>
                    </a:cubicBezTo>
                    <a:cubicBezTo>
                      <a:pt x="4092279" y="3522726"/>
                      <a:pt x="4106886" y="3583733"/>
                      <a:pt x="4133300" y="3639221"/>
                    </a:cubicBezTo>
                    <a:lnTo>
                      <a:pt x="4161025" y="3684606"/>
                    </a:lnTo>
                    <a:lnTo>
                      <a:pt x="4141084" y="3663132"/>
                    </a:lnTo>
                    <a:cubicBezTo>
                      <a:pt x="4058429" y="3589692"/>
                      <a:pt x="3948184" y="3540766"/>
                      <a:pt x="3825349" y="3529682"/>
                    </a:cubicBezTo>
                    <a:lnTo>
                      <a:pt x="3819050" y="3529399"/>
                    </a:lnTo>
                    <a:lnTo>
                      <a:pt x="3847565" y="3514360"/>
                    </a:lnTo>
                    <a:cubicBezTo>
                      <a:pt x="4116896" y="3356391"/>
                      <a:pt x="4293972" y="3088873"/>
                      <a:pt x="4293972" y="2785449"/>
                    </a:cubicBezTo>
                    <a:close/>
                    <a:moveTo>
                      <a:pt x="2272347" y="2726978"/>
                    </a:moveTo>
                    <a:lnTo>
                      <a:pt x="2268946" y="2785449"/>
                    </a:lnTo>
                    <a:cubicBezTo>
                      <a:pt x="2268946" y="2906818"/>
                      <a:pt x="2297279" y="3022443"/>
                      <a:pt x="2348514" y="3127609"/>
                    </a:cubicBezTo>
                    <a:lnTo>
                      <a:pt x="2367533" y="3161885"/>
                    </a:lnTo>
                    <a:lnTo>
                      <a:pt x="2293488" y="3107604"/>
                    </a:lnTo>
                    <a:cubicBezTo>
                      <a:pt x="2210177" y="3057594"/>
                      <a:pt x="2109744" y="3028394"/>
                      <a:pt x="2001635" y="3028394"/>
                    </a:cubicBezTo>
                    <a:cubicBezTo>
                      <a:pt x="1893527" y="3028394"/>
                      <a:pt x="1793094" y="3057595"/>
                      <a:pt x="1709783" y="3107604"/>
                    </a:cubicBezTo>
                    <a:lnTo>
                      <a:pt x="1701720" y="3113514"/>
                    </a:lnTo>
                    <a:lnTo>
                      <a:pt x="1676947" y="3033010"/>
                    </a:lnTo>
                    <a:lnTo>
                      <a:pt x="1780189" y="3042258"/>
                    </a:lnTo>
                    <a:cubicBezTo>
                      <a:pt x="1996406" y="3042258"/>
                      <a:pt x="2181920" y="2925454"/>
                      <a:pt x="2261163" y="2758989"/>
                    </a:cubicBezTo>
                    <a:close/>
                    <a:moveTo>
                      <a:pt x="5236243" y="2345948"/>
                    </a:moveTo>
                    <a:lnTo>
                      <a:pt x="6548284" y="2735826"/>
                    </a:lnTo>
                    <a:lnTo>
                      <a:pt x="5227032" y="3128441"/>
                    </a:lnTo>
                    <a:lnTo>
                      <a:pt x="5227032" y="2764086"/>
                    </a:lnTo>
                    <a:lnTo>
                      <a:pt x="5249070" y="2728010"/>
                    </a:lnTo>
                    <a:cubicBezTo>
                      <a:pt x="5275485" y="2672521"/>
                      <a:pt x="5290091" y="2611515"/>
                      <a:pt x="5290091" y="2547478"/>
                    </a:cubicBezTo>
                    <a:cubicBezTo>
                      <a:pt x="5290091" y="2483440"/>
                      <a:pt x="5275485" y="2422434"/>
                      <a:pt x="5249070" y="2366945"/>
                    </a:cubicBezTo>
                    <a:close/>
                    <a:moveTo>
                      <a:pt x="1321252" y="2343211"/>
                    </a:moveTo>
                    <a:lnTo>
                      <a:pt x="1321252" y="2361849"/>
                    </a:lnTo>
                    <a:lnTo>
                      <a:pt x="1299214" y="2397925"/>
                    </a:lnTo>
                    <a:cubicBezTo>
                      <a:pt x="1272800" y="2453413"/>
                      <a:pt x="1258193" y="2514419"/>
                      <a:pt x="1258193" y="2578457"/>
                    </a:cubicBezTo>
                    <a:cubicBezTo>
                      <a:pt x="1258193" y="2642494"/>
                      <a:pt x="1272800" y="2703501"/>
                      <a:pt x="1299214" y="2758989"/>
                    </a:cubicBezTo>
                    <a:lnTo>
                      <a:pt x="1321252" y="2795065"/>
                    </a:lnTo>
                    <a:lnTo>
                      <a:pt x="1321252" y="3128441"/>
                    </a:lnTo>
                    <a:lnTo>
                      <a:pt x="0" y="2735826"/>
                    </a:lnTo>
                    <a:close/>
                    <a:moveTo>
                      <a:pt x="1780189" y="2114656"/>
                    </a:moveTo>
                    <a:lnTo>
                      <a:pt x="1815281" y="2117407"/>
                    </a:lnTo>
                    <a:lnTo>
                      <a:pt x="1765720" y="2203373"/>
                    </a:lnTo>
                    <a:cubicBezTo>
                      <a:pt x="1682880" y="2367028"/>
                      <a:pt x="1637071" y="2546957"/>
                      <a:pt x="1637071" y="2735826"/>
                    </a:cubicBezTo>
                    <a:cubicBezTo>
                      <a:pt x="1637071" y="2830261"/>
                      <a:pt x="1648523" y="2922460"/>
                      <a:pt x="1670331" y="3011508"/>
                    </a:cubicBezTo>
                    <a:lnTo>
                      <a:pt x="1676947" y="3033010"/>
                    </a:lnTo>
                    <a:lnTo>
                      <a:pt x="1674988" y="3032835"/>
                    </a:lnTo>
                    <a:cubicBezTo>
                      <a:pt x="1539066" y="3008122"/>
                      <a:pt x="1422387" y="2936470"/>
                      <a:pt x="1347342" y="2837772"/>
                    </a:cubicBezTo>
                    <a:lnTo>
                      <a:pt x="1321252" y="2795065"/>
                    </a:lnTo>
                    <a:lnTo>
                      <a:pt x="1321252" y="2361849"/>
                    </a:lnTo>
                    <a:lnTo>
                      <a:pt x="1347342" y="2319141"/>
                    </a:lnTo>
                    <a:cubicBezTo>
                      <a:pt x="1441148" y="2195769"/>
                      <a:pt x="1600007" y="2114656"/>
                      <a:pt x="1780189" y="2114656"/>
                    </a:cubicBezTo>
                    <a:close/>
                    <a:moveTo>
                      <a:pt x="4768096" y="2083677"/>
                    </a:moveTo>
                    <a:cubicBezTo>
                      <a:pt x="4948277" y="2083677"/>
                      <a:pt x="5107136" y="2164791"/>
                      <a:pt x="5200943" y="2288162"/>
                    </a:cubicBezTo>
                    <a:lnTo>
                      <a:pt x="5236243" y="2345948"/>
                    </a:lnTo>
                    <a:lnTo>
                      <a:pt x="5227032" y="2343211"/>
                    </a:lnTo>
                    <a:lnTo>
                      <a:pt x="5227032" y="2764086"/>
                    </a:lnTo>
                    <a:lnTo>
                      <a:pt x="5200943" y="2806793"/>
                    </a:lnTo>
                    <a:cubicBezTo>
                      <a:pt x="5144659" y="2880816"/>
                      <a:pt x="5064956" y="2939626"/>
                      <a:pt x="4971280" y="2974831"/>
                    </a:cubicBezTo>
                    <a:lnTo>
                      <a:pt x="4880057" y="2999991"/>
                    </a:lnTo>
                    <a:lnTo>
                      <a:pt x="4902761" y="2875687"/>
                    </a:lnTo>
                    <a:cubicBezTo>
                      <a:pt x="4908350" y="2829702"/>
                      <a:pt x="4911213" y="2783043"/>
                      <a:pt x="4911213" y="2735826"/>
                    </a:cubicBezTo>
                    <a:cubicBezTo>
                      <a:pt x="4911213" y="2546957"/>
                      <a:pt x="4865404" y="2367028"/>
                      <a:pt x="4782564" y="2203373"/>
                    </a:cubicBezTo>
                    <a:lnTo>
                      <a:pt x="4715916" y="2087768"/>
                    </a:lnTo>
                    <a:close/>
                    <a:moveTo>
                      <a:pt x="1848645" y="2064559"/>
                    </a:moveTo>
                    <a:lnTo>
                      <a:pt x="1887676" y="2106591"/>
                    </a:lnTo>
                    <a:lnTo>
                      <a:pt x="1926066" y="2134735"/>
                    </a:lnTo>
                    <a:lnTo>
                      <a:pt x="1872591" y="2121900"/>
                    </a:lnTo>
                    <a:lnTo>
                      <a:pt x="1815281" y="2117407"/>
                    </a:lnTo>
                    <a:lnTo>
                      <a:pt x="1834657" y="2083798"/>
                    </a:lnTo>
                    <a:close/>
                    <a:moveTo>
                      <a:pt x="2714189" y="1451780"/>
                    </a:moveTo>
                    <a:lnTo>
                      <a:pt x="2723274" y="1537187"/>
                    </a:lnTo>
                    <a:cubicBezTo>
                      <a:pt x="2766189" y="1736192"/>
                      <a:pt x="2952242" y="1890012"/>
                      <a:pt x="3182559" y="1910794"/>
                    </a:cubicBezTo>
                    <a:lnTo>
                      <a:pt x="3183806" y="1910851"/>
                    </a:lnTo>
                    <a:lnTo>
                      <a:pt x="3114720" y="1918276"/>
                    </a:lnTo>
                    <a:cubicBezTo>
                      <a:pt x="2735004" y="1972897"/>
                      <a:pt x="2426638" y="2210951"/>
                      <a:pt x="2314466" y="2524050"/>
                    </a:cubicBezTo>
                    <a:lnTo>
                      <a:pt x="2301123" y="2569104"/>
                    </a:lnTo>
                    <a:lnTo>
                      <a:pt x="2291579" y="2484985"/>
                    </a:lnTo>
                    <a:cubicBezTo>
                      <a:pt x="2273327" y="2405730"/>
                      <a:pt x="2232322" y="2333839"/>
                      <a:pt x="2174894" y="2274934"/>
                    </a:cubicBezTo>
                    <a:lnTo>
                      <a:pt x="2114917" y="2222900"/>
                    </a:lnTo>
                    <a:lnTo>
                      <a:pt x="2151582" y="2233012"/>
                    </a:lnTo>
                    <a:cubicBezTo>
                      <a:pt x="2185563" y="2239191"/>
                      <a:pt x="2220746" y="2242435"/>
                      <a:pt x="2256782" y="2242435"/>
                    </a:cubicBezTo>
                    <a:cubicBezTo>
                      <a:pt x="2545073" y="2242435"/>
                      <a:pt x="2778778" y="2034784"/>
                      <a:pt x="2778778" y="1778634"/>
                    </a:cubicBezTo>
                    <a:cubicBezTo>
                      <a:pt x="2778778" y="1682578"/>
                      <a:pt x="2745913" y="1593342"/>
                      <a:pt x="2689629" y="1519319"/>
                    </a:cubicBezTo>
                    <a:lnTo>
                      <a:pt x="2646216" y="1472568"/>
                    </a:lnTo>
                    <a:close/>
                    <a:moveTo>
                      <a:pt x="3755526" y="1428245"/>
                    </a:moveTo>
                    <a:lnTo>
                      <a:pt x="3760957" y="1429412"/>
                    </a:lnTo>
                    <a:lnTo>
                      <a:pt x="3838352" y="1453081"/>
                    </a:lnTo>
                    <a:lnTo>
                      <a:pt x="3812085" y="1481368"/>
                    </a:lnTo>
                    <a:cubicBezTo>
                      <a:pt x="3755801" y="1555391"/>
                      <a:pt x="3722936" y="1644627"/>
                      <a:pt x="3722936" y="1740684"/>
                    </a:cubicBezTo>
                    <a:cubicBezTo>
                      <a:pt x="3722936" y="1996833"/>
                      <a:pt x="3956641" y="2204484"/>
                      <a:pt x="4244931" y="2204484"/>
                    </a:cubicBezTo>
                    <a:cubicBezTo>
                      <a:pt x="4389077" y="2204484"/>
                      <a:pt x="4519576" y="2152571"/>
                      <a:pt x="4614038" y="2068640"/>
                    </a:cubicBezTo>
                    <a:lnTo>
                      <a:pt x="4663714" y="2015145"/>
                    </a:lnTo>
                    <a:lnTo>
                      <a:pt x="4713628" y="2083798"/>
                    </a:lnTo>
                    <a:lnTo>
                      <a:pt x="4715916" y="2087768"/>
                    </a:lnTo>
                    <a:lnTo>
                      <a:pt x="4675694" y="2090921"/>
                    </a:lnTo>
                    <a:cubicBezTo>
                      <a:pt x="4465754" y="2124241"/>
                      <a:pt x="4299295" y="2269077"/>
                      <a:pt x="4256706" y="2454005"/>
                    </a:cubicBezTo>
                    <a:lnTo>
                      <a:pt x="4248673" y="2524799"/>
                    </a:lnTo>
                    <a:lnTo>
                      <a:pt x="4248452" y="2524050"/>
                    </a:lnTo>
                    <a:cubicBezTo>
                      <a:pt x="4128268" y="2188587"/>
                      <a:pt x="3782862" y="1939272"/>
                      <a:pt x="3365785" y="1909418"/>
                    </a:cubicBezTo>
                    <a:lnTo>
                      <a:pt x="3313256" y="1907546"/>
                    </a:lnTo>
                    <a:lnTo>
                      <a:pt x="3341130" y="1903766"/>
                    </a:lnTo>
                    <a:cubicBezTo>
                      <a:pt x="3578995" y="1860519"/>
                      <a:pt x="3757925" y="1673519"/>
                      <a:pt x="3757925" y="1449388"/>
                    </a:cubicBezTo>
                    <a:close/>
                    <a:moveTo>
                      <a:pt x="2256782" y="1314833"/>
                    </a:moveTo>
                    <a:cubicBezTo>
                      <a:pt x="2400928" y="1314833"/>
                      <a:pt x="2531426" y="1366746"/>
                      <a:pt x="2625889" y="1450678"/>
                    </a:cubicBezTo>
                    <a:lnTo>
                      <a:pt x="2646216" y="1472568"/>
                    </a:lnTo>
                    <a:lnTo>
                      <a:pt x="2636921" y="1475411"/>
                    </a:lnTo>
                    <a:cubicBezTo>
                      <a:pt x="2343136" y="1579241"/>
                      <a:pt x="2093173" y="1752693"/>
                      <a:pt x="1916657" y="1971013"/>
                    </a:cubicBezTo>
                    <a:lnTo>
                      <a:pt x="1848645" y="2064559"/>
                    </a:lnTo>
                    <a:lnTo>
                      <a:pt x="1823936" y="2037950"/>
                    </a:lnTo>
                    <a:cubicBezTo>
                      <a:pt x="1767652" y="1963927"/>
                      <a:pt x="1734787" y="1874691"/>
                      <a:pt x="1734787" y="1778634"/>
                    </a:cubicBezTo>
                    <a:lnTo>
                      <a:pt x="1742831" y="1707733"/>
                    </a:lnTo>
                    <a:lnTo>
                      <a:pt x="2207788" y="1319222"/>
                    </a:lnTo>
                    <a:close/>
                    <a:moveTo>
                      <a:pt x="4244931" y="1276882"/>
                    </a:moveTo>
                    <a:cubicBezTo>
                      <a:pt x="4280968" y="1276882"/>
                      <a:pt x="4316151" y="1280127"/>
                      <a:pt x="4350132" y="1286305"/>
                    </a:cubicBezTo>
                    <a:lnTo>
                      <a:pt x="4360837" y="1289258"/>
                    </a:lnTo>
                    <a:lnTo>
                      <a:pt x="4322748" y="1304391"/>
                    </a:lnTo>
                    <a:lnTo>
                      <a:pt x="4758762" y="1668719"/>
                    </a:lnTo>
                    <a:lnTo>
                      <a:pt x="4766927" y="1740684"/>
                    </a:lnTo>
                    <a:cubicBezTo>
                      <a:pt x="4766927" y="1836740"/>
                      <a:pt x="4734062" y="1925976"/>
                      <a:pt x="4677779" y="1999999"/>
                    </a:cubicBezTo>
                    <a:lnTo>
                      <a:pt x="4663714" y="2015145"/>
                    </a:lnTo>
                    <a:lnTo>
                      <a:pt x="4631627" y="1971013"/>
                    </a:lnTo>
                    <a:cubicBezTo>
                      <a:pt x="4455111" y="1752693"/>
                      <a:pt x="4205149" y="1579241"/>
                      <a:pt x="3911364" y="1475411"/>
                    </a:cubicBezTo>
                    <a:lnTo>
                      <a:pt x="3838352" y="1453081"/>
                    </a:lnTo>
                    <a:lnTo>
                      <a:pt x="3875825" y="1412727"/>
                    </a:lnTo>
                    <a:cubicBezTo>
                      <a:pt x="3970288" y="1328795"/>
                      <a:pt x="4100786" y="1276882"/>
                      <a:pt x="4244931" y="1276882"/>
                    </a:cubicBezTo>
                    <a:close/>
                    <a:moveTo>
                      <a:pt x="2890574" y="1104020"/>
                    </a:moveTo>
                    <a:lnTo>
                      <a:pt x="3581286" y="1104020"/>
                    </a:lnTo>
                    <a:lnTo>
                      <a:pt x="3605036" y="1121431"/>
                    </a:lnTo>
                    <a:cubicBezTo>
                      <a:pt x="3675883" y="1184380"/>
                      <a:pt x="3726460" y="1265339"/>
                      <a:pt x="3747320" y="1355916"/>
                    </a:cubicBezTo>
                    <a:lnTo>
                      <a:pt x="3755526" y="1428245"/>
                    </a:lnTo>
                    <a:lnTo>
                      <a:pt x="3604069" y="1395704"/>
                    </a:lnTo>
                    <a:cubicBezTo>
                      <a:pt x="3497500" y="1377482"/>
                      <a:pt x="3387158" y="1367913"/>
                      <a:pt x="3274142" y="1367913"/>
                    </a:cubicBezTo>
                    <a:cubicBezTo>
                      <a:pt x="3104618" y="1367913"/>
                      <a:pt x="2941112" y="1389444"/>
                      <a:pt x="2787328" y="1429412"/>
                    </a:cubicBezTo>
                    <a:lnTo>
                      <a:pt x="2714189" y="1451780"/>
                    </a:lnTo>
                    <a:lnTo>
                      <a:pt x="2713934" y="1449388"/>
                    </a:lnTo>
                    <a:cubicBezTo>
                      <a:pt x="2713934" y="1321313"/>
                      <a:pt x="2772361" y="1205363"/>
                      <a:pt x="2866823" y="1121431"/>
                    </a:cubicBezTo>
                    <a:close/>
                    <a:moveTo>
                      <a:pt x="5589082" y="801242"/>
                    </a:moveTo>
                    <a:lnTo>
                      <a:pt x="4987233" y="1859626"/>
                    </a:lnTo>
                    <a:lnTo>
                      <a:pt x="4758762" y="1668719"/>
                    </a:lnTo>
                    <a:lnTo>
                      <a:pt x="4756322" y="1647212"/>
                    </a:lnTo>
                    <a:cubicBezTo>
                      <a:pt x="4721555" y="1496250"/>
                      <a:pt x="4604243" y="1372004"/>
                      <a:pt x="4448116" y="1313330"/>
                    </a:cubicBezTo>
                    <a:lnTo>
                      <a:pt x="4360837" y="1289258"/>
                    </a:lnTo>
                    <a:close/>
                    <a:moveTo>
                      <a:pt x="958899" y="801242"/>
                    </a:moveTo>
                    <a:lnTo>
                      <a:pt x="2225536" y="1304391"/>
                    </a:lnTo>
                    <a:lnTo>
                      <a:pt x="2207788" y="1319222"/>
                    </a:lnTo>
                    <a:lnTo>
                      <a:pt x="2151582" y="1324256"/>
                    </a:lnTo>
                    <a:cubicBezTo>
                      <a:pt x="1947698" y="1361326"/>
                      <a:pt x="1787113" y="1504008"/>
                      <a:pt x="1745392" y="1685162"/>
                    </a:cubicBezTo>
                    <a:lnTo>
                      <a:pt x="1742831" y="1707733"/>
                    </a:lnTo>
                    <a:lnTo>
                      <a:pt x="1561051" y="1859626"/>
                    </a:lnTo>
                    <a:close/>
                    <a:moveTo>
                      <a:pt x="3274142" y="0"/>
                    </a:moveTo>
                    <a:lnTo>
                      <a:pt x="3744011" y="1104020"/>
                    </a:lnTo>
                    <a:lnTo>
                      <a:pt x="3581286" y="1104020"/>
                    </a:lnTo>
                    <a:lnTo>
                      <a:pt x="3527783" y="1064797"/>
                    </a:lnTo>
                    <a:cubicBezTo>
                      <a:pt x="3444472" y="1014788"/>
                      <a:pt x="3344039" y="985587"/>
                      <a:pt x="3235930" y="985587"/>
                    </a:cubicBezTo>
                    <a:cubicBezTo>
                      <a:pt x="3127821" y="985587"/>
                      <a:pt x="3027388" y="1014788"/>
                      <a:pt x="2944077" y="1064797"/>
                    </a:cubicBezTo>
                    <a:lnTo>
                      <a:pt x="2890574" y="1104020"/>
                    </a:lnTo>
                    <a:lnTo>
                      <a:pt x="2804273" y="1104020"/>
                    </a:lnTo>
                    <a:close/>
                  </a:path>
                </a:pathLst>
              </a:custGeom>
              <a:solidFill>
                <a:srgbClr val="00B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31" name="Picture 30">
                <a:extLst>
                  <a:ext uri="{FF2B5EF4-FFF2-40B4-BE49-F238E27FC236}">
                    <a16:creationId xmlns:a16="http://schemas.microsoft.com/office/drawing/2014/main" id="{EB923E3E-7576-469A-8688-B6EF1DD3E87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backgroundRemoval t="10000" b="90000" l="10000" r="90000">
                            <a14:backgroundMark x1="73750" y1="39333" x2="80750" y2="56000"/>
                            <a14:backgroundMark x1="80750" y1="56000" x2="91500" y2="44333"/>
                            <a14:backgroundMark x1="91500" y1="44333" x2="80250" y2="34000"/>
                            <a14:backgroundMark x1="80250" y1="34000" x2="72750" y2="39000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331935" y="848095"/>
                <a:ext cx="4251054" cy="3188290"/>
              </a:xfrm>
              <a:prstGeom prst="rect">
                <a:avLst/>
              </a:prstGeom>
              <a:ln>
                <a:noFill/>
              </a:ln>
            </p:spPr>
          </p:pic>
        </p:grp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81B998B2-D723-42E2-8298-4036EC12DC36}"/>
                </a:ext>
              </a:extLst>
            </p:cNvPr>
            <p:cNvSpPr/>
            <p:nvPr/>
          </p:nvSpPr>
          <p:spPr>
            <a:xfrm>
              <a:off x="2545259" y="1474277"/>
              <a:ext cx="2217690" cy="3165608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11500" b="1" cap="none" spc="0" dirty="0">
                  <a:ln w="0"/>
                  <a:solidFill>
                    <a:srgbClr val="FF000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A</a:t>
              </a: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16FF7DA5-4B14-45D5-83E9-B4EF4BA7A161}"/>
              </a:ext>
            </a:extLst>
          </p:cNvPr>
          <p:cNvGrpSpPr/>
          <p:nvPr/>
        </p:nvGrpSpPr>
        <p:grpSpPr>
          <a:xfrm>
            <a:off x="7830862" y="1825359"/>
            <a:ext cx="961608" cy="514170"/>
            <a:chOff x="1528580" y="1075217"/>
            <a:chExt cx="4434685" cy="3763394"/>
          </a:xfrm>
        </p:grpSpPr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ED524F50-30FF-4862-BB80-B71B154FC28D}"/>
                </a:ext>
              </a:extLst>
            </p:cNvPr>
            <p:cNvGrpSpPr/>
            <p:nvPr/>
          </p:nvGrpSpPr>
          <p:grpSpPr>
            <a:xfrm>
              <a:off x="1528580" y="1075217"/>
              <a:ext cx="4434685" cy="3763394"/>
              <a:chOff x="1331935" y="675871"/>
              <a:chExt cx="4434685" cy="3763394"/>
            </a:xfrm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grpSpPr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D46184DD-8F7F-495D-A515-346374E8C36A}"/>
                  </a:ext>
                </a:extLst>
              </p:cNvPr>
              <p:cNvSpPr/>
              <p:nvPr/>
            </p:nvSpPr>
            <p:spPr>
              <a:xfrm>
                <a:off x="1331935" y="675871"/>
                <a:ext cx="4434685" cy="3763394"/>
              </a:xfrm>
              <a:custGeom>
                <a:avLst/>
                <a:gdLst>
                  <a:gd name="connsiteX0" fmla="*/ 3138977 w 6548284"/>
                  <a:gd name="connsiteY0" fmla="*/ 4367632 h 5471652"/>
                  <a:gd name="connsiteX1" fmla="*/ 3468599 w 6548284"/>
                  <a:gd name="connsiteY1" fmla="*/ 4367632 h 5471652"/>
                  <a:gd name="connsiteX2" fmla="*/ 3480125 w 6548284"/>
                  <a:gd name="connsiteY2" fmla="*/ 4375679 h 5471652"/>
                  <a:gd name="connsiteX3" fmla="*/ 3692483 w 6548284"/>
                  <a:gd name="connsiteY3" fmla="*/ 4449545 h 5471652"/>
                  <a:gd name="connsiteX4" fmla="*/ 3708686 w 6548284"/>
                  <a:gd name="connsiteY4" fmla="*/ 4450634 h 5471652"/>
                  <a:gd name="connsiteX5" fmla="*/ 3274142 w 6548284"/>
                  <a:gd name="connsiteY5" fmla="*/ 5471652 h 5471652"/>
                  <a:gd name="connsiteX6" fmla="*/ 2852905 w 6548284"/>
                  <a:gd name="connsiteY6" fmla="*/ 4481900 h 5471652"/>
                  <a:gd name="connsiteX7" fmla="*/ 2870436 w 6548284"/>
                  <a:gd name="connsiteY7" fmla="*/ 4480721 h 5471652"/>
                  <a:gd name="connsiteX8" fmla="*/ 3082794 w 6548284"/>
                  <a:gd name="connsiteY8" fmla="*/ 4406855 h 5471652"/>
                  <a:gd name="connsiteX9" fmla="*/ 4225228 w 6548284"/>
                  <a:gd name="connsiteY9" fmla="*/ 3765171 h 5471652"/>
                  <a:gd name="connsiteX10" fmla="*/ 4245168 w 6548284"/>
                  <a:gd name="connsiteY10" fmla="*/ 3786646 h 5471652"/>
                  <a:gd name="connsiteX11" fmla="*/ 4281000 w 6548284"/>
                  <a:gd name="connsiteY11" fmla="*/ 3812913 h 5471652"/>
                  <a:gd name="connsiteX12" fmla="*/ 4258654 w 6548284"/>
                  <a:gd name="connsiteY12" fmla="*/ 3826876 h 5471652"/>
                  <a:gd name="connsiteX13" fmla="*/ 4252952 w 6548284"/>
                  <a:gd name="connsiteY13" fmla="*/ 3810556 h 5471652"/>
                  <a:gd name="connsiteX14" fmla="*/ 5047324 w 6548284"/>
                  <a:gd name="connsiteY14" fmla="*/ 3717673 h 5471652"/>
                  <a:gd name="connsiteX15" fmla="*/ 5589082 w 6548284"/>
                  <a:gd name="connsiteY15" fmla="*/ 4670156 h 5471652"/>
                  <a:gd name="connsiteX16" fmla="*/ 4322748 w 6548284"/>
                  <a:gd name="connsiteY16" fmla="*/ 4167261 h 5471652"/>
                  <a:gd name="connsiteX17" fmla="*/ 4615851 w 6548284"/>
                  <a:gd name="connsiteY17" fmla="*/ 3922348 h 5471652"/>
                  <a:gd name="connsiteX18" fmla="*/ 4719475 w 6548284"/>
                  <a:gd name="connsiteY18" fmla="*/ 3913067 h 5471652"/>
                  <a:gd name="connsiteX19" fmla="*/ 5047122 w 6548284"/>
                  <a:gd name="connsiteY19" fmla="*/ 3718004 h 5471652"/>
                  <a:gd name="connsiteX20" fmla="*/ 1523689 w 6548284"/>
                  <a:gd name="connsiteY20" fmla="*/ 3677682 h 5471652"/>
                  <a:gd name="connsiteX21" fmla="*/ 1568789 w 6548284"/>
                  <a:gd name="connsiteY21" fmla="*/ 3751510 h 5471652"/>
                  <a:gd name="connsiteX22" fmla="*/ 1896435 w 6548284"/>
                  <a:gd name="connsiteY22" fmla="*/ 3946572 h 5471652"/>
                  <a:gd name="connsiteX23" fmla="*/ 1969227 w 6548284"/>
                  <a:gd name="connsiteY23" fmla="*/ 3953092 h 5471652"/>
                  <a:gd name="connsiteX24" fmla="*/ 2225536 w 6548284"/>
                  <a:gd name="connsiteY24" fmla="*/ 4167261 h 5471652"/>
                  <a:gd name="connsiteX25" fmla="*/ 958899 w 6548284"/>
                  <a:gd name="connsiteY25" fmla="*/ 4670156 h 5471652"/>
                  <a:gd name="connsiteX26" fmla="*/ 3097833 w 6548284"/>
                  <a:gd name="connsiteY26" fmla="*/ 3648698 h 5471652"/>
                  <a:gd name="connsiteX27" fmla="*/ 3165195 w 6548284"/>
                  <a:gd name="connsiteY27" fmla="*/ 3658753 h 5471652"/>
                  <a:gd name="connsiteX28" fmla="*/ 3281459 w 6548284"/>
                  <a:gd name="connsiteY28" fmla="*/ 3664485 h 5471652"/>
                  <a:gd name="connsiteX29" fmla="*/ 3384983 w 6548284"/>
                  <a:gd name="connsiteY29" fmla="*/ 3659947 h 5471652"/>
                  <a:gd name="connsiteX30" fmla="*/ 3412120 w 6548284"/>
                  <a:gd name="connsiteY30" fmla="*/ 3656351 h 5471652"/>
                  <a:gd name="connsiteX31" fmla="*/ 3402871 w 6548284"/>
                  <a:gd name="connsiteY31" fmla="*/ 3663132 h 5471652"/>
                  <a:gd name="connsiteX32" fmla="*/ 3291004 w 6548284"/>
                  <a:gd name="connsiteY32" fmla="*/ 3810556 h 5471652"/>
                  <a:gd name="connsiteX33" fmla="*/ 3276013 w 6548284"/>
                  <a:gd name="connsiteY33" fmla="*/ 3853461 h 5471652"/>
                  <a:gd name="connsiteX34" fmla="*/ 3271916 w 6548284"/>
                  <a:gd name="connsiteY34" fmla="*/ 3841732 h 5471652"/>
                  <a:gd name="connsiteX35" fmla="*/ 3160048 w 6548284"/>
                  <a:gd name="connsiteY35" fmla="*/ 3694308 h 5471652"/>
                  <a:gd name="connsiteX36" fmla="*/ 2489996 w 6548284"/>
                  <a:gd name="connsiteY36" fmla="*/ 3332804 h 5471652"/>
                  <a:gd name="connsiteX37" fmla="*/ 2500154 w 6548284"/>
                  <a:gd name="connsiteY37" fmla="*/ 3344598 h 5471652"/>
                  <a:gd name="connsiteX38" fmla="*/ 2746038 w 6548284"/>
                  <a:gd name="connsiteY38" fmla="*/ 3531665 h 5471652"/>
                  <a:gd name="connsiteX39" fmla="*/ 2803213 w 6548284"/>
                  <a:gd name="connsiteY39" fmla="*/ 3559014 h 5471652"/>
                  <a:gd name="connsiteX40" fmla="*/ 2790941 w 6548284"/>
                  <a:gd name="connsiteY40" fmla="*/ 3558463 h 5471652"/>
                  <a:gd name="connsiteX41" fmla="*/ 2499089 w 6548284"/>
                  <a:gd name="connsiteY41" fmla="*/ 3637673 h 5471652"/>
                  <a:gd name="connsiteX42" fmla="*/ 2493399 w 6548284"/>
                  <a:gd name="connsiteY42" fmla="*/ 3641844 h 5471652"/>
                  <a:gd name="connsiteX43" fmla="*/ 2513026 w 6548284"/>
                  <a:gd name="connsiteY43" fmla="*/ 3585667 h 5471652"/>
                  <a:gd name="connsiteX44" fmla="*/ 2523631 w 6548284"/>
                  <a:gd name="connsiteY44" fmla="*/ 3492194 h 5471652"/>
                  <a:gd name="connsiteX45" fmla="*/ 2513026 w 6548284"/>
                  <a:gd name="connsiteY45" fmla="*/ 3398722 h 5471652"/>
                  <a:gd name="connsiteX46" fmla="*/ 1701720 w 6548284"/>
                  <a:gd name="connsiteY46" fmla="*/ 3113514 h 5471652"/>
                  <a:gd name="connsiteX47" fmla="*/ 1710671 w 6548284"/>
                  <a:gd name="connsiteY47" fmla="*/ 3142601 h 5471652"/>
                  <a:gd name="connsiteX48" fmla="*/ 3274142 w 6548284"/>
                  <a:gd name="connsiteY48" fmla="*/ 4103739 h 5471652"/>
                  <a:gd name="connsiteX49" fmla="*/ 4189444 w 6548284"/>
                  <a:gd name="connsiteY49" fmla="*/ 3870121 h 5471652"/>
                  <a:gd name="connsiteX50" fmla="*/ 4258654 w 6548284"/>
                  <a:gd name="connsiteY50" fmla="*/ 3826876 h 5471652"/>
                  <a:gd name="connsiteX51" fmla="*/ 4283368 w 6548284"/>
                  <a:gd name="connsiteY51" fmla="*/ 3897616 h 5471652"/>
                  <a:gd name="connsiteX52" fmla="*/ 4293973 w 6548284"/>
                  <a:gd name="connsiteY52" fmla="*/ 3991088 h 5471652"/>
                  <a:gd name="connsiteX53" fmla="*/ 3771978 w 6548284"/>
                  <a:gd name="connsiteY53" fmla="*/ 4454889 h 5471652"/>
                  <a:gd name="connsiteX54" fmla="*/ 3708686 w 6548284"/>
                  <a:gd name="connsiteY54" fmla="*/ 4450634 h 5471652"/>
                  <a:gd name="connsiteX55" fmla="*/ 3744011 w 6548284"/>
                  <a:gd name="connsiteY55" fmla="*/ 4367632 h 5471652"/>
                  <a:gd name="connsiteX56" fmla="*/ 3468599 w 6548284"/>
                  <a:gd name="connsiteY56" fmla="*/ 4367632 h 5471652"/>
                  <a:gd name="connsiteX57" fmla="*/ 3421000 w 6548284"/>
                  <a:gd name="connsiteY57" fmla="*/ 4334402 h 5471652"/>
                  <a:gd name="connsiteX58" fmla="*/ 3291004 w 6548284"/>
                  <a:gd name="connsiteY58" fmla="*/ 4171620 h 5471652"/>
                  <a:gd name="connsiteX59" fmla="*/ 3286905 w 6548284"/>
                  <a:gd name="connsiteY59" fmla="*/ 4159891 h 5471652"/>
                  <a:gd name="connsiteX60" fmla="*/ 3271916 w 6548284"/>
                  <a:gd name="connsiteY60" fmla="*/ 4202796 h 5471652"/>
                  <a:gd name="connsiteX61" fmla="*/ 3141920 w 6548284"/>
                  <a:gd name="connsiteY61" fmla="*/ 4365578 h 5471652"/>
                  <a:gd name="connsiteX62" fmla="*/ 3138977 w 6548284"/>
                  <a:gd name="connsiteY62" fmla="*/ 4367632 h 5471652"/>
                  <a:gd name="connsiteX63" fmla="*/ 2804273 w 6548284"/>
                  <a:gd name="connsiteY63" fmla="*/ 4367632 h 5471652"/>
                  <a:gd name="connsiteX64" fmla="*/ 2852905 w 6548284"/>
                  <a:gd name="connsiteY64" fmla="*/ 4481900 h 5471652"/>
                  <a:gd name="connsiteX65" fmla="*/ 2790941 w 6548284"/>
                  <a:gd name="connsiteY65" fmla="*/ 4486065 h 5471652"/>
                  <a:gd name="connsiteX66" fmla="*/ 2268946 w 6548284"/>
                  <a:gd name="connsiteY66" fmla="*/ 4022264 h 5471652"/>
                  <a:gd name="connsiteX67" fmla="*/ 2279551 w 6548284"/>
                  <a:gd name="connsiteY67" fmla="*/ 3928792 h 5471652"/>
                  <a:gd name="connsiteX68" fmla="*/ 2299177 w 6548284"/>
                  <a:gd name="connsiteY68" fmla="*/ 3872615 h 5471652"/>
                  <a:gd name="connsiteX69" fmla="*/ 2293488 w 6548284"/>
                  <a:gd name="connsiteY69" fmla="*/ 3876786 h 5471652"/>
                  <a:gd name="connsiteX70" fmla="*/ 2001635 w 6548284"/>
                  <a:gd name="connsiteY70" fmla="*/ 3955995 h 5471652"/>
                  <a:gd name="connsiteX71" fmla="*/ 1969227 w 6548284"/>
                  <a:gd name="connsiteY71" fmla="*/ 3953092 h 5471652"/>
                  <a:gd name="connsiteX72" fmla="*/ 1561051 w 6548284"/>
                  <a:gd name="connsiteY72" fmla="*/ 3612026 h 5471652"/>
                  <a:gd name="connsiteX73" fmla="*/ 1523689 w 6548284"/>
                  <a:gd name="connsiteY73" fmla="*/ 3677682 h 5471652"/>
                  <a:gd name="connsiteX74" fmla="*/ 1520662 w 6548284"/>
                  <a:gd name="connsiteY74" fmla="*/ 3672727 h 5471652"/>
                  <a:gd name="connsiteX75" fmla="*/ 1479641 w 6548284"/>
                  <a:gd name="connsiteY75" fmla="*/ 3492194 h 5471652"/>
                  <a:gd name="connsiteX76" fmla="*/ 1632529 w 6548284"/>
                  <a:gd name="connsiteY76" fmla="*/ 3164238 h 5471652"/>
                  <a:gd name="connsiteX77" fmla="*/ 4865174 w 6548284"/>
                  <a:gd name="connsiteY77" fmla="*/ 3053039 h 5471652"/>
                  <a:gd name="connsiteX78" fmla="*/ 4884949 w 6548284"/>
                  <a:gd name="connsiteY78" fmla="*/ 3062034 h 5471652"/>
                  <a:gd name="connsiteX79" fmla="*/ 5136270 w 6548284"/>
                  <a:gd name="connsiteY79" fmla="*/ 3458689 h 5471652"/>
                  <a:gd name="connsiteX80" fmla="*/ 5095249 w 6548284"/>
                  <a:gd name="connsiteY80" fmla="*/ 3639221 h 5471652"/>
                  <a:gd name="connsiteX81" fmla="*/ 5047324 w 6548284"/>
                  <a:gd name="connsiteY81" fmla="*/ 3717673 h 5471652"/>
                  <a:gd name="connsiteX82" fmla="*/ 4987233 w 6548284"/>
                  <a:gd name="connsiteY82" fmla="*/ 3612026 h 5471652"/>
                  <a:gd name="connsiteX83" fmla="*/ 4615851 w 6548284"/>
                  <a:gd name="connsiteY83" fmla="*/ 3922348 h 5471652"/>
                  <a:gd name="connsiteX84" fmla="*/ 4614275 w 6548284"/>
                  <a:gd name="connsiteY84" fmla="*/ 3922490 h 5471652"/>
                  <a:gd name="connsiteX85" fmla="*/ 4322422 w 6548284"/>
                  <a:gd name="connsiteY85" fmla="*/ 3843280 h 5471652"/>
                  <a:gd name="connsiteX86" fmla="*/ 4281000 w 6548284"/>
                  <a:gd name="connsiteY86" fmla="*/ 3812913 h 5471652"/>
                  <a:gd name="connsiteX87" fmla="*/ 4315471 w 6548284"/>
                  <a:gd name="connsiteY87" fmla="*/ 3791374 h 5471652"/>
                  <a:gd name="connsiteX88" fmla="*/ 4837614 w 6548284"/>
                  <a:gd name="connsiteY88" fmla="*/ 3142601 h 5471652"/>
                  <a:gd name="connsiteX89" fmla="*/ 4880057 w 6548284"/>
                  <a:gd name="connsiteY89" fmla="*/ 2999991 h 5471652"/>
                  <a:gd name="connsiteX90" fmla="*/ 4877954 w 6548284"/>
                  <a:gd name="connsiteY90" fmla="*/ 3011508 h 5471652"/>
                  <a:gd name="connsiteX91" fmla="*/ 4865174 w 6548284"/>
                  <a:gd name="connsiteY91" fmla="*/ 3053039 h 5471652"/>
                  <a:gd name="connsiteX92" fmla="*/ 4817459 w 6548284"/>
                  <a:gd name="connsiteY92" fmla="*/ 3031336 h 5471652"/>
                  <a:gd name="connsiteX93" fmla="*/ 4738782 w 6548284"/>
                  <a:gd name="connsiteY93" fmla="*/ 3009635 h 5471652"/>
                  <a:gd name="connsiteX94" fmla="*/ 4768096 w 6548284"/>
                  <a:gd name="connsiteY94" fmla="*/ 3011279 h 5471652"/>
                  <a:gd name="connsiteX95" fmla="*/ 4873296 w 6548284"/>
                  <a:gd name="connsiteY95" fmla="*/ 3001856 h 5471652"/>
                  <a:gd name="connsiteX96" fmla="*/ 4291001 w 6548284"/>
                  <a:gd name="connsiteY96" fmla="*/ 2734361 h 5471652"/>
                  <a:gd name="connsiteX97" fmla="*/ 4335249 w 6548284"/>
                  <a:gd name="connsiteY97" fmla="*/ 2806793 h 5471652"/>
                  <a:gd name="connsiteX98" fmla="*/ 4576693 w 6548284"/>
                  <a:gd name="connsiteY98" fmla="*/ 2979108 h 5471652"/>
                  <a:gd name="connsiteX99" fmla="*/ 4634597 w 6548284"/>
                  <a:gd name="connsiteY99" fmla="*/ 2995800 h 5471652"/>
                  <a:gd name="connsiteX100" fmla="*/ 4614275 w 6548284"/>
                  <a:gd name="connsiteY100" fmla="*/ 2994888 h 5471652"/>
                  <a:gd name="connsiteX101" fmla="*/ 4092279 w 6548284"/>
                  <a:gd name="connsiteY101" fmla="*/ 3458689 h 5471652"/>
                  <a:gd name="connsiteX102" fmla="*/ 4133300 w 6548284"/>
                  <a:gd name="connsiteY102" fmla="*/ 3639221 h 5471652"/>
                  <a:gd name="connsiteX103" fmla="*/ 4161025 w 6548284"/>
                  <a:gd name="connsiteY103" fmla="*/ 3684606 h 5471652"/>
                  <a:gd name="connsiteX104" fmla="*/ 4141084 w 6548284"/>
                  <a:gd name="connsiteY104" fmla="*/ 3663132 h 5471652"/>
                  <a:gd name="connsiteX105" fmla="*/ 3825349 w 6548284"/>
                  <a:gd name="connsiteY105" fmla="*/ 3529682 h 5471652"/>
                  <a:gd name="connsiteX106" fmla="*/ 3819050 w 6548284"/>
                  <a:gd name="connsiteY106" fmla="*/ 3529399 h 5471652"/>
                  <a:gd name="connsiteX107" fmla="*/ 3847565 w 6548284"/>
                  <a:gd name="connsiteY107" fmla="*/ 3514360 h 5471652"/>
                  <a:gd name="connsiteX108" fmla="*/ 4293972 w 6548284"/>
                  <a:gd name="connsiteY108" fmla="*/ 2785449 h 5471652"/>
                  <a:gd name="connsiteX109" fmla="*/ 2272347 w 6548284"/>
                  <a:gd name="connsiteY109" fmla="*/ 2726978 h 5471652"/>
                  <a:gd name="connsiteX110" fmla="*/ 2268946 w 6548284"/>
                  <a:gd name="connsiteY110" fmla="*/ 2785449 h 5471652"/>
                  <a:gd name="connsiteX111" fmla="*/ 2348514 w 6548284"/>
                  <a:gd name="connsiteY111" fmla="*/ 3127609 h 5471652"/>
                  <a:gd name="connsiteX112" fmla="*/ 2367533 w 6548284"/>
                  <a:gd name="connsiteY112" fmla="*/ 3161885 h 5471652"/>
                  <a:gd name="connsiteX113" fmla="*/ 2293488 w 6548284"/>
                  <a:gd name="connsiteY113" fmla="*/ 3107604 h 5471652"/>
                  <a:gd name="connsiteX114" fmla="*/ 2001635 w 6548284"/>
                  <a:gd name="connsiteY114" fmla="*/ 3028394 h 5471652"/>
                  <a:gd name="connsiteX115" fmla="*/ 1709783 w 6548284"/>
                  <a:gd name="connsiteY115" fmla="*/ 3107604 h 5471652"/>
                  <a:gd name="connsiteX116" fmla="*/ 1701720 w 6548284"/>
                  <a:gd name="connsiteY116" fmla="*/ 3113514 h 5471652"/>
                  <a:gd name="connsiteX117" fmla="*/ 1676947 w 6548284"/>
                  <a:gd name="connsiteY117" fmla="*/ 3033010 h 5471652"/>
                  <a:gd name="connsiteX118" fmla="*/ 1780189 w 6548284"/>
                  <a:gd name="connsiteY118" fmla="*/ 3042258 h 5471652"/>
                  <a:gd name="connsiteX119" fmla="*/ 2261163 w 6548284"/>
                  <a:gd name="connsiteY119" fmla="*/ 2758989 h 5471652"/>
                  <a:gd name="connsiteX120" fmla="*/ 5236243 w 6548284"/>
                  <a:gd name="connsiteY120" fmla="*/ 2345948 h 5471652"/>
                  <a:gd name="connsiteX121" fmla="*/ 6548284 w 6548284"/>
                  <a:gd name="connsiteY121" fmla="*/ 2735826 h 5471652"/>
                  <a:gd name="connsiteX122" fmla="*/ 5227032 w 6548284"/>
                  <a:gd name="connsiteY122" fmla="*/ 3128441 h 5471652"/>
                  <a:gd name="connsiteX123" fmla="*/ 5227032 w 6548284"/>
                  <a:gd name="connsiteY123" fmla="*/ 2764086 h 5471652"/>
                  <a:gd name="connsiteX124" fmla="*/ 5249070 w 6548284"/>
                  <a:gd name="connsiteY124" fmla="*/ 2728010 h 5471652"/>
                  <a:gd name="connsiteX125" fmla="*/ 5290091 w 6548284"/>
                  <a:gd name="connsiteY125" fmla="*/ 2547478 h 5471652"/>
                  <a:gd name="connsiteX126" fmla="*/ 5249070 w 6548284"/>
                  <a:gd name="connsiteY126" fmla="*/ 2366945 h 5471652"/>
                  <a:gd name="connsiteX127" fmla="*/ 1321252 w 6548284"/>
                  <a:gd name="connsiteY127" fmla="*/ 2343211 h 5471652"/>
                  <a:gd name="connsiteX128" fmla="*/ 1321252 w 6548284"/>
                  <a:gd name="connsiteY128" fmla="*/ 2361849 h 5471652"/>
                  <a:gd name="connsiteX129" fmla="*/ 1299214 w 6548284"/>
                  <a:gd name="connsiteY129" fmla="*/ 2397925 h 5471652"/>
                  <a:gd name="connsiteX130" fmla="*/ 1258193 w 6548284"/>
                  <a:gd name="connsiteY130" fmla="*/ 2578457 h 5471652"/>
                  <a:gd name="connsiteX131" fmla="*/ 1299214 w 6548284"/>
                  <a:gd name="connsiteY131" fmla="*/ 2758989 h 5471652"/>
                  <a:gd name="connsiteX132" fmla="*/ 1321252 w 6548284"/>
                  <a:gd name="connsiteY132" fmla="*/ 2795065 h 5471652"/>
                  <a:gd name="connsiteX133" fmla="*/ 1321252 w 6548284"/>
                  <a:gd name="connsiteY133" fmla="*/ 3128441 h 5471652"/>
                  <a:gd name="connsiteX134" fmla="*/ 0 w 6548284"/>
                  <a:gd name="connsiteY134" fmla="*/ 2735826 h 5471652"/>
                  <a:gd name="connsiteX135" fmla="*/ 1780189 w 6548284"/>
                  <a:gd name="connsiteY135" fmla="*/ 2114656 h 5471652"/>
                  <a:gd name="connsiteX136" fmla="*/ 1815281 w 6548284"/>
                  <a:gd name="connsiteY136" fmla="*/ 2117407 h 5471652"/>
                  <a:gd name="connsiteX137" fmla="*/ 1765720 w 6548284"/>
                  <a:gd name="connsiteY137" fmla="*/ 2203373 h 5471652"/>
                  <a:gd name="connsiteX138" fmla="*/ 1637071 w 6548284"/>
                  <a:gd name="connsiteY138" fmla="*/ 2735826 h 5471652"/>
                  <a:gd name="connsiteX139" fmla="*/ 1670331 w 6548284"/>
                  <a:gd name="connsiteY139" fmla="*/ 3011508 h 5471652"/>
                  <a:gd name="connsiteX140" fmla="*/ 1676947 w 6548284"/>
                  <a:gd name="connsiteY140" fmla="*/ 3033010 h 5471652"/>
                  <a:gd name="connsiteX141" fmla="*/ 1674988 w 6548284"/>
                  <a:gd name="connsiteY141" fmla="*/ 3032835 h 5471652"/>
                  <a:gd name="connsiteX142" fmla="*/ 1347342 w 6548284"/>
                  <a:gd name="connsiteY142" fmla="*/ 2837772 h 5471652"/>
                  <a:gd name="connsiteX143" fmla="*/ 1321252 w 6548284"/>
                  <a:gd name="connsiteY143" fmla="*/ 2795065 h 5471652"/>
                  <a:gd name="connsiteX144" fmla="*/ 1321252 w 6548284"/>
                  <a:gd name="connsiteY144" fmla="*/ 2361849 h 5471652"/>
                  <a:gd name="connsiteX145" fmla="*/ 1347342 w 6548284"/>
                  <a:gd name="connsiteY145" fmla="*/ 2319141 h 5471652"/>
                  <a:gd name="connsiteX146" fmla="*/ 1780189 w 6548284"/>
                  <a:gd name="connsiteY146" fmla="*/ 2114656 h 5471652"/>
                  <a:gd name="connsiteX147" fmla="*/ 4768096 w 6548284"/>
                  <a:gd name="connsiteY147" fmla="*/ 2083677 h 5471652"/>
                  <a:gd name="connsiteX148" fmla="*/ 5200943 w 6548284"/>
                  <a:gd name="connsiteY148" fmla="*/ 2288162 h 5471652"/>
                  <a:gd name="connsiteX149" fmla="*/ 5236243 w 6548284"/>
                  <a:gd name="connsiteY149" fmla="*/ 2345948 h 5471652"/>
                  <a:gd name="connsiteX150" fmla="*/ 5227032 w 6548284"/>
                  <a:gd name="connsiteY150" fmla="*/ 2343211 h 5471652"/>
                  <a:gd name="connsiteX151" fmla="*/ 5227032 w 6548284"/>
                  <a:gd name="connsiteY151" fmla="*/ 2764086 h 5471652"/>
                  <a:gd name="connsiteX152" fmla="*/ 5200943 w 6548284"/>
                  <a:gd name="connsiteY152" fmla="*/ 2806793 h 5471652"/>
                  <a:gd name="connsiteX153" fmla="*/ 4971280 w 6548284"/>
                  <a:gd name="connsiteY153" fmla="*/ 2974831 h 5471652"/>
                  <a:gd name="connsiteX154" fmla="*/ 4880057 w 6548284"/>
                  <a:gd name="connsiteY154" fmla="*/ 2999991 h 5471652"/>
                  <a:gd name="connsiteX155" fmla="*/ 4902761 w 6548284"/>
                  <a:gd name="connsiteY155" fmla="*/ 2875687 h 5471652"/>
                  <a:gd name="connsiteX156" fmla="*/ 4911213 w 6548284"/>
                  <a:gd name="connsiteY156" fmla="*/ 2735826 h 5471652"/>
                  <a:gd name="connsiteX157" fmla="*/ 4782564 w 6548284"/>
                  <a:gd name="connsiteY157" fmla="*/ 2203373 h 5471652"/>
                  <a:gd name="connsiteX158" fmla="*/ 4715916 w 6548284"/>
                  <a:gd name="connsiteY158" fmla="*/ 2087768 h 5471652"/>
                  <a:gd name="connsiteX159" fmla="*/ 1848645 w 6548284"/>
                  <a:gd name="connsiteY159" fmla="*/ 2064559 h 5471652"/>
                  <a:gd name="connsiteX160" fmla="*/ 1887676 w 6548284"/>
                  <a:gd name="connsiteY160" fmla="*/ 2106591 h 5471652"/>
                  <a:gd name="connsiteX161" fmla="*/ 1926066 w 6548284"/>
                  <a:gd name="connsiteY161" fmla="*/ 2134735 h 5471652"/>
                  <a:gd name="connsiteX162" fmla="*/ 1872591 w 6548284"/>
                  <a:gd name="connsiteY162" fmla="*/ 2121900 h 5471652"/>
                  <a:gd name="connsiteX163" fmla="*/ 1815281 w 6548284"/>
                  <a:gd name="connsiteY163" fmla="*/ 2117407 h 5471652"/>
                  <a:gd name="connsiteX164" fmla="*/ 1834657 w 6548284"/>
                  <a:gd name="connsiteY164" fmla="*/ 2083798 h 5471652"/>
                  <a:gd name="connsiteX165" fmla="*/ 2714189 w 6548284"/>
                  <a:gd name="connsiteY165" fmla="*/ 1451780 h 5471652"/>
                  <a:gd name="connsiteX166" fmla="*/ 2723274 w 6548284"/>
                  <a:gd name="connsiteY166" fmla="*/ 1537187 h 5471652"/>
                  <a:gd name="connsiteX167" fmla="*/ 3182559 w 6548284"/>
                  <a:gd name="connsiteY167" fmla="*/ 1910794 h 5471652"/>
                  <a:gd name="connsiteX168" fmla="*/ 3183806 w 6548284"/>
                  <a:gd name="connsiteY168" fmla="*/ 1910851 h 5471652"/>
                  <a:gd name="connsiteX169" fmla="*/ 3114720 w 6548284"/>
                  <a:gd name="connsiteY169" fmla="*/ 1918276 h 5471652"/>
                  <a:gd name="connsiteX170" fmla="*/ 2314466 w 6548284"/>
                  <a:gd name="connsiteY170" fmla="*/ 2524050 h 5471652"/>
                  <a:gd name="connsiteX171" fmla="*/ 2301123 w 6548284"/>
                  <a:gd name="connsiteY171" fmla="*/ 2569104 h 5471652"/>
                  <a:gd name="connsiteX172" fmla="*/ 2291579 w 6548284"/>
                  <a:gd name="connsiteY172" fmla="*/ 2484985 h 5471652"/>
                  <a:gd name="connsiteX173" fmla="*/ 2174894 w 6548284"/>
                  <a:gd name="connsiteY173" fmla="*/ 2274934 h 5471652"/>
                  <a:gd name="connsiteX174" fmla="*/ 2114917 w 6548284"/>
                  <a:gd name="connsiteY174" fmla="*/ 2222900 h 5471652"/>
                  <a:gd name="connsiteX175" fmla="*/ 2151582 w 6548284"/>
                  <a:gd name="connsiteY175" fmla="*/ 2233012 h 5471652"/>
                  <a:gd name="connsiteX176" fmla="*/ 2256782 w 6548284"/>
                  <a:gd name="connsiteY176" fmla="*/ 2242435 h 5471652"/>
                  <a:gd name="connsiteX177" fmla="*/ 2778778 w 6548284"/>
                  <a:gd name="connsiteY177" fmla="*/ 1778634 h 5471652"/>
                  <a:gd name="connsiteX178" fmla="*/ 2689629 w 6548284"/>
                  <a:gd name="connsiteY178" fmla="*/ 1519319 h 5471652"/>
                  <a:gd name="connsiteX179" fmla="*/ 2646216 w 6548284"/>
                  <a:gd name="connsiteY179" fmla="*/ 1472568 h 5471652"/>
                  <a:gd name="connsiteX180" fmla="*/ 3755526 w 6548284"/>
                  <a:gd name="connsiteY180" fmla="*/ 1428245 h 5471652"/>
                  <a:gd name="connsiteX181" fmla="*/ 3760957 w 6548284"/>
                  <a:gd name="connsiteY181" fmla="*/ 1429412 h 5471652"/>
                  <a:gd name="connsiteX182" fmla="*/ 3838352 w 6548284"/>
                  <a:gd name="connsiteY182" fmla="*/ 1453081 h 5471652"/>
                  <a:gd name="connsiteX183" fmla="*/ 3812085 w 6548284"/>
                  <a:gd name="connsiteY183" fmla="*/ 1481368 h 5471652"/>
                  <a:gd name="connsiteX184" fmla="*/ 3722936 w 6548284"/>
                  <a:gd name="connsiteY184" fmla="*/ 1740684 h 5471652"/>
                  <a:gd name="connsiteX185" fmla="*/ 4244931 w 6548284"/>
                  <a:gd name="connsiteY185" fmla="*/ 2204484 h 5471652"/>
                  <a:gd name="connsiteX186" fmla="*/ 4614038 w 6548284"/>
                  <a:gd name="connsiteY186" fmla="*/ 2068640 h 5471652"/>
                  <a:gd name="connsiteX187" fmla="*/ 4663714 w 6548284"/>
                  <a:gd name="connsiteY187" fmla="*/ 2015145 h 5471652"/>
                  <a:gd name="connsiteX188" fmla="*/ 4713628 w 6548284"/>
                  <a:gd name="connsiteY188" fmla="*/ 2083798 h 5471652"/>
                  <a:gd name="connsiteX189" fmla="*/ 4715916 w 6548284"/>
                  <a:gd name="connsiteY189" fmla="*/ 2087768 h 5471652"/>
                  <a:gd name="connsiteX190" fmla="*/ 4675694 w 6548284"/>
                  <a:gd name="connsiteY190" fmla="*/ 2090921 h 5471652"/>
                  <a:gd name="connsiteX191" fmla="*/ 4256706 w 6548284"/>
                  <a:gd name="connsiteY191" fmla="*/ 2454005 h 5471652"/>
                  <a:gd name="connsiteX192" fmla="*/ 4248673 w 6548284"/>
                  <a:gd name="connsiteY192" fmla="*/ 2524799 h 5471652"/>
                  <a:gd name="connsiteX193" fmla="*/ 4248452 w 6548284"/>
                  <a:gd name="connsiteY193" fmla="*/ 2524050 h 5471652"/>
                  <a:gd name="connsiteX194" fmla="*/ 3365785 w 6548284"/>
                  <a:gd name="connsiteY194" fmla="*/ 1909418 h 5471652"/>
                  <a:gd name="connsiteX195" fmla="*/ 3313256 w 6548284"/>
                  <a:gd name="connsiteY195" fmla="*/ 1907546 h 5471652"/>
                  <a:gd name="connsiteX196" fmla="*/ 3341130 w 6548284"/>
                  <a:gd name="connsiteY196" fmla="*/ 1903766 h 5471652"/>
                  <a:gd name="connsiteX197" fmla="*/ 3757925 w 6548284"/>
                  <a:gd name="connsiteY197" fmla="*/ 1449388 h 5471652"/>
                  <a:gd name="connsiteX198" fmla="*/ 2256782 w 6548284"/>
                  <a:gd name="connsiteY198" fmla="*/ 1314833 h 5471652"/>
                  <a:gd name="connsiteX199" fmla="*/ 2625889 w 6548284"/>
                  <a:gd name="connsiteY199" fmla="*/ 1450678 h 5471652"/>
                  <a:gd name="connsiteX200" fmla="*/ 2646216 w 6548284"/>
                  <a:gd name="connsiteY200" fmla="*/ 1472568 h 5471652"/>
                  <a:gd name="connsiteX201" fmla="*/ 2636921 w 6548284"/>
                  <a:gd name="connsiteY201" fmla="*/ 1475411 h 5471652"/>
                  <a:gd name="connsiteX202" fmla="*/ 1916657 w 6548284"/>
                  <a:gd name="connsiteY202" fmla="*/ 1971013 h 5471652"/>
                  <a:gd name="connsiteX203" fmla="*/ 1848645 w 6548284"/>
                  <a:gd name="connsiteY203" fmla="*/ 2064559 h 5471652"/>
                  <a:gd name="connsiteX204" fmla="*/ 1823936 w 6548284"/>
                  <a:gd name="connsiteY204" fmla="*/ 2037950 h 5471652"/>
                  <a:gd name="connsiteX205" fmla="*/ 1734787 w 6548284"/>
                  <a:gd name="connsiteY205" fmla="*/ 1778634 h 5471652"/>
                  <a:gd name="connsiteX206" fmla="*/ 1742831 w 6548284"/>
                  <a:gd name="connsiteY206" fmla="*/ 1707733 h 5471652"/>
                  <a:gd name="connsiteX207" fmla="*/ 2207788 w 6548284"/>
                  <a:gd name="connsiteY207" fmla="*/ 1319222 h 5471652"/>
                  <a:gd name="connsiteX208" fmla="*/ 4244931 w 6548284"/>
                  <a:gd name="connsiteY208" fmla="*/ 1276882 h 5471652"/>
                  <a:gd name="connsiteX209" fmla="*/ 4350132 w 6548284"/>
                  <a:gd name="connsiteY209" fmla="*/ 1286305 h 5471652"/>
                  <a:gd name="connsiteX210" fmla="*/ 4360837 w 6548284"/>
                  <a:gd name="connsiteY210" fmla="*/ 1289258 h 5471652"/>
                  <a:gd name="connsiteX211" fmla="*/ 4322748 w 6548284"/>
                  <a:gd name="connsiteY211" fmla="*/ 1304391 h 5471652"/>
                  <a:gd name="connsiteX212" fmla="*/ 4758762 w 6548284"/>
                  <a:gd name="connsiteY212" fmla="*/ 1668719 h 5471652"/>
                  <a:gd name="connsiteX213" fmla="*/ 4766927 w 6548284"/>
                  <a:gd name="connsiteY213" fmla="*/ 1740684 h 5471652"/>
                  <a:gd name="connsiteX214" fmla="*/ 4677779 w 6548284"/>
                  <a:gd name="connsiteY214" fmla="*/ 1999999 h 5471652"/>
                  <a:gd name="connsiteX215" fmla="*/ 4663714 w 6548284"/>
                  <a:gd name="connsiteY215" fmla="*/ 2015145 h 5471652"/>
                  <a:gd name="connsiteX216" fmla="*/ 4631627 w 6548284"/>
                  <a:gd name="connsiteY216" fmla="*/ 1971013 h 5471652"/>
                  <a:gd name="connsiteX217" fmla="*/ 3911364 w 6548284"/>
                  <a:gd name="connsiteY217" fmla="*/ 1475411 h 5471652"/>
                  <a:gd name="connsiteX218" fmla="*/ 3838352 w 6548284"/>
                  <a:gd name="connsiteY218" fmla="*/ 1453081 h 5471652"/>
                  <a:gd name="connsiteX219" fmla="*/ 3875825 w 6548284"/>
                  <a:gd name="connsiteY219" fmla="*/ 1412727 h 5471652"/>
                  <a:gd name="connsiteX220" fmla="*/ 4244931 w 6548284"/>
                  <a:gd name="connsiteY220" fmla="*/ 1276882 h 5471652"/>
                  <a:gd name="connsiteX221" fmla="*/ 2890574 w 6548284"/>
                  <a:gd name="connsiteY221" fmla="*/ 1104020 h 5471652"/>
                  <a:gd name="connsiteX222" fmla="*/ 3581286 w 6548284"/>
                  <a:gd name="connsiteY222" fmla="*/ 1104020 h 5471652"/>
                  <a:gd name="connsiteX223" fmla="*/ 3605036 w 6548284"/>
                  <a:gd name="connsiteY223" fmla="*/ 1121431 h 5471652"/>
                  <a:gd name="connsiteX224" fmla="*/ 3747320 w 6548284"/>
                  <a:gd name="connsiteY224" fmla="*/ 1355916 h 5471652"/>
                  <a:gd name="connsiteX225" fmla="*/ 3755526 w 6548284"/>
                  <a:gd name="connsiteY225" fmla="*/ 1428245 h 5471652"/>
                  <a:gd name="connsiteX226" fmla="*/ 3604069 w 6548284"/>
                  <a:gd name="connsiteY226" fmla="*/ 1395704 h 5471652"/>
                  <a:gd name="connsiteX227" fmla="*/ 3274142 w 6548284"/>
                  <a:gd name="connsiteY227" fmla="*/ 1367913 h 5471652"/>
                  <a:gd name="connsiteX228" fmla="*/ 2787328 w 6548284"/>
                  <a:gd name="connsiteY228" fmla="*/ 1429412 h 5471652"/>
                  <a:gd name="connsiteX229" fmla="*/ 2714189 w 6548284"/>
                  <a:gd name="connsiteY229" fmla="*/ 1451780 h 5471652"/>
                  <a:gd name="connsiteX230" fmla="*/ 2713934 w 6548284"/>
                  <a:gd name="connsiteY230" fmla="*/ 1449388 h 5471652"/>
                  <a:gd name="connsiteX231" fmla="*/ 2866823 w 6548284"/>
                  <a:gd name="connsiteY231" fmla="*/ 1121431 h 5471652"/>
                  <a:gd name="connsiteX232" fmla="*/ 5589082 w 6548284"/>
                  <a:gd name="connsiteY232" fmla="*/ 801242 h 5471652"/>
                  <a:gd name="connsiteX233" fmla="*/ 4987233 w 6548284"/>
                  <a:gd name="connsiteY233" fmla="*/ 1859626 h 5471652"/>
                  <a:gd name="connsiteX234" fmla="*/ 4758762 w 6548284"/>
                  <a:gd name="connsiteY234" fmla="*/ 1668719 h 5471652"/>
                  <a:gd name="connsiteX235" fmla="*/ 4756322 w 6548284"/>
                  <a:gd name="connsiteY235" fmla="*/ 1647212 h 5471652"/>
                  <a:gd name="connsiteX236" fmla="*/ 4448116 w 6548284"/>
                  <a:gd name="connsiteY236" fmla="*/ 1313330 h 5471652"/>
                  <a:gd name="connsiteX237" fmla="*/ 4360837 w 6548284"/>
                  <a:gd name="connsiteY237" fmla="*/ 1289258 h 5471652"/>
                  <a:gd name="connsiteX238" fmla="*/ 958899 w 6548284"/>
                  <a:gd name="connsiteY238" fmla="*/ 801242 h 5471652"/>
                  <a:gd name="connsiteX239" fmla="*/ 2225536 w 6548284"/>
                  <a:gd name="connsiteY239" fmla="*/ 1304391 h 5471652"/>
                  <a:gd name="connsiteX240" fmla="*/ 2207788 w 6548284"/>
                  <a:gd name="connsiteY240" fmla="*/ 1319222 h 5471652"/>
                  <a:gd name="connsiteX241" fmla="*/ 2151582 w 6548284"/>
                  <a:gd name="connsiteY241" fmla="*/ 1324256 h 5471652"/>
                  <a:gd name="connsiteX242" fmla="*/ 1745392 w 6548284"/>
                  <a:gd name="connsiteY242" fmla="*/ 1685162 h 5471652"/>
                  <a:gd name="connsiteX243" fmla="*/ 1742831 w 6548284"/>
                  <a:gd name="connsiteY243" fmla="*/ 1707733 h 5471652"/>
                  <a:gd name="connsiteX244" fmla="*/ 1561051 w 6548284"/>
                  <a:gd name="connsiteY244" fmla="*/ 1859626 h 5471652"/>
                  <a:gd name="connsiteX245" fmla="*/ 3274142 w 6548284"/>
                  <a:gd name="connsiteY245" fmla="*/ 0 h 5471652"/>
                  <a:gd name="connsiteX246" fmla="*/ 3744011 w 6548284"/>
                  <a:gd name="connsiteY246" fmla="*/ 1104020 h 5471652"/>
                  <a:gd name="connsiteX247" fmla="*/ 3581286 w 6548284"/>
                  <a:gd name="connsiteY247" fmla="*/ 1104020 h 5471652"/>
                  <a:gd name="connsiteX248" fmla="*/ 3527783 w 6548284"/>
                  <a:gd name="connsiteY248" fmla="*/ 1064797 h 5471652"/>
                  <a:gd name="connsiteX249" fmla="*/ 3235930 w 6548284"/>
                  <a:gd name="connsiteY249" fmla="*/ 985587 h 5471652"/>
                  <a:gd name="connsiteX250" fmla="*/ 2944077 w 6548284"/>
                  <a:gd name="connsiteY250" fmla="*/ 1064797 h 5471652"/>
                  <a:gd name="connsiteX251" fmla="*/ 2890574 w 6548284"/>
                  <a:gd name="connsiteY251" fmla="*/ 1104020 h 5471652"/>
                  <a:gd name="connsiteX252" fmla="*/ 2804273 w 6548284"/>
                  <a:gd name="connsiteY252" fmla="*/ 1104020 h 54716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</a:cxnLst>
                <a:rect l="l" t="t" r="r" b="b"/>
                <a:pathLst>
                  <a:path w="6548284" h="5471652">
                    <a:moveTo>
                      <a:pt x="3138977" y="4367632"/>
                    </a:moveTo>
                    <a:lnTo>
                      <a:pt x="3468599" y="4367632"/>
                    </a:lnTo>
                    <a:lnTo>
                      <a:pt x="3480125" y="4375679"/>
                    </a:lnTo>
                    <a:cubicBezTo>
                      <a:pt x="3542609" y="4413186"/>
                      <a:pt x="3614723" y="4438988"/>
                      <a:pt x="3692483" y="4449545"/>
                    </a:cubicBezTo>
                    <a:lnTo>
                      <a:pt x="3708686" y="4450634"/>
                    </a:lnTo>
                    <a:lnTo>
                      <a:pt x="3274142" y="5471652"/>
                    </a:lnTo>
                    <a:lnTo>
                      <a:pt x="2852905" y="4481900"/>
                    </a:lnTo>
                    <a:lnTo>
                      <a:pt x="2870436" y="4480721"/>
                    </a:lnTo>
                    <a:cubicBezTo>
                      <a:pt x="2948197" y="4470164"/>
                      <a:pt x="3020311" y="4444362"/>
                      <a:pt x="3082794" y="4406855"/>
                    </a:cubicBezTo>
                    <a:close/>
                    <a:moveTo>
                      <a:pt x="4225228" y="3765171"/>
                    </a:moveTo>
                    <a:lnTo>
                      <a:pt x="4245168" y="3786646"/>
                    </a:lnTo>
                    <a:lnTo>
                      <a:pt x="4281000" y="3812913"/>
                    </a:lnTo>
                    <a:lnTo>
                      <a:pt x="4258654" y="3826876"/>
                    </a:lnTo>
                    <a:lnTo>
                      <a:pt x="4252952" y="3810556"/>
                    </a:lnTo>
                    <a:close/>
                    <a:moveTo>
                      <a:pt x="5047324" y="3717673"/>
                    </a:moveTo>
                    <a:lnTo>
                      <a:pt x="5589082" y="4670156"/>
                    </a:lnTo>
                    <a:lnTo>
                      <a:pt x="4322748" y="4167261"/>
                    </a:lnTo>
                    <a:lnTo>
                      <a:pt x="4615851" y="3922348"/>
                    </a:lnTo>
                    <a:lnTo>
                      <a:pt x="4719475" y="3913067"/>
                    </a:lnTo>
                    <a:cubicBezTo>
                      <a:pt x="4855398" y="3888354"/>
                      <a:pt x="4972077" y="3816702"/>
                      <a:pt x="5047122" y="3718004"/>
                    </a:cubicBezTo>
                    <a:close/>
                    <a:moveTo>
                      <a:pt x="1523689" y="3677682"/>
                    </a:moveTo>
                    <a:lnTo>
                      <a:pt x="1568789" y="3751510"/>
                    </a:lnTo>
                    <a:cubicBezTo>
                      <a:pt x="1643834" y="3850207"/>
                      <a:pt x="1760513" y="3921859"/>
                      <a:pt x="1896435" y="3946572"/>
                    </a:cubicBezTo>
                    <a:lnTo>
                      <a:pt x="1969227" y="3953092"/>
                    </a:lnTo>
                    <a:lnTo>
                      <a:pt x="2225536" y="4167261"/>
                    </a:lnTo>
                    <a:lnTo>
                      <a:pt x="958899" y="4670156"/>
                    </a:lnTo>
                    <a:close/>
                    <a:moveTo>
                      <a:pt x="3097833" y="3648698"/>
                    </a:moveTo>
                    <a:lnTo>
                      <a:pt x="3165195" y="3658753"/>
                    </a:lnTo>
                    <a:cubicBezTo>
                      <a:pt x="3203346" y="3662540"/>
                      <a:pt x="3242141" y="3664485"/>
                      <a:pt x="3281459" y="3664485"/>
                    </a:cubicBezTo>
                    <a:cubicBezTo>
                      <a:pt x="3316409" y="3664485"/>
                      <a:pt x="3350945" y="3662948"/>
                      <a:pt x="3384983" y="3659947"/>
                    </a:cubicBezTo>
                    <a:lnTo>
                      <a:pt x="3412120" y="3656351"/>
                    </a:lnTo>
                    <a:lnTo>
                      <a:pt x="3402871" y="3663132"/>
                    </a:lnTo>
                    <a:cubicBezTo>
                      <a:pt x="3355640" y="3705097"/>
                      <a:pt x="3317418" y="3755068"/>
                      <a:pt x="3291004" y="3810556"/>
                    </a:cubicBezTo>
                    <a:lnTo>
                      <a:pt x="3276013" y="3853461"/>
                    </a:lnTo>
                    <a:lnTo>
                      <a:pt x="3271916" y="3841732"/>
                    </a:lnTo>
                    <a:cubicBezTo>
                      <a:pt x="3245501" y="3786244"/>
                      <a:pt x="3207279" y="3736273"/>
                      <a:pt x="3160048" y="3694308"/>
                    </a:cubicBezTo>
                    <a:close/>
                    <a:moveTo>
                      <a:pt x="2489996" y="3332804"/>
                    </a:moveTo>
                    <a:lnTo>
                      <a:pt x="2500154" y="3344598"/>
                    </a:lnTo>
                    <a:cubicBezTo>
                      <a:pt x="2569796" y="3417858"/>
                      <a:pt x="2652844" y="3481158"/>
                      <a:pt x="2746038" y="3531665"/>
                    </a:cubicBezTo>
                    <a:lnTo>
                      <a:pt x="2803213" y="3559014"/>
                    </a:lnTo>
                    <a:lnTo>
                      <a:pt x="2790941" y="3558463"/>
                    </a:lnTo>
                    <a:cubicBezTo>
                      <a:pt x="2682832" y="3558463"/>
                      <a:pt x="2582399" y="3587664"/>
                      <a:pt x="2499089" y="3637673"/>
                    </a:cubicBezTo>
                    <a:lnTo>
                      <a:pt x="2493399" y="3641844"/>
                    </a:lnTo>
                    <a:lnTo>
                      <a:pt x="2513026" y="3585667"/>
                    </a:lnTo>
                    <a:cubicBezTo>
                      <a:pt x="2519979" y="3555475"/>
                      <a:pt x="2523631" y="3524213"/>
                      <a:pt x="2523631" y="3492194"/>
                    </a:cubicBezTo>
                    <a:cubicBezTo>
                      <a:pt x="2523631" y="3460176"/>
                      <a:pt x="2519979" y="3428915"/>
                      <a:pt x="2513026" y="3398722"/>
                    </a:cubicBezTo>
                    <a:close/>
                    <a:moveTo>
                      <a:pt x="1701720" y="3113514"/>
                    </a:moveTo>
                    <a:lnTo>
                      <a:pt x="1710671" y="3142601"/>
                    </a:lnTo>
                    <a:cubicBezTo>
                      <a:pt x="1917943" y="3699436"/>
                      <a:pt x="2539538" y="4103739"/>
                      <a:pt x="3274142" y="4103739"/>
                    </a:cubicBezTo>
                    <a:cubicBezTo>
                      <a:pt x="3613191" y="4103739"/>
                      <a:pt x="3928166" y="4017615"/>
                      <a:pt x="4189444" y="3870121"/>
                    </a:cubicBezTo>
                    <a:lnTo>
                      <a:pt x="4258654" y="3826876"/>
                    </a:lnTo>
                    <a:lnTo>
                      <a:pt x="4283368" y="3897616"/>
                    </a:lnTo>
                    <a:cubicBezTo>
                      <a:pt x="4290322" y="3927809"/>
                      <a:pt x="4293973" y="3959069"/>
                      <a:pt x="4293973" y="3991088"/>
                    </a:cubicBezTo>
                    <a:cubicBezTo>
                      <a:pt x="4293973" y="4247238"/>
                      <a:pt x="4060268" y="4454889"/>
                      <a:pt x="3771978" y="4454889"/>
                    </a:cubicBezTo>
                    <a:lnTo>
                      <a:pt x="3708686" y="4450634"/>
                    </a:lnTo>
                    <a:lnTo>
                      <a:pt x="3744011" y="4367632"/>
                    </a:lnTo>
                    <a:lnTo>
                      <a:pt x="3468599" y="4367632"/>
                    </a:lnTo>
                    <a:lnTo>
                      <a:pt x="3421000" y="4334402"/>
                    </a:lnTo>
                    <a:cubicBezTo>
                      <a:pt x="3365380" y="4289486"/>
                      <a:pt x="3320720" y="4234045"/>
                      <a:pt x="3291004" y="4171620"/>
                    </a:cubicBezTo>
                    <a:lnTo>
                      <a:pt x="3286905" y="4159891"/>
                    </a:lnTo>
                    <a:lnTo>
                      <a:pt x="3271916" y="4202796"/>
                    </a:lnTo>
                    <a:cubicBezTo>
                      <a:pt x="3242200" y="4265221"/>
                      <a:pt x="3197539" y="4320662"/>
                      <a:pt x="3141920" y="4365578"/>
                    </a:cubicBezTo>
                    <a:lnTo>
                      <a:pt x="3138977" y="4367632"/>
                    </a:lnTo>
                    <a:lnTo>
                      <a:pt x="2804273" y="4367632"/>
                    </a:lnTo>
                    <a:lnTo>
                      <a:pt x="2852905" y="4481900"/>
                    </a:lnTo>
                    <a:lnTo>
                      <a:pt x="2790941" y="4486065"/>
                    </a:lnTo>
                    <a:cubicBezTo>
                      <a:pt x="2502651" y="4486065"/>
                      <a:pt x="2268946" y="4278414"/>
                      <a:pt x="2268946" y="4022264"/>
                    </a:cubicBezTo>
                    <a:cubicBezTo>
                      <a:pt x="2268946" y="3990245"/>
                      <a:pt x="2272598" y="3958985"/>
                      <a:pt x="2279551" y="3928792"/>
                    </a:cubicBezTo>
                    <a:lnTo>
                      <a:pt x="2299177" y="3872615"/>
                    </a:lnTo>
                    <a:lnTo>
                      <a:pt x="2293488" y="3876786"/>
                    </a:lnTo>
                    <a:cubicBezTo>
                      <a:pt x="2210177" y="3926795"/>
                      <a:pt x="2109744" y="3955995"/>
                      <a:pt x="2001635" y="3955995"/>
                    </a:cubicBezTo>
                    <a:lnTo>
                      <a:pt x="1969227" y="3953092"/>
                    </a:lnTo>
                    <a:lnTo>
                      <a:pt x="1561051" y="3612026"/>
                    </a:lnTo>
                    <a:lnTo>
                      <a:pt x="1523689" y="3677682"/>
                    </a:lnTo>
                    <a:lnTo>
                      <a:pt x="1520662" y="3672727"/>
                    </a:lnTo>
                    <a:cubicBezTo>
                      <a:pt x="1494247" y="3617238"/>
                      <a:pt x="1479641" y="3556232"/>
                      <a:pt x="1479641" y="3492194"/>
                    </a:cubicBezTo>
                    <a:cubicBezTo>
                      <a:pt x="1479641" y="3364119"/>
                      <a:pt x="1538067" y="3248169"/>
                      <a:pt x="1632529" y="3164238"/>
                    </a:cubicBezTo>
                    <a:close/>
                    <a:moveTo>
                      <a:pt x="4865174" y="3053039"/>
                    </a:moveTo>
                    <a:lnTo>
                      <a:pt x="4884949" y="3062034"/>
                    </a:lnTo>
                    <a:cubicBezTo>
                      <a:pt x="5035622" y="3143379"/>
                      <a:pt x="5136270" y="3290590"/>
                      <a:pt x="5136270" y="3458689"/>
                    </a:cubicBezTo>
                    <a:cubicBezTo>
                      <a:pt x="5136270" y="3522726"/>
                      <a:pt x="5121664" y="3583732"/>
                      <a:pt x="5095249" y="3639221"/>
                    </a:cubicBezTo>
                    <a:lnTo>
                      <a:pt x="5047324" y="3717673"/>
                    </a:lnTo>
                    <a:lnTo>
                      <a:pt x="4987233" y="3612026"/>
                    </a:lnTo>
                    <a:lnTo>
                      <a:pt x="4615851" y="3922348"/>
                    </a:lnTo>
                    <a:lnTo>
                      <a:pt x="4614275" y="3922490"/>
                    </a:lnTo>
                    <a:cubicBezTo>
                      <a:pt x="4506166" y="3922490"/>
                      <a:pt x="4405733" y="3893289"/>
                      <a:pt x="4322422" y="3843280"/>
                    </a:cubicBezTo>
                    <a:lnTo>
                      <a:pt x="4281000" y="3812913"/>
                    </a:lnTo>
                    <a:lnTo>
                      <a:pt x="4315471" y="3791374"/>
                    </a:lnTo>
                    <a:cubicBezTo>
                      <a:pt x="4558028" y="3624111"/>
                      <a:pt x="4741950" y="3399602"/>
                      <a:pt x="4837614" y="3142601"/>
                    </a:cubicBezTo>
                    <a:close/>
                    <a:moveTo>
                      <a:pt x="4880057" y="2999991"/>
                    </a:moveTo>
                    <a:lnTo>
                      <a:pt x="4877954" y="3011508"/>
                    </a:lnTo>
                    <a:lnTo>
                      <a:pt x="4865174" y="3053039"/>
                    </a:lnTo>
                    <a:lnTo>
                      <a:pt x="4817459" y="3031336"/>
                    </a:lnTo>
                    <a:lnTo>
                      <a:pt x="4738782" y="3009635"/>
                    </a:lnTo>
                    <a:lnTo>
                      <a:pt x="4768096" y="3011279"/>
                    </a:lnTo>
                    <a:cubicBezTo>
                      <a:pt x="4804132" y="3011279"/>
                      <a:pt x="4839316" y="3008034"/>
                      <a:pt x="4873296" y="3001856"/>
                    </a:cubicBezTo>
                    <a:close/>
                    <a:moveTo>
                      <a:pt x="4291001" y="2734361"/>
                    </a:moveTo>
                    <a:lnTo>
                      <a:pt x="4335249" y="2806793"/>
                    </a:lnTo>
                    <a:cubicBezTo>
                      <a:pt x="4393878" y="2883900"/>
                      <a:pt x="4477918" y="2944501"/>
                      <a:pt x="4576693" y="2979108"/>
                    </a:cubicBezTo>
                    <a:lnTo>
                      <a:pt x="4634597" y="2995800"/>
                    </a:lnTo>
                    <a:lnTo>
                      <a:pt x="4614275" y="2994888"/>
                    </a:lnTo>
                    <a:cubicBezTo>
                      <a:pt x="4325984" y="2994888"/>
                      <a:pt x="4092279" y="3202539"/>
                      <a:pt x="4092279" y="3458689"/>
                    </a:cubicBezTo>
                    <a:cubicBezTo>
                      <a:pt x="4092279" y="3522726"/>
                      <a:pt x="4106886" y="3583733"/>
                      <a:pt x="4133300" y="3639221"/>
                    </a:cubicBezTo>
                    <a:lnTo>
                      <a:pt x="4161025" y="3684606"/>
                    </a:lnTo>
                    <a:lnTo>
                      <a:pt x="4141084" y="3663132"/>
                    </a:lnTo>
                    <a:cubicBezTo>
                      <a:pt x="4058429" y="3589692"/>
                      <a:pt x="3948184" y="3540766"/>
                      <a:pt x="3825349" y="3529682"/>
                    </a:cubicBezTo>
                    <a:lnTo>
                      <a:pt x="3819050" y="3529399"/>
                    </a:lnTo>
                    <a:lnTo>
                      <a:pt x="3847565" y="3514360"/>
                    </a:lnTo>
                    <a:cubicBezTo>
                      <a:pt x="4116896" y="3356391"/>
                      <a:pt x="4293972" y="3088873"/>
                      <a:pt x="4293972" y="2785449"/>
                    </a:cubicBezTo>
                    <a:close/>
                    <a:moveTo>
                      <a:pt x="2272347" y="2726978"/>
                    </a:moveTo>
                    <a:lnTo>
                      <a:pt x="2268946" y="2785449"/>
                    </a:lnTo>
                    <a:cubicBezTo>
                      <a:pt x="2268946" y="2906818"/>
                      <a:pt x="2297279" y="3022443"/>
                      <a:pt x="2348514" y="3127609"/>
                    </a:cubicBezTo>
                    <a:lnTo>
                      <a:pt x="2367533" y="3161885"/>
                    </a:lnTo>
                    <a:lnTo>
                      <a:pt x="2293488" y="3107604"/>
                    </a:lnTo>
                    <a:cubicBezTo>
                      <a:pt x="2210177" y="3057594"/>
                      <a:pt x="2109744" y="3028394"/>
                      <a:pt x="2001635" y="3028394"/>
                    </a:cubicBezTo>
                    <a:cubicBezTo>
                      <a:pt x="1893527" y="3028394"/>
                      <a:pt x="1793094" y="3057595"/>
                      <a:pt x="1709783" y="3107604"/>
                    </a:cubicBezTo>
                    <a:lnTo>
                      <a:pt x="1701720" y="3113514"/>
                    </a:lnTo>
                    <a:lnTo>
                      <a:pt x="1676947" y="3033010"/>
                    </a:lnTo>
                    <a:lnTo>
                      <a:pt x="1780189" y="3042258"/>
                    </a:lnTo>
                    <a:cubicBezTo>
                      <a:pt x="1996406" y="3042258"/>
                      <a:pt x="2181920" y="2925454"/>
                      <a:pt x="2261163" y="2758989"/>
                    </a:cubicBezTo>
                    <a:close/>
                    <a:moveTo>
                      <a:pt x="5236243" y="2345948"/>
                    </a:moveTo>
                    <a:lnTo>
                      <a:pt x="6548284" y="2735826"/>
                    </a:lnTo>
                    <a:lnTo>
                      <a:pt x="5227032" y="3128441"/>
                    </a:lnTo>
                    <a:lnTo>
                      <a:pt x="5227032" y="2764086"/>
                    </a:lnTo>
                    <a:lnTo>
                      <a:pt x="5249070" y="2728010"/>
                    </a:lnTo>
                    <a:cubicBezTo>
                      <a:pt x="5275485" y="2672521"/>
                      <a:pt x="5290091" y="2611515"/>
                      <a:pt x="5290091" y="2547478"/>
                    </a:cubicBezTo>
                    <a:cubicBezTo>
                      <a:pt x="5290091" y="2483440"/>
                      <a:pt x="5275485" y="2422434"/>
                      <a:pt x="5249070" y="2366945"/>
                    </a:cubicBezTo>
                    <a:close/>
                    <a:moveTo>
                      <a:pt x="1321252" y="2343211"/>
                    </a:moveTo>
                    <a:lnTo>
                      <a:pt x="1321252" y="2361849"/>
                    </a:lnTo>
                    <a:lnTo>
                      <a:pt x="1299214" y="2397925"/>
                    </a:lnTo>
                    <a:cubicBezTo>
                      <a:pt x="1272800" y="2453413"/>
                      <a:pt x="1258193" y="2514419"/>
                      <a:pt x="1258193" y="2578457"/>
                    </a:cubicBezTo>
                    <a:cubicBezTo>
                      <a:pt x="1258193" y="2642494"/>
                      <a:pt x="1272800" y="2703501"/>
                      <a:pt x="1299214" y="2758989"/>
                    </a:cubicBezTo>
                    <a:lnTo>
                      <a:pt x="1321252" y="2795065"/>
                    </a:lnTo>
                    <a:lnTo>
                      <a:pt x="1321252" y="3128441"/>
                    </a:lnTo>
                    <a:lnTo>
                      <a:pt x="0" y="2735826"/>
                    </a:lnTo>
                    <a:close/>
                    <a:moveTo>
                      <a:pt x="1780189" y="2114656"/>
                    </a:moveTo>
                    <a:lnTo>
                      <a:pt x="1815281" y="2117407"/>
                    </a:lnTo>
                    <a:lnTo>
                      <a:pt x="1765720" y="2203373"/>
                    </a:lnTo>
                    <a:cubicBezTo>
                      <a:pt x="1682880" y="2367028"/>
                      <a:pt x="1637071" y="2546957"/>
                      <a:pt x="1637071" y="2735826"/>
                    </a:cubicBezTo>
                    <a:cubicBezTo>
                      <a:pt x="1637071" y="2830261"/>
                      <a:pt x="1648523" y="2922460"/>
                      <a:pt x="1670331" y="3011508"/>
                    </a:cubicBezTo>
                    <a:lnTo>
                      <a:pt x="1676947" y="3033010"/>
                    </a:lnTo>
                    <a:lnTo>
                      <a:pt x="1674988" y="3032835"/>
                    </a:lnTo>
                    <a:cubicBezTo>
                      <a:pt x="1539066" y="3008122"/>
                      <a:pt x="1422387" y="2936470"/>
                      <a:pt x="1347342" y="2837772"/>
                    </a:cubicBezTo>
                    <a:lnTo>
                      <a:pt x="1321252" y="2795065"/>
                    </a:lnTo>
                    <a:lnTo>
                      <a:pt x="1321252" y="2361849"/>
                    </a:lnTo>
                    <a:lnTo>
                      <a:pt x="1347342" y="2319141"/>
                    </a:lnTo>
                    <a:cubicBezTo>
                      <a:pt x="1441148" y="2195769"/>
                      <a:pt x="1600007" y="2114656"/>
                      <a:pt x="1780189" y="2114656"/>
                    </a:cubicBezTo>
                    <a:close/>
                    <a:moveTo>
                      <a:pt x="4768096" y="2083677"/>
                    </a:moveTo>
                    <a:cubicBezTo>
                      <a:pt x="4948277" y="2083677"/>
                      <a:pt x="5107136" y="2164791"/>
                      <a:pt x="5200943" y="2288162"/>
                    </a:cubicBezTo>
                    <a:lnTo>
                      <a:pt x="5236243" y="2345948"/>
                    </a:lnTo>
                    <a:lnTo>
                      <a:pt x="5227032" y="2343211"/>
                    </a:lnTo>
                    <a:lnTo>
                      <a:pt x="5227032" y="2764086"/>
                    </a:lnTo>
                    <a:lnTo>
                      <a:pt x="5200943" y="2806793"/>
                    </a:lnTo>
                    <a:cubicBezTo>
                      <a:pt x="5144659" y="2880816"/>
                      <a:pt x="5064956" y="2939626"/>
                      <a:pt x="4971280" y="2974831"/>
                    </a:cubicBezTo>
                    <a:lnTo>
                      <a:pt x="4880057" y="2999991"/>
                    </a:lnTo>
                    <a:lnTo>
                      <a:pt x="4902761" y="2875687"/>
                    </a:lnTo>
                    <a:cubicBezTo>
                      <a:pt x="4908350" y="2829702"/>
                      <a:pt x="4911213" y="2783043"/>
                      <a:pt x="4911213" y="2735826"/>
                    </a:cubicBezTo>
                    <a:cubicBezTo>
                      <a:pt x="4911213" y="2546957"/>
                      <a:pt x="4865404" y="2367028"/>
                      <a:pt x="4782564" y="2203373"/>
                    </a:cubicBezTo>
                    <a:lnTo>
                      <a:pt x="4715916" y="2087768"/>
                    </a:lnTo>
                    <a:close/>
                    <a:moveTo>
                      <a:pt x="1848645" y="2064559"/>
                    </a:moveTo>
                    <a:lnTo>
                      <a:pt x="1887676" y="2106591"/>
                    </a:lnTo>
                    <a:lnTo>
                      <a:pt x="1926066" y="2134735"/>
                    </a:lnTo>
                    <a:lnTo>
                      <a:pt x="1872591" y="2121900"/>
                    </a:lnTo>
                    <a:lnTo>
                      <a:pt x="1815281" y="2117407"/>
                    </a:lnTo>
                    <a:lnTo>
                      <a:pt x="1834657" y="2083798"/>
                    </a:lnTo>
                    <a:close/>
                    <a:moveTo>
                      <a:pt x="2714189" y="1451780"/>
                    </a:moveTo>
                    <a:lnTo>
                      <a:pt x="2723274" y="1537187"/>
                    </a:lnTo>
                    <a:cubicBezTo>
                      <a:pt x="2766189" y="1736192"/>
                      <a:pt x="2952242" y="1890012"/>
                      <a:pt x="3182559" y="1910794"/>
                    </a:cubicBezTo>
                    <a:lnTo>
                      <a:pt x="3183806" y="1910851"/>
                    </a:lnTo>
                    <a:lnTo>
                      <a:pt x="3114720" y="1918276"/>
                    </a:lnTo>
                    <a:cubicBezTo>
                      <a:pt x="2735004" y="1972897"/>
                      <a:pt x="2426638" y="2210951"/>
                      <a:pt x="2314466" y="2524050"/>
                    </a:cubicBezTo>
                    <a:lnTo>
                      <a:pt x="2301123" y="2569104"/>
                    </a:lnTo>
                    <a:lnTo>
                      <a:pt x="2291579" y="2484985"/>
                    </a:lnTo>
                    <a:cubicBezTo>
                      <a:pt x="2273327" y="2405730"/>
                      <a:pt x="2232322" y="2333839"/>
                      <a:pt x="2174894" y="2274934"/>
                    </a:cubicBezTo>
                    <a:lnTo>
                      <a:pt x="2114917" y="2222900"/>
                    </a:lnTo>
                    <a:lnTo>
                      <a:pt x="2151582" y="2233012"/>
                    </a:lnTo>
                    <a:cubicBezTo>
                      <a:pt x="2185563" y="2239191"/>
                      <a:pt x="2220746" y="2242435"/>
                      <a:pt x="2256782" y="2242435"/>
                    </a:cubicBezTo>
                    <a:cubicBezTo>
                      <a:pt x="2545073" y="2242435"/>
                      <a:pt x="2778778" y="2034784"/>
                      <a:pt x="2778778" y="1778634"/>
                    </a:cubicBezTo>
                    <a:cubicBezTo>
                      <a:pt x="2778778" y="1682578"/>
                      <a:pt x="2745913" y="1593342"/>
                      <a:pt x="2689629" y="1519319"/>
                    </a:cubicBezTo>
                    <a:lnTo>
                      <a:pt x="2646216" y="1472568"/>
                    </a:lnTo>
                    <a:close/>
                    <a:moveTo>
                      <a:pt x="3755526" y="1428245"/>
                    </a:moveTo>
                    <a:lnTo>
                      <a:pt x="3760957" y="1429412"/>
                    </a:lnTo>
                    <a:lnTo>
                      <a:pt x="3838352" y="1453081"/>
                    </a:lnTo>
                    <a:lnTo>
                      <a:pt x="3812085" y="1481368"/>
                    </a:lnTo>
                    <a:cubicBezTo>
                      <a:pt x="3755801" y="1555391"/>
                      <a:pt x="3722936" y="1644627"/>
                      <a:pt x="3722936" y="1740684"/>
                    </a:cubicBezTo>
                    <a:cubicBezTo>
                      <a:pt x="3722936" y="1996833"/>
                      <a:pt x="3956641" y="2204484"/>
                      <a:pt x="4244931" y="2204484"/>
                    </a:cubicBezTo>
                    <a:cubicBezTo>
                      <a:pt x="4389077" y="2204484"/>
                      <a:pt x="4519576" y="2152571"/>
                      <a:pt x="4614038" y="2068640"/>
                    </a:cubicBezTo>
                    <a:lnTo>
                      <a:pt x="4663714" y="2015145"/>
                    </a:lnTo>
                    <a:lnTo>
                      <a:pt x="4713628" y="2083798"/>
                    </a:lnTo>
                    <a:lnTo>
                      <a:pt x="4715916" y="2087768"/>
                    </a:lnTo>
                    <a:lnTo>
                      <a:pt x="4675694" y="2090921"/>
                    </a:lnTo>
                    <a:cubicBezTo>
                      <a:pt x="4465754" y="2124241"/>
                      <a:pt x="4299295" y="2269077"/>
                      <a:pt x="4256706" y="2454005"/>
                    </a:cubicBezTo>
                    <a:lnTo>
                      <a:pt x="4248673" y="2524799"/>
                    </a:lnTo>
                    <a:lnTo>
                      <a:pt x="4248452" y="2524050"/>
                    </a:lnTo>
                    <a:cubicBezTo>
                      <a:pt x="4128268" y="2188587"/>
                      <a:pt x="3782862" y="1939272"/>
                      <a:pt x="3365785" y="1909418"/>
                    </a:cubicBezTo>
                    <a:lnTo>
                      <a:pt x="3313256" y="1907546"/>
                    </a:lnTo>
                    <a:lnTo>
                      <a:pt x="3341130" y="1903766"/>
                    </a:lnTo>
                    <a:cubicBezTo>
                      <a:pt x="3578995" y="1860519"/>
                      <a:pt x="3757925" y="1673519"/>
                      <a:pt x="3757925" y="1449388"/>
                    </a:cubicBezTo>
                    <a:close/>
                    <a:moveTo>
                      <a:pt x="2256782" y="1314833"/>
                    </a:moveTo>
                    <a:cubicBezTo>
                      <a:pt x="2400928" y="1314833"/>
                      <a:pt x="2531426" y="1366746"/>
                      <a:pt x="2625889" y="1450678"/>
                    </a:cubicBezTo>
                    <a:lnTo>
                      <a:pt x="2646216" y="1472568"/>
                    </a:lnTo>
                    <a:lnTo>
                      <a:pt x="2636921" y="1475411"/>
                    </a:lnTo>
                    <a:cubicBezTo>
                      <a:pt x="2343136" y="1579241"/>
                      <a:pt x="2093173" y="1752693"/>
                      <a:pt x="1916657" y="1971013"/>
                    </a:cubicBezTo>
                    <a:lnTo>
                      <a:pt x="1848645" y="2064559"/>
                    </a:lnTo>
                    <a:lnTo>
                      <a:pt x="1823936" y="2037950"/>
                    </a:lnTo>
                    <a:cubicBezTo>
                      <a:pt x="1767652" y="1963927"/>
                      <a:pt x="1734787" y="1874691"/>
                      <a:pt x="1734787" y="1778634"/>
                    </a:cubicBezTo>
                    <a:lnTo>
                      <a:pt x="1742831" y="1707733"/>
                    </a:lnTo>
                    <a:lnTo>
                      <a:pt x="2207788" y="1319222"/>
                    </a:lnTo>
                    <a:close/>
                    <a:moveTo>
                      <a:pt x="4244931" y="1276882"/>
                    </a:moveTo>
                    <a:cubicBezTo>
                      <a:pt x="4280968" y="1276882"/>
                      <a:pt x="4316151" y="1280127"/>
                      <a:pt x="4350132" y="1286305"/>
                    </a:cubicBezTo>
                    <a:lnTo>
                      <a:pt x="4360837" y="1289258"/>
                    </a:lnTo>
                    <a:lnTo>
                      <a:pt x="4322748" y="1304391"/>
                    </a:lnTo>
                    <a:lnTo>
                      <a:pt x="4758762" y="1668719"/>
                    </a:lnTo>
                    <a:lnTo>
                      <a:pt x="4766927" y="1740684"/>
                    </a:lnTo>
                    <a:cubicBezTo>
                      <a:pt x="4766927" y="1836740"/>
                      <a:pt x="4734062" y="1925976"/>
                      <a:pt x="4677779" y="1999999"/>
                    </a:cubicBezTo>
                    <a:lnTo>
                      <a:pt x="4663714" y="2015145"/>
                    </a:lnTo>
                    <a:lnTo>
                      <a:pt x="4631627" y="1971013"/>
                    </a:lnTo>
                    <a:cubicBezTo>
                      <a:pt x="4455111" y="1752693"/>
                      <a:pt x="4205149" y="1579241"/>
                      <a:pt x="3911364" y="1475411"/>
                    </a:cubicBezTo>
                    <a:lnTo>
                      <a:pt x="3838352" y="1453081"/>
                    </a:lnTo>
                    <a:lnTo>
                      <a:pt x="3875825" y="1412727"/>
                    </a:lnTo>
                    <a:cubicBezTo>
                      <a:pt x="3970288" y="1328795"/>
                      <a:pt x="4100786" y="1276882"/>
                      <a:pt x="4244931" y="1276882"/>
                    </a:cubicBezTo>
                    <a:close/>
                    <a:moveTo>
                      <a:pt x="2890574" y="1104020"/>
                    </a:moveTo>
                    <a:lnTo>
                      <a:pt x="3581286" y="1104020"/>
                    </a:lnTo>
                    <a:lnTo>
                      <a:pt x="3605036" y="1121431"/>
                    </a:lnTo>
                    <a:cubicBezTo>
                      <a:pt x="3675883" y="1184380"/>
                      <a:pt x="3726460" y="1265339"/>
                      <a:pt x="3747320" y="1355916"/>
                    </a:cubicBezTo>
                    <a:lnTo>
                      <a:pt x="3755526" y="1428245"/>
                    </a:lnTo>
                    <a:lnTo>
                      <a:pt x="3604069" y="1395704"/>
                    </a:lnTo>
                    <a:cubicBezTo>
                      <a:pt x="3497500" y="1377482"/>
                      <a:pt x="3387158" y="1367913"/>
                      <a:pt x="3274142" y="1367913"/>
                    </a:cubicBezTo>
                    <a:cubicBezTo>
                      <a:pt x="3104618" y="1367913"/>
                      <a:pt x="2941112" y="1389444"/>
                      <a:pt x="2787328" y="1429412"/>
                    </a:cubicBezTo>
                    <a:lnTo>
                      <a:pt x="2714189" y="1451780"/>
                    </a:lnTo>
                    <a:lnTo>
                      <a:pt x="2713934" y="1449388"/>
                    </a:lnTo>
                    <a:cubicBezTo>
                      <a:pt x="2713934" y="1321313"/>
                      <a:pt x="2772361" y="1205363"/>
                      <a:pt x="2866823" y="1121431"/>
                    </a:cubicBezTo>
                    <a:close/>
                    <a:moveTo>
                      <a:pt x="5589082" y="801242"/>
                    </a:moveTo>
                    <a:lnTo>
                      <a:pt x="4987233" y="1859626"/>
                    </a:lnTo>
                    <a:lnTo>
                      <a:pt x="4758762" y="1668719"/>
                    </a:lnTo>
                    <a:lnTo>
                      <a:pt x="4756322" y="1647212"/>
                    </a:lnTo>
                    <a:cubicBezTo>
                      <a:pt x="4721555" y="1496250"/>
                      <a:pt x="4604243" y="1372004"/>
                      <a:pt x="4448116" y="1313330"/>
                    </a:cubicBezTo>
                    <a:lnTo>
                      <a:pt x="4360837" y="1289258"/>
                    </a:lnTo>
                    <a:close/>
                    <a:moveTo>
                      <a:pt x="958899" y="801242"/>
                    </a:moveTo>
                    <a:lnTo>
                      <a:pt x="2225536" y="1304391"/>
                    </a:lnTo>
                    <a:lnTo>
                      <a:pt x="2207788" y="1319222"/>
                    </a:lnTo>
                    <a:lnTo>
                      <a:pt x="2151582" y="1324256"/>
                    </a:lnTo>
                    <a:cubicBezTo>
                      <a:pt x="1947698" y="1361326"/>
                      <a:pt x="1787113" y="1504008"/>
                      <a:pt x="1745392" y="1685162"/>
                    </a:cubicBezTo>
                    <a:lnTo>
                      <a:pt x="1742831" y="1707733"/>
                    </a:lnTo>
                    <a:lnTo>
                      <a:pt x="1561051" y="1859626"/>
                    </a:lnTo>
                    <a:close/>
                    <a:moveTo>
                      <a:pt x="3274142" y="0"/>
                    </a:moveTo>
                    <a:lnTo>
                      <a:pt x="3744011" y="1104020"/>
                    </a:lnTo>
                    <a:lnTo>
                      <a:pt x="3581286" y="1104020"/>
                    </a:lnTo>
                    <a:lnTo>
                      <a:pt x="3527783" y="1064797"/>
                    </a:lnTo>
                    <a:cubicBezTo>
                      <a:pt x="3444472" y="1014788"/>
                      <a:pt x="3344039" y="985587"/>
                      <a:pt x="3235930" y="985587"/>
                    </a:cubicBezTo>
                    <a:cubicBezTo>
                      <a:pt x="3127821" y="985587"/>
                      <a:pt x="3027388" y="1014788"/>
                      <a:pt x="2944077" y="1064797"/>
                    </a:cubicBezTo>
                    <a:lnTo>
                      <a:pt x="2890574" y="1104020"/>
                    </a:lnTo>
                    <a:lnTo>
                      <a:pt x="2804273" y="1104020"/>
                    </a:lnTo>
                    <a:close/>
                  </a:path>
                </a:pathLst>
              </a:custGeom>
              <a:solidFill>
                <a:srgbClr val="00B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36" name="Picture 35">
                <a:extLst>
                  <a:ext uri="{FF2B5EF4-FFF2-40B4-BE49-F238E27FC236}">
                    <a16:creationId xmlns:a16="http://schemas.microsoft.com/office/drawing/2014/main" id="{E81AA483-FB55-4843-BC69-F107A3EA7AE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backgroundRemoval t="10000" b="90000" l="10000" r="90000">
                            <a14:backgroundMark x1="73750" y1="39333" x2="80750" y2="56000"/>
                            <a14:backgroundMark x1="80750" y1="56000" x2="91500" y2="44333"/>
                            <a14:backgroundMark x1="91500" y1="44333" x2="80250" y2="34000"/>
                            <a14:backgroundMark x1="80250" y1="34000" x2="72750" y2="39000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331935" y="848095"/>
                <a:ext cx="4251054" cy="3188290"/>
              </a:xfrm>
              <a:prstGeom prst="rect">
                <a:avLst/>
              </a:prstGeom>
              <a:ln>
                <a:noFill/>
              </a:ln>
            </p:spPr>
          </p:pic>
        </p:grp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5ECCEB9B-CE18-4E9E-953C-B67A410B689D}"/>
                </a:ext>
              </a:extLst>
            </p:cNvPr>
            <p:cNvSpPr/>
            <p:nvPr/>
          </p:nvSpPr>
          <p:spPr>
            <a:xfrm>
              <a:off x="2545261" y="1474277"/>
              <a:ext cx="2217690" cy="3165608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11500" b="1" dirty="0">
                  <a:ln w="0"/>
                  <a:solidFill>
                    <a:srgbClr val="FF000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N</a:t>
              </a:r>
              <a:endParaRPr lang="en-US" sz="11500" b="1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EDF68B72-4AFB-4FFD-A328-AA0680FD0CB0}"/>
              </a:ext>
            </a:extLst>
          </p:cNvPr>
          <p:cNvGrpSpPr/>
          <p:nvPr/>
        </p:nvGrpSpPr>
        <p:grpSpPr>
          <a:xfrm>
            <a:off x="10108852" y="989382"/>
            <a:ext cx="961608" cy="514170"/>
            <a:chOff x="1528580" y="1075217"/>
            <a:chExt cx="4434685" cy="3763394"/>
          </a:xfrm>
        </p:grpSpPr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000E1B58-4D50-4151-B148-5219A76F72AF}"/>
                </a:ext>
              </a:extLst>
            </p:cNvPr>
            <p:cNvGrpSpPr/>
            <p:nvPr/>
          </p:nvGrpSpPr>
          <p:grpSpPr>
            <a:xfrm>
              <a:off x="1528580" y="1075217"/>
              <a:ext cx="4434685" cy="3763394"/>
              <a:chOff x="1331935" y="675871"/>
              <a:chExt cx="4434685" cy="3763394"/>
            </a:xfrm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grpSpPr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id="{B267C6D7-4B8C-4647-AEE1-35F82DEFA4D3}"/>
                  </a:ext>
                </a:extLst>
              </p:cNvPr>
              <p:cNvSpPr/>
              <p:nvPr/>
            </p:nvSpPr>
            <p:spPr>
              <a:xfrm>
                <a:off x="1331935" y="675871"/>
                <a:ext cx="4434685" cy="3763394"/>
              </a:xfrm>
              <a:custGeom>
                <a:avLst/>
                <a:gdLst>
                  <a:gd name="connsiteX0" fmla="*/ 3138977 w 6548284"/>
                  <a:gd name="connsiteY0" fmla="*/ 4367632 h 5471652"/>
                  <a:gd name="connsiteX1" fmla="*/ 3468599 w 6548284"/>
                  <a:gd name="connsiteY1" fmla="*/ 4367632 h 5471652"/>
                  <a:gd name="connsiteX2" fmla="*/ 3480125 w 6548284"/>
                  <a:gd name="connsiteY2" fmla="*/ 4375679 h 5471652"/>
                  <a:gd name="connsiteX3" fmla="*/ 3692483 w 6548284"/>
                  <a:gd name="connsiteY3" fmla="*/ 4449545 h 5471652"/>
                  <a:gd name="connsiteX4" fmla="*/ 3708686 w 6548284"/>
                  <a:gd name="connsiteY4" fmla="*/ 4450634 h 5471652"/>
                  <a:gd name="connsiteX5" fmla="*/ 3274142 w 6548284"/>
                  <a:gd name="connsiteY5" fmla="*/ 5471652 h 5471652"/>
                  <a:gd name="connsiteX6" fmla="*/ 2852905 w 6548284"/>
                  <a:gd name="connsiteY6" fmla="*/ 4481900 h 5471652"/>
                  <a:gd name="connsiteX7" fmla="*/ 2870436 w 6548284"/>
                  <a:gd name="connsiteY7" fmla="*/ 4480721 h 5471652"/>
                  <a:gd name="connsiteX8" fmla="*/ 3082794 w 6548284"/>
                  <a:gd name="connsiteY8" fmla="*/ 4406855 h 5471652"/>
                  <a:gd name="connsiteX9" fmla="*/ 4225228 w 6548284"/>
                  <a:gd name="connsiteY9" fmla="*/ 3765171 h 5471652"/>
                  <a:gd name="connsiteX10" fmla="*/ 4245168 w 6548284"/>
                  <a:gd name="connsiteY10" fmla="*/ 3786646 h 5471652"/>
                  <a:gd name="connsiteX11" fmla="*/ 4281000 w 6548284"/>
                  <a:gd name="connsiteY11" fmla="*/ 3812913 h 5471652"/>
                  <a:gd name="connsiteX12" fmla="*/ 4258654 w 6548284"/>
                  <a:gd name="connsiteY12" fmla="*/ 3826876 h 5471652"/>
                  <a:gd name="connsiteX13" fmla="*/ 4252952 w 6548284"/>
                  <a:gd name="connsiteY13" fmla="*/ 3810556 h 5471652"/>
                  <a:gd name="connsiteX14" fmla="*/ 5047324 w 6548284"/>
                  <a:gd name="connsiteY14" fmla="*/ 3717673 h 5471652"/>
                  <a:gd name="connsiteX15" fmla="*/ 5589082 w 6548284"/>
                  <a:gd name="connsiteY15" fmla="*/ 4670156 h 5471652"/>
                  <a:gd name="connsiteX16" fmla="*/ 4322748 w 6548284"/>
                  <a:gd name="connsiteY16" fmla="*/ 4167261 h 5471652"/>
                  <a:gd name="connsiteX17" fmla="*/ 4615851 w 6548284"/>
                  <a:gd name="connsiteY17" fmla="*/ 3922348 h 5471652"/>
                  <a:gd name="connsiteX18" fmla="*/ 4719475 w 6548284"/>
                  <a:gd name="connsiteY18" fmla="*/ 3913067 h 5471652"/>
                  <a:gd name="connsiteX19" fmla="*/ 5047122 w 6548284"/>
                  <a:gd name="connsiteY19" fmla="*/ 3718004 h 5471652"/>
                  <a:gd name="connsiteX20" fmla="*/ 1523689 w 6548284"/>
                  <a:gd name="connsiteY20" fmla="*/ 3677682 h 5471652"/>
                  <a:gd name="connsiteX21" fmla="*/ 1568789 w 6548284"/>
                  <a:gd name="connsiteY21" fmla="*/ 3751510 h 5471652"/>
                  <a:gd name="connsiteX22" fmla="*/ 1896435 w 6548284"/>
                  <a:gd name="connsiteY22" fmla="*/ 3946572 h 5471652"/>
                  <a:gd name="connsiteX23" fmla="*/ 1969227 w 6548284"/>
                  <a:gd name="connsiteY23" fmla="*/ 3953092 h 5471652"/>
                  <a:gd name="connsiteX24" fmla="*/ 2225536 w 6548284"/>
                  <a:gd name="connsiteY24" fmla="*/ 4167261 h 5471652"/>
                  <a:gd name="connsiteX25" fmla="*/ 958899 w 6548284"/>
                  <a:gd name="connsiteY25" fmla="*/ 4670156 h 5471652"/>
                  <a:gd name="connsiteX26" fmla="*/ 3097833 w 6548284"/>
                  <a:gd name="connsiteY26" fmla="*/ 3648698 h 5471652"/>
                  <a:gd name="connsiteX27" fmla="*/ 3165195 w 6548284"/>
                  <a:gd name="connsiteY27" fmla="*/ 3658753 h 5471652"/>
                  <a:gd name="connsiteX28" fmla="*/ 3281459 w 6548284"/>
                  <a:gd name="connsiteY28" fmla="*/ 3664485 h 5471652"/>
                  <a:gd name="connsiteX29" fmla="*/ 3384983 w 6548284"/>
                  <a:gd name="connsiteY29" fmla="*/ 3659947 h 5471652"/>
                  <a:gd name="connsiteX30" fmla="*/ 3412120 w 6548284"/>
                  <a:gd name="connsiteY30" fmla="*/ 3656351 h 5471652"/>
                  <a:gd name="connsiteX31" fmla="*/ 3402871 w 6548284"/>
                  <a:gd name="connsiteY31" fmla="*/ 3663132 h 5471652"/>
                  <a:gd name="connsiteX32" fmla="*/ 3291004 w 6548284"/>
                  <a:gd name="connsiteY32" fmla="*/ 3810556 h 5471652"/>
                  <a:gd name="connsiteX33" fmla="*/ 3276013 w 6548284"/>
                  <a:gd name="connsiteY33" fmla="*/ 3853461 h 5471652"/>
                  <a:gd name="connsiteX34" fmla="*/ 3271916 w 6548284"/>
                  <a:gd name="connsiteY34" fmla="*/ 3841732 h 5471652"/>
                  <a:gd name="connsiteX35" fmla="*/ 3160048 w 6548284"/>
                  <a:gd name="connsiteY35" fmla="*/ 3694308 h 5471652"/>
                  <a:gd name="connsiteX36" fmla="*/ 2489996 w 6548284"/>
                  <a:gd name="connsiteY36" fmla="*/ 3332804 h 5471652"/>
                  <a:gd name="connsiteX37" fmla="*/ 2500154 w 6548284"/>
                  <a:gd name="connsiteY37" fmla="*/ 3344598 h 5471652"/>
                  <a:gd name="connsiteX38" fmla="*/ 2746038 w 6548284"/>
                  <a:gd name="connsiteY38" fmla="*/ 3531665 h 5471652"/>
                  <a:gd name="connsiteX39" fmla="*/ 2803213 w 6548284"/>
                  <a:gd name="connsiteY39" fmla="*/ 3559014 h 5471652"/>
                  <a:gd name="connsiteX40" fmla="*/ 2790941 w 6548284"/>
                  <a:gd name="connsiteY40" fmla="*/ 3558463 h 5471652"/>
                  <a:gd name="connsiteX41" fmla="*/ 2499089 w 6548284"/>
                  <a:gd name="connsiteY41" fmla="*/ 3637673 h 5471652"/>
                  <a:gd name="connsiteX42" fmla="*/ 2493399 w 6548284"/>
                  <a:gd name="connsiteY42" fmla="*/ 3641844 h 5471652"/>
                  <a:gd name="connsiteX43" fmla="*/ 2513026 w 6548284"/>
                  <a:gd name="connsiteY43" fmla="*/ 3585667 h 5471652"/>
                  <a:gd name="connsiteX44" fmla="*/ 2523631 w 6548284"/>
                  <a:gd name="connsiteY44" fmla="*/ 3492194 h 5471652"/>
                  <a:gd name="connsiteX45" fmla="*/ 2513026 w 6548284"/>
                  <a:gd name="connsiteY45" fmla="*/ 3398722 h 5471652"/>
                  <a:gd name="connsiteX46" fmla="*/ 1701720 w 6548284"/>
                  <a:gd name="connsiteY46" fmla="*/ 3113514 h 5471652"/>
                  <a:gd name="connsiteX47" fmla="*/ 1710671 w 6548284"/>
                  <a:gd name="connsiteY47" fmla="*/ 3142601 h 5471652"/>
                  <a:gd name="connsiteX48" fmla="*/ 3274142 w 6548284"/>
                  <a:gd name="connsiteY48" fmla="*/ 4103739 h 5471652"/>
                  <a:gd name="connsiteX49" fmla="*/ 4189444 w 6548284"/>
                  <a:gd name="connsiteY49" fmla="*/ 3870121 h 5471652"/>
                  <a:gd name="connsiteX50" fmla="*/ 4258654 w 6548284"/>
                  <a:gd name="connsiteY50" fmla="*/ 3826876 h 5471652"/>
                  <a:gd name="connsiteX51" fmla="*/ 4283368 w 6548284"/>
                  <a:gd name="connsiteY51" fmla="*/ 3897616 h 5471652"/>
                  <a:gd name="connsiteX52" fmla="*/ 4293973 w 6548284"/>
                  <a:gd name="connsiteY52" fmla="*/ 3991088 h 5471652"/>
                  <a:gd name="connsiteX53" fmla="*/ 3771978 w 6548284"/>
                  <a:gd name="connsiteY53" fmla="*/ 4454889 h 5471652"/>
                  <a:gd name="connsiteX54" fmla="*/ 3708686 w 6548284"/>
                  <a:gd name="connsiteY54" fmla="*/ 4450634 h 5471652"/>
                  <a:gd name="connsiteX55" fmla="*/ 3744011 w 6548284"/>
                  <a:gd name="connsiteY55" fmla="*/ 4367632 h 5471652"/>
                  <a:gd name="connsiteX56" fmla="*/ 3468599 w 6548284"/>
                  <a:gd name="connsiteY56" fmla="*/ 4367632 h 5471652"/>
                  <a:gd name="connsiteX57" fmla="*/ 3421000 w 6548284"/>
                  <a:gd name="connsiteY57" fmla="*/ 4334402 h 5471652"/>
                  <a:gd name="connsiteX58" fmla="*/ 3291004 w 6548284"/>
                  <a:gd name="connsiteY58" fmla="*/ 4171620 h 5471652"/>
                  <a:gd name="connsiteX59" fmla="*/ 3286905 w 6548284"/>
                  <a:gd name="connsiteY59" fmla="*/ 4159891 h 5471652"/>
                  <a:gd name="connsiteX60" fmla="*/ 3271916 w 6548284"/>
                  <a:gd name="connsiteY60" fmla="*/ 4202796 h 5471652"/>
                  <a:gd name="connsiteX61" fmla="*/ 3141920 w 6548284"/>
                  <a:gd name="connsiteY61" fmla="*/ 4365578 h 5471652"/>
                  <a:gd name="connsiteX62" fmla="*/ 3138977 w 6548284"/>
                  <a:gd name="connsiteY62" fmla="*/ 4367632 h 5471652"/>
                  <a:gd name="connsiteX63" fmla="*/ 2804273 w 6548284"/>
                  <a:gd name="connsiteY63" fmla="*/ 4367632 h 5471652"/>
                  <a:gd name="connsiteX64" fmla="*/ 2852905 w 6548284"/>
                  <a:gd name="connsiteY64" fmla="*/ 4481900 h 5471652"/>
                  <a:gd name="connsiteX65" fmla="*/ 2790941 w 6548284"/>
                  <a:gd name="connsiteY65" fmla="*/ 4486065 h 5471652"/>
                  <a:gd name="connsiteX66" fmla="*/ 2268946 w 6548284"/>
                  <a:gd name="connsiteY66" fmla="*/ 4022264 h 5471652"/>
                  <a:gd name="connsiteX67" fmla="*/ 2279551 w 6548284"/>
                  <a:gd name="connsiteY67" fmla="*/ 3928792 h 5471652"/>
                  <a:gd name="connsiteX68" fmla="*/ 2299177 w 6548284"/>
                  <a:gd name="connsiteY68" fmla="*/ 3872615 h 5471652"/>
                  <a:gd name="connsiteX69" fmla="*/ 2293488 w 6548284"/>
                  <a:gd name="connsiteY69" fmla="*/ 3876786 h 5471652"/>
                  <a:gd name="connsiteX70" fmla="*/ 2001635 w 6548284"/>
                  <a:gd name="connsiteY70" fmla="*/ 3955995 h 5471652"/>
                  <a:gd name="connsiteX71" fmla="*/ 1969227 w 6548284"/>
                  <a:gd name="connsiteY71" fmla="*/ 3953092 h 5471652"/>
                  <a:gd name="connsiteX72" fmla="*/ 1561051 w 6548284"/>
                  <a:gd name="connsiteY72" fmla="*/ 3612026 h 5471652"/>
                  <a:gd name="connsiteX73" fmla="*/ 1523689 w 6548284"/>
                  <a:gd name="connsiteY73" fmla="*/ 3677682 h 5471652"/>
                  <a:gd name="connsiteX74" fmla="*/ 1520662 w 6548284"/>
                  <a:gd name="connsiteY74" fmla="*/ 3672727 h 5471652"/>
                  <a:gd name="connsiteX75" fmla="*/ 1479641 w 6548284"/>
                  <a:gd name="connsiteY75" fmla="*/ 3492194 h 5471652"/>
                  <a:gd name="connsiteX76" fmla="*/ 1632529 w 6548284"/>
                  <a:gd name="connsiteY76" fmla="*/ 3164238 h 5471652"/>
                  <a:gd name="connsiteX77" fmla="*/ 4865174 w 6548284"/>
                  <a:gd name="connsiteY77" fmla="*/ 3053039 h 5471652"/>
                  <a:gd name="connsiteX78" fmla="*/ 4884949 w 6548284"/>
                  <a:gd name="connsiteY78" fmla="*/ 3062034 h 5471652"/>
                  <a:gd name="connsiteX79" fmla="*/ 5136270 w 6548284"/>
                  <a:gd name="connsiteY79" fmla="*/ 3458689 h 5471652"/>
                  <a:gd name="connsiteX80" fmla="*/ 5095249 w 6548284"/>
                  <a:gd name="connsiteY80" fmla="*/ 3639221 h 5471652"/>
                  <a:gd name="connsiteX81" fmla="*/ 5047324 w 6548284"/>
                  <a:gd name="connsiteY81" fmla="*/ 3717673 h 5471652"/>
                  <a:gd name="connsiteX82" fmla="*/ 4987233 w 6548284"/>
                  <a:gd name="connsiteY82" fmla="*/ 3612026 h 5471652"/>
                  <a:gd name="connsiteX83" fmla="*/ 4615851 w 6548284"/>
                  <a:gd name="connsiteY83" fmla="*/ 3922348 h 5471652"/>
                  <a:gd name="connsiteX84" fmla="*/ 4614275 w 6548284"/>
                  <a:gd name="connsiteY84" fmla="*/ 3922490 h 5471652"/>
                  <a:gd name="connsiteX85" fmla="*/ 4322422 w 6548284"/>
                  <a:gd name="connsiteY85" fmla="*/ 3843280 h 5471652"/>
                  <a:gd name="connsiteX86" fmla="*/ 4281000 w 6548284"/>
                  <a:gd name="connsiteY86" fmla="*/ 3812913 h 5471652"/>
                  <a:gd name="connsiteX87" fmla="*/ 4315471 w 6548284"/>
                  <a:gd name="connsiteY87" fmla="*/ 3791374 h 5471652"/>
                  <a:gd name="connsiteX88" fmla="*/ 4837614 w 6548284"/>
                  <a:gd name="connsiteY88" fmla="*/ 3142601 h 5471652"/>
                  <a:gd name="connsiteX89" fmla="*/ 4880057 w 6548284"/>
                  <a:gd name="connsiteY89" fmla="*/ 2999991 h 5471652"/>
                  <a:gd name="connsiteX90" fmla="*/ 4877954 w 6548284"/>
                  <a:gd name="connsiteY90" fmla="*/ 3011508 h 5471652"/>
                  <a:gd name="connsiteX91" fmla="*/ 4865174 w 6548284"/>
                  <a:gd name="connsiteY91" fmla="*/ 3053039 h 5471652"/>
                  <a:gd name="connsiteX92" fmla="*/ 4817459 w 6548284"/>
                  <a:gd name="connsiteY92" fmla="*/ 3031336 h 5471652"/>
                  <a:gd name="connsiteX93" fmla="*/ 4738782 w 6548284"/>
                  <a:gd name="connsiteY93" fmla="*/ 3009635 h 5471652"/>
                  <a:gd name="connsiteX94" fmla="*/ 4768096 w 6548284"/>
                  <a:gd name="connsiteY94" fmla="*/ 3011279 h 5471652"/>
                  <a:gd name="connsiteX95" fmla="*/ 4873296 w 6548284"/>
                  <a:gd name="connsiteY95" fmla="*/ 3001856 h 5471652"/>
                  <a:gd name="connsiteX96" fmla="*/ 4291001 w 6548284"/>
                  <a:gd name="connsiteY96" fmla="*/ 2734361 h 5471652"/>
                  <a:gd name="connsiteX97" fmla="*/ 4335249 w 6548284"/>
                  <a:gd name="connsiteY97" fmla="*/ 2806793 h 5471652"/>
                  <a:gd name="connsiteX98" fmla="*/ 4576693 w 6548284"/>
                  <a:gd name="connsiteY98" fmla="*/ 2979108 h 5471652"/>
                  <a:gd name="connsiteX99" fmla="*/ 4634597 w 6548284"/>
                  <a:gd name="connsiteY99" fmla="*/ 2995800 h 5471652"/>
                  <a:gd name="connsiteX100" fmla="*/ 4614275 w 6548284"/>
                  <a:gd name="connsiteY100" fmla="*/ 2994888 h 5471652"/>
                  <a:gd name="connsiteX101" fmla="*/ 4092279 w 6548284"/>
                  <a:gd name="connsiteY101" fmla="*/ 3458689 h 5471652"/>
                  <a:gd name="connsiteX102" fmla="*/ 4133300 w 6548284"/>
                  <a:gd name="connsiteY102" fmla="*/ 3639221 h 5471652"/>
                  <a:gd name="connsiteX103" fmla="*/ 4161025 w 6548284"/>
                  <a:gd name="connsiteY103" fmla="*/ 3684606 h 5471652"/>
                  <a:gd name="connsiteX104" fmla="*/ 4141084 w 6548284"/>
                  <a:gd name="connsiteY104" fmla="*/ 3663132 h 5471652"/>
                  <a:gd name="connsiteX105" fmla="*/ 3825349 w 6548284"/>
                  <a:gd name="connsiteY105" fmla="*/ 3529682 h 5471652"/>
                  <a:gd name="connsiteX106" fmla="*/ 3819050 w 6548284"/>
                  <a:gd name="connsiteY106" fmla="*/ 3529399 h 5471652"/>
                  <a:gd name="connsiteX107" fmla="*/ 3847565 w 6548284"/>
                  <a:gd name="connsiteY107" fmla="*/ 3514360 h 5471652"/>
                  <a:gd name="connsiteX108" fmla="*/ 4293972 w 6548284"/>
                  <a:gd name="connsiteY108" fmla="*/ 2785449 h 5471652"/>
                  <a:gd name="connsiteX109" fmla="*/ 2272347 w 6548284"/>
                  <a:gd name="connsiteY109" fmla="*/ 2726978 h 5471652"/>
                  <a:gd name="connsiteX110" fmla="*/ 2268946 w 6548284"/>
                  <a:gd name="connsiteY110" fmla="*/ 2785449 h 5471652"/>
                  <a:gd name="connsiteX111" fmla="*/ 2348514 w 6548284"/>
                  <a:gd name="connsiteY111" fmla="*/ 3127609 h 5471652"/>
                  <a:gd name="connsiteX112" fmla="*/ 2367533 w 6548284"/>
                  <a:gd name="connsiteY112" fmla="*/ 3161885 h 5471652"/>
                  <a:gd name="connsiteX113" fmla="*/ 2293488 w 6548284"/>
                  <a:gd name="connsiteY113" fmla="*/ 3107604 h 5471652"/>
                  <a:gd name="connsiteX114" fmla="*/ 2001635 w 6548284"/>
                  <a:gd name="connsiteY114" fmla="*/ 3028394 h 5471652"/>
                  <a:gd name="connsiteX115" fmla="*/ 1709783 w 6548284"/>
                  <a:gd name="connsiteY115" fmla="*/ 3107604 h 5471652"/>
                  <a:gd name="connsiteX116" fmla="*/ 1701720 w 6548284"/>
                  <a:gd name="connsiteY116" fmla="*/ 3113514 h 5471652"/>
                  <a:gd name="connsiteX117" fmla="*/ 1676947 w 6548284"/>
                  <a:gd name="connsiteY117" fmla="*/ 3033010 h 5471652"/>
                  <a:gd name="connsiteX118" fmla="*/ 1780189 w 6548284"/>
                  <a:gd name="connsiteY118" fmla="*/ 3042258 h 5471652"/>
                  <a:gd name="connsiteX119" fmla="*/ 2261163 w 6548284"/>
                  <a:gd name="connsiteY119" fmla="*/ 2758989 h 5471652"/>
                  <a:gd name="connsiteX120" fmla="*/ 5236243 w 6548284"/>
                  <a:gd name="connsiteY120" fmla="*/ 2345948 h 5471652"/>
                  <a:gd name="connsiteX121" fmla="*/ 6548284 w 6548284"/>
                  <a:gd name="connsiteY121" fmla="*/ 2735826 h 5471652"/>
                  <a:gd name="connsiteX122" fmla="*/ 5227032 w 6548284"/>
                  <a:gd name="connsiteY122" fmla="*/ 3128441 h 5471652"/>
                  <a:gd name="connsiteX123" fmla="*/ 5227032 w 6548284"/>
                  <a:gd name="connsiteY123" fmla="*/ 2764086 h 5471652"/>
                  <a:gd name="connsiteX124" fmla="*/ 5249070 w 6548284"/>
                  <a:gd name="connsiteY124" fmla="*/ 2728010 h 5471652"/>
                  <a:gd name="connsiteX125" fmla="*/ 5290091 w 6548284"/>
                  <a:gd name="connsiteY125" fmla="*/ 2547478 h 5471652"/>
                  <a:gd name="connsiteX126" fmla="*/ 5249070 w 6548284"/>
                  <a:gd name="connsiteY126" fmla="*/ 2366945 h 5471652"/>
                  <a:gd name="connsiteX127" fmla="*/ 1321252 w 6548284"/>
                  <a:gd name="connsiteY127" fmla="*/ 2343211 h 5471652"/>
                  <a:gd name="connsiteX128" fmla="*/ 1321252 w 6548284"/>
                  <a:gd name="connsiteY128" fmla="*/ 2361849 h 5471652"/>
                  <a:gd name="connsiteX129" fmla="*/ 1299214 w 6548284"/>
                  <a:gd name="connsiteY129" fmla="*/ 2397925 h 5471652"/>
                  <a:gd name="connsiteX130" fmla="*/ 1258193 w 6548284"/>
                  <a:gd name="connsiteY130" fmla="*/ 2578457 h 5471652"/>
                  <a:gd name="connsiteX131" fmla="*/ 1299214 w 6548284"/>
                  <a:gd name="connsiteY131" fmla="*/ 2758989 h 5471652"/>
                  <a:gd name="connsiteX132" fmla="*/ 1321252 w 6548284"/>
                  <a:gd name="connsiteY132" fmla="*/ 2795065 h 5471652"/>
                  <a:gd name="connsiteX133" fmla="*/ 1321252 w 6548284"/>
                  <a:gd name="connsiteY133" fmla="*/ 3128441 h 5471652"/>
                  <a:gd name="connsiteX134" fmla="*/ 0 w 6548284"/>
                  <a:gd name="connsiteY134" fmla="*/ 2735826 h 5471652"/>
                  <a:gd name="connsiteX135" fmla="*/ 1780189 w 6548284"/>
                  <a:gd name="connsiteY135" fmla="*/ 2114656 h 5471652"/>
                  <a:gd name="connsiteX136" fmla="*/ 1815281 w 6548284"/>
                  <a:gd name="connsiteY136" fmla="*/ 2117407 h 5471652"/>
                  <a:gd name="connsiteX137" fmla="*/ 1765720 w 6548284"/>
                  <a:gd name="connsiteY137" fmla="*/ 2203373 h 5471652"/>
                  <a:gd name="connsiteX138" fmla="*/ 1637071 w 6548284"/>
                  <a:gd name="connsiteY138" fmla="*/ 2735826 h 5471652"/>
                  <a:gd name="connsiteX139" fmla="*/ 1670331 w 6548284"/>
                  <a:gd name="connsiteY139" fmla="*/ 3011508 h 5471652"/>
                  <a:gd name="connsiteX140" fmla="*/ 1676947 w 6548284"/>
                  <a:gd name="connsiteY140" fmla="*/ 3033010 h 5471652"/>
                  <a:gd name="connsiteX141" fmla="*/ 1674988 w 6548284"/>
                  <a:gd name="connsiteY141" fmla="*/ 3032835 h 5471652"/>
                  <a:gd name="connsiteX142" fmla="*/ 1347342 w 6548284"/>
                  <a:gd name="connsiteY142" fmla="*/ 2837772 h 5471652"/>
                  <a:gd name="connsiteX143" fmla="*/ 1321252 w 6548284"/>
                  <a:gd name="connsiteY143" fmla="*/ 2795065 h 5471652"/>
                  <a:gd name="connsiteX144" fmla="*/ 1321252 w 6548284"/>
                  <a:gd name="connsiteY144" fmla="*/ 2361849 h 5471652"/>
                  <a:gd name="connsiteX145" fmla="*/ 1347342 w 6548284"/>
                  <a:gd name="connsiteY145" fmla="*/ 2319141 h 5471652"/>
                  <a:gd name="connsiteX146" fmla="*/ 1780189 w 6548284"/>
                  <a:gd name="connsiteY146" fmla="*/ 2114656 h 5471652"/>
                  <a:gd name="connsiteX147" fmla="*/ 4768096 w 6548284"/>
                  <a:gd name="connsiteY147" fmla="*/ 2083677 h 5471652"/>
                  <a:gd name="connsiteX148" fmla="*/ 5200943 w 6548284"/>
                  <a:gd name="connsiteY148" fmla="*/ 2288162 h 5471652"/>
                  <a:gd name="connsiteX149" fmla="*/ 5236243 w 6548284"/>
                  <a:gd name="connsiteY149" fmla="*/ 2345948 h 5471652"/>
                  <a:gd name="connsiteX150" fmla="*/ 5227032 w 6548284"/>
                  <a:gd name="connsiteY150" fmla="*/ 2343211 h 5471652"/>
                  <a:gd name="connsiteX151" fmla="*/ 5227032 w 6548284"/>
                  <a:gd name="connsiteY151" fmla="*/ 2764086 h 5471652"/>
                  <a:gd name="connsiteX152" fmla="*/ 5200943 w 6548284"/>
                  <a:gd name="connsiteY152" fmla="*/ 2806793 h 5471652"/>
                  <a:gd name="connsiteX153" fmla="*/ 4971280 w 6548284"/>
                  <a:gd name="connsiteY153" fmla="*/ 2974831 h 5471652"/>
                  <a:gd name="connsiteX154" fmla="*/ 4880057 w 6548284"/>
                  <a:gd name="connsiteY154" fmla="*/ 2999991 h 5471652"/>
                  <a:gd name="connsiteX155" fmla="*/ 4902761 w 6548284"/>
                  <a:gd name="connsiteY155" fmla="*/ 2875687 h 5471652"/>
                  <a:gd name="connsiteX156" fmla="*/ 4911213 w 6548284"/>
                  <a:gd name="connsiteY156" fmla="*/ 2735826 h 5471652"/>
                  <a:gd name="connsiteX157" fmla="*/ 4782564 w 6548284"/>
                  <a:gd name="connsiteY157" fmla="*/ 2203373 h 5471652"/>
                  <a:gd name="connsiteX158" fmla="*/ 4715916 w 6548284"/>
                  <a:gd name="connsiteY158" fmla="*/ 2087768 h 5471652"/>
                  <a:gd name="connsiteX159" fmla="*/ 1848645 w 6548284"/>
                  <a:gd name="connsiteY159" fmla="*/ 2064559 h 5471652"/>
                  <a:gd name="connsiteX160" fmla="*/ 1887676 w 6548284"/>
                  <a:gd name="connsiteY160" fmla="*/ 2106591 h 5471652"/>
                  <a:gd name="connsiteX161" fmla="*/ 1926066 w 6548284"/>
                  <a:gd name="connsiteY161" fmla="*/ 2134735 h 5471652"/>
                  <a:gd name="connsiteX162" fmla="*/ 1872591 w 6548284"/>
                  <a:gd name="connsiteY162" fmla="*/ 2121900 h 5471652"/>
                  <a:gd name="connsiteX163" fmla="*/ 1815281 w 6548284"/>
                  <a:gd name="connsiteY163" fmla="*/ 2117407 h 5471652"/>
                  <a:gd name="connsiteX164" fmla="*/ 1834657 w 6548284"/>
                  <a:gd name="connsiteY164" fmla="*/ 2083798 h 5471652"/>
                  <a:gd name="connsiteX165" fmla="*/ 2714189 w 6548284"/>
                  <a:gd name="connsiteY165" fmla="*/ 1451780 h 5471652"/>
                  <a:gd name="connsiteX166" fmla="*/ 2723274 w 6548284"/>
                  <a:gd name="connsiteY166" fmla="*/ 1537187 h 5471652"/>
                  <a:gd name="connsiteX167" fmla="*/ 3182559 w 6548284"/>
                  <a:gd name="connsiteY167" fmla="*/ 1910794 h 5471652"/>
                  <a:gd name="connsiteX168" fmla="*/ 3183806 w 6548284"/>
                  <a:gd name="connsiteY168" fmla="*/ 1910851 h 5471652"/>
                  <a:gd name="connsiteX169" fmla="*/ 3114720 w 6548284"/>
                  <a:gd name="connsiteY169" fmla="*/ 1918276 h 5471652"/>
                  <a:gd name="connsiteX170" fmla="*/ 2314466 w 6548284"/>
                  <a:gd name="connsiteY170" fmla="*/ 2524050 h 5471652"/>
                  <a:gd name="connsiteX171" fmla="*/ 2301123 w 6548284"/>
                  <a:gd name="connsiteY171" fmla="*/ 2569104 h 5471652"/>
                  <a:gd name="connsiteX172" fmla="*/ 2291579 w 6548284"/>
                  <a:gd name="connsiteY172" fmla="*/ 2484985 h 5471652"/>
                  <a:gd name="connsiteX173" fmla="*/ 2174894 w 6548284"/>
                  <a:gd name="connsiteY173" fmla="*/ 2274934 h 5471652"/>
                  <a:gd name="connsiteX174" fmla="*/ 2114917 w 6548284"/>
                  <a:gd name="connsiteY174" fmla="*/ 2222900 h 5471652"/>
                  <a:gd name="connsiteX175" fmla="*/ 2151582 w 6548284"/>
                  <a:gd name="connsiteY175" fmla="*/ 2233012 h 5471652"/>
                  <a:gd name="connsiteX176" fmla="*/ 2256782 w 6548284"/>
                  <a:gd name="connsiteY176" fmla="*/ 2242435 h 5471652"/>
                  <a:gd name="connsiteX177" fmla="*/ 2778778 w 6548284"/>
                  <a:gd name="connsiteY177" fmla="*/ 1778634 h 5471652"/>
                  <a:gd name="connsiteX178" fmla="*/ 2689629 w 6548284"/>
                  <a:gd name="connsiteY178" fmla="*/ 1519319 h 5471652"/>
                  <a:gd name="connsiteX179" fmla="*/ 2646216 w 6548284"/>
                  <a:gd name="connsiteY179" fmla="*/ 1472568 h 5471652"/>
                  <a:gd name="connsiteX180" fmla="*/ 3755526 w 6548284"/>
                  <a:gd name="connsiteY180" fmla="*/ 1428245 h 5471652"/>
                  <a:gd name="connsiteX181" fmla="*/ 3760957 w 6548284"/>
                  <a:gd name="connsiteY181" fmla="*/ 1429412 h 5471652"/>
                  <a:gd name="connsiteX182" fmla="*/ 3838352 w 6548284"/>
                  <a:gd name="connsiteY182" fmla="*/ 1453081 h 5471652"/>
                  <a:gd name="connsiteX183" fmla="*/ 3812085 w 6548284"/>
                  <a:gd name="connsiteY183" fmla="*/ 1481368 h 5471652"/>
                  <a:gd name="connsiteX184" fmla="*/ 3722936 w 6548284"/>
                  <a:gd name="connsiteY184" fmla="*/ 1740684 h 5471652"/>
                  <a:gd name="connsiteX185" fmla="*/ 4244931 w 6548284"/>
                  <a:gd name="connsiteY185" fmla="*/ 2204484 h 5471652"/>
                  <a:gd name="connsiteX186" fmla="*/ 4614038 w 6548284"/>
                  <a:gd name="connsiteY186" fmla="*/ 2068640 h 5471652"/>
                  <a:gd name="connsiteX187" fmla="*/ 4663714 w 6548284"/>
                  <a:gd name="connsiteY187" fmla="*/ 2015145 h 5471652"/>
                  <a:gd name="connsiteX188" fmla="*/ 4713628 w 6548284"/>
                  <a:gd name="connsiteY188" fmla="*/ 2083798 h 5471652"/>
                  <a:gd name="connsiteX189" fmla="*/ 4715916 w 6548284"/>
                  <a:gd name="connsiteY189" fmla="*/ 2087768 h 5471652"/>
                  <a:gd name="connsiteX190" fmla="*/ 4675694 w 6548284"/>
                  <a:gd name="connsiteY190" fmla="*/ 2090921 h 5471652"/>
                  <a:gd name="connsiteX191" fmla="*/ 4256706 w 6548284"/>
                  <a:gd name="connsiteY191" fmla="*/ 2454005 h 5471652"/>
                  <a:gd name="connsiteX192" fmla="*/ 4248673 w 6548284"/>
                  <a:gd name="connsiteY192" fmla="*/ 2524799 h 5471652"/>
                  <a:gd name="connsiteX193" fmla="*/ 4248452 w 6548284"/>
                  <a:gd name="connsiteY193" fmla="*/ 2524050 h 5471652"/>
                  <a:gd name="connsiteX194" fmla="*/ 3365785 w 6548284"/>
                  <a:gd name="connsiteY194" fmla="*/ 1909418 h 5471652"/>
                  <a:gd name="connsiteX195" fmla="*/ 3313256 w 6548284"/>
                  <a:gd name="connsiteY195" fmla="*/ 1907546 h 5471652"/>
                  <a:gd name="connsiteX196" fmla="*/ 3341130 w 6548284"/>
                  <a:gd name="connsiteY196" fmla="*/ 1903766 h 5471652"/>
                  <a:gd name="connsiteX197" fmla="*/ 3757925 w 6548284"/>
                  <a:gd name="connsiteY197" fmla="*/ 1449388 h 5471652"/>
                  <a:gd name="connsiteX198" fmla="*/ 2256782 w 6548284"/>
                  <a:gd name="connsiteY198" fmla="*/ 1314833 h 5471652"/>
                  <a:gd name="connsiteX199" fmla="*/ 2625889 w 6548284"/>
                  <a:gd name="connsiteY199" fmla="*/ 1450678 h 5471652"/>
                  <a:gd name="connsiteX200" fmla="*/ 2646216 w 6548284"/>
                  <a:gd name="connsiteY200" fmla="*/ 1472568 h 5471652"/>
                  <a:gd name="connsiteX201" fmla="*/ 2636921 w 6548284"/>
                  <a:gd name="connsiteY201" fmla="*/ 1475411 h 5471652"/>
                  <a:gd name="connsiteX202" fmla="*/ 1916657 w 6548284"/>
                  <a:gd name="connsiteY202" fmla="*/ 1971013 h 5471652"/>
                  <a:gd name="connsiteX203" fmla="*/ 1848645 w 6548284"/>
                  <a:gd name="connsiteY203" fmla="*/ 2064559 h 5471652"/>
                  <a:gd name="connsiteX204" fmla="*/ 1823936 w 6548284"/>
                  <a:gd name="connsiteY204" fmla="*/ 2037950 h 5471652"/>
                  <a:gd name="connsiteX205" fmla="*/ 1734787 w 6548284"/>
                  <a:gd name="connsiteY205" fmla="*/ 1778634 h 5471652"/>
                  <a:gd name="connsiteX206" fmla="*/ 1742831 w 6548284"/>
                  <a:gd name="connsiteY206" fmla="*/ 1707733 h 5471652"/>
                  <a:gd name="connsiteX207" fmla="*/ 2207788 w 6548284"/>
                  <a:gd name="connsiteY207" fmla="*/ 1319222 h 5471652"/>
                  <a:gd name="connsiteX208" fmla="*/ 4244931 w 6548284"/>
                  <a:gd name="connsiteY208" fmla="*/ 1276882 h 5471652"/>
                  <a:gd name="connsiteX209" fmla="*/ 4350132 w 6548284"/>
                  <a:gd name="connsiteY209" fmla="*/ 1286305 h 5471652"/>
                  <a:gd name="connsiteX210" fmla="*/ 4360837 w 6548284"/>
                  <a:gd name="connsiteY210" fmla="*/ 1289258 h 5471652"/>
                  <a:gd name="connsiteX211" fmla="*/ 4322748 w 6548284"/>
                  <a:gd name="connsiteY211" fmla="*/ 1304391 h 5471652"/>
                  <a:gd name="connsiteX212" fmla="*/ 4758762 w 6548284"/>
                  <a:gd name="connsiteY212" fmla="*/ 1668719 h 5471652"/>
                  <a:gd name="connsiteX213" fmla="*/ 4766927 w 6548284"/>
                  <a:gd name="connsiteY213" fmla="*/ 1740684 h 5471652"/>
                  <a:gd name="connsiteX214" fmla="*/ 4677779 w 6548284"/>
                  <a:gd name="connsiteY214" fmla="*/ 1999999 h 5471652"/>
                  <a:gd name="connsiteX215" fmla="*/ 4663714 w 6548284"/>
                  <a:gd name="connsiteY215" fmla="*/ 2015145 h 5471652"/>
                  <a:gd name="connsiteX216" fmla="*/ 4631627 w 6548284"/>
                  <a:gd name="connsiteY216" fmla="*/ 1971013 h 5471652"/>
                  <a:gd name="connsiteX217" fmla="*/ 3911364 w 6548284"/>
                  <a:gd name="connsiteY217" fmla="*/ 1475411 h 5471652"/>
                  <a:gd name="connsiteX218" fmla="*/ 3838352 w 6548284"/>
                  <a:gd name="connsiteY218" fmla="*/ 1453081 h 5471652"/>
                  <a:gd name="connsiteX219" fmla="*/ 3875825 w 6548284"/>
                  <a:gd name="connsiteY219" fmla="*/ 1412727 h 5471652"/>
                  <a:gd name="connsiteX220" fmla="*/ 4244931 w 6548284"/>
                  <a:gd name="connsiteY220" fmla="*/ 1276882 h 5471652"/>
                  <a:gd name="connsiteX221" fmla="*/ 2890574 w 6548284"/>
                  <a:gd name="connsiteY221" fmla="*/ 1104020 h 5471652"/>
                  <a:gd name="connsiteX222" fmla="*/ 3581286 w 6548284"/>
                  <a:gd name="connsiteY222" fmla="*/ 1104020 h 5471652"/>
                  <a:gd name="connsiteX223" fmla="*/ 3605036 w 6548284"/>
                  <a:gd name="connsiteY223" fmla="*/ 1121431 h 5471652"/>
                  <a:gd name="connsiteX224" fmla="*/ 3747320 w 6548284"/>
                  <a:gd name="connsiteY224" fmla="*/ 1355916 h 5471652"/>
                  <a:gd name="connsiteX225" fmla="*/ 3755526 w 6548284"/>
                  <a:gd name="connsiteY225" fmla="*/ 1428245 h 5471652"/>
                  <a:gd name="connsiteX226" fmla="*/ 3604069 w 6548284"/>
                  <a:gd name="connsiteY226" fmla="*/ 1395704 h 5471652"/>
                  <a:gd name="connsiteX227" fmla="*/ 3274142 w 6548284"/>
                  <a:gd name="connsiteY227" fmla="*/ 1367913 h 5471652"/>
                  <a:gd name="connsiteX228" fmla="*/ 2787328 w 6548284"/>
                  <a:gd name="connsiteY228" fmla="*/ 1429412 h 5471652"/>
                  <a:gd name="connsiteX229" fmla="*/ 2714189 w 6548284"/>
                  <a:gd name="connsiteY229" fmla="*/ 1451780 h 5471652"/>
                  <a:gd name="connsiteX230" fmla="*/ 2713934 w 6548284"/>
                  <a:gd name="connsiteY230" fmla="*/ 1449388 h 5471652"/>
                  <a:gd name="connsiteX231" fmla="*/ 2866823 w 6548284"/>
                  <a:gd name="connsiteY231" fmla="*/ 1121431 h 5471652"/>
                  <a:gd name="connsiteX232" fmla="*/ 5589082 w 6548284"/>
                  <a:gd name="connsiteY232" fmla="*/ 801242 h 5471652"/>
                  <a:gd name="connsiteX233" fmla="*/ 4987233 w 6548284"/>
                  <a:gd name="connsiteY233" fmla="*/ 1859626 h 5471652"/>
                  <a:gd name="connsiteX234" fmla="*/ 4758762 w 6548284"/>
                  <a:gd name="connsiteY234" fmla="*/ 1668719 h 5471652"/>
                  <a:gd name="connsiteX235" fmla="*/ 4756322 w 6548284"/>
                  <a:gd name="connsiteY235" fmla="*/ 1647212 h 5471652"/>
                  <a:gd name="connsiteX236" fmla="*/ 4448116 w 6548284"/>
                  <a:gd name="connsiteY236" fmla="*/ 1313330 h 5471652"/>
                  <a:gd name="connsiteX237" fmla="*/ 4360837 w 6548284"/>
                  <a:gd name="connsiteY237" fmla="*/ 1289258 h 5471652"/>
                  <a:gd name="connsiteX238" fmla="*/ 958899 w 6548284"/>
                  <a:gd name="connsiteY238" fmla="*/ 801242 h 5471652"/>
                  <a:gd name="connsiteX239" fmla="*/ 2225536 w 6548284"/>
                  <a:gd name="connsiteY239" fmla="*/ 1304391 h 5471652"/>
                  <a:gd name="connsiteX240" fmla="*/ 2207788 w 6548284"/>
                  <a:gd name="connsiteY240" fmla="*/ 1319222 h 5471652"/>
                  <a:gd name="connsiteX241" fmla="*/ 2151582 w 6548284"/>
                  <a:gd name="connsiteY241" fmla="*/ 1324256 h 5471652"/>
                  <a:gd name="connsiteX242" fmla="*/ 1745392 w 6548284"/>
                  <a:gd name="connsiteY242" fmla="*/ 1685162 h 5471652"/>
                  <a:gd name="connsiteX243" fmla="*/ 1742831 w 6548284"/>
                  <a:gd name="connsiteY243" fmla="*/ 1707733 h 5471652"/>
                  <a:gd name="connsiteX244" fmla="*/ 1561051 w 6548284"/>
                  <a:gd name="connsiteY244" fmla="*/ 1859626 h 5471652"/>
                  <a:gd name="connsiteX245" fmla="*/ 3274142 w 6548284"/>
                  <a:gd name="connsiteY245" fmla="*/ 0 h 5471652"/>
                  <a:gd name="connsiteX246" fmla="*/ 3744011 w 6548284"/>
                  <a:gd name="connsiteY246" fmla="*/ 1104020 h 5471652"/>
                  <a:gd name="connsiteX247" fmla="*/ 3581286 w 6548284"/>
                  <a:gd name="connsiteY247" fmla="*/ 1104020 h 5471652"/>
                  <a:gd name="connsiteX248" fmla="*/ 3527783 w 6548284"/>
                  <a:gd name="connsiteY248" fmla="*/ 1064797 h 5471652"/>
                  <a:gd name="connsiteX249" fmla="*/ 3235930 w 6548284"/>
                  <a:gd name="connsiteY249" fmla="*/ 985587 h 5471652"/>
                  <a:gd name="connsiteX250" fmla="*/ 2944077 w 6548284"/>
                  <a:gd name="connsiteY250" fmla="*/ 1064797 h 5471652"/>
                  <a:gd name="connsiteX251" fmla="*/ 2890574 w 6548284"/>
                  <a:gd name="connsiteY251" fmla="*/ 1104020 h 5471652"/>
                  <a:gd name="connsiteX252" fmla="*/ 2804273 w 6548284"/>
                  <a:gd name="connsiteY252" fmla="*/ 1104020 h 54716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</a:cxnLst>
                <a:rect l="l" t="t" r="r" b="b"/>
                <a:pathLst>
                  <a:path w="6548284" h="5471652">
                    <a:moveTo>
                      <a:pt x="3138977" y="4367632"/>
                    </a:moveTo>
                    <a:lnTo>
                      <a:pt x="3468599" y="4367632"/>
                    </a:lnTo>
                    <a:lnTo>
                      <a:pt x="3480125" y="4375679"/>
                    </a:lnTo>
                    <a:cubicBezTo>
                      <a:pt x="3542609" y="4413186"/>
                      <a:pt x="3614723" y="4438988"/>
                      <a:pt x="3692483" y="4449545"/>
                    </a:cubicBezTo>
                    <a:lnTo>
                      <a:pt x="3708686" y="4450634"/>
                    </a:lnTo>
                    <a:lnTo>
                      <a:pt x="3274142" y="5471652"/>
                    </a:lnTo>
                    <a:lnTo>
                      <a:pt x="2852905" y="4481900"/>
                    </a:lnTo>
                    <a:lnTo>
                      <a:pt x="2870436" y="4480721"/>
                    </a:lnTo>
                    <a:cubicBezTo>
                      <a:pt x="2948197" y="4470164"/>
                      <a:pt x="3020311" y="4444362"/>
                      <a:pt x="3082794" y="4406855"/>
                    </a:cubicBezTo>
                    <a:close/>
                    <a:moveTo>
                      <a:pt x="4225228" y="3765171"/>
                    </a:moveTo>
                    <a:lnTo>
                      <a:pt x="4245168" y="3786646"/>
                    </a:lnTo>
                    <a:lnTo>
                      <a:pt x="4281000" y="3812913"/>
                    </a:lnTo>
                    <a:lnTo>
                      <a:pt x="4258654" y="3826876"/>
                    </a:lnTo>
                    <a:lnTo>
                      <a:pt x="4252952" y="3810556"/>
                    </a:lnTo>
                    <a:close/>
                    <a:moveTo>
                      <a:pt x="5047324" y="3717673"/>
                    </a:moveTo>
                    <a:lnTo>
                      <a:pt x="5589082" y="4670156"/>
                    </a:lnTo>
                    <a:lnTo>
                      <a:pt x="4322748" y="4167261"/>
                    </a:lnTo>
                    <a:lnTo>
                      <a:pt x="4615851" y="3922348"/>
                    </a:lnTo>
                    <a:lnTo>
                      <a:pt x="4719475" y="3913067"/>
                    </a:lnTo>
                    <a:cubicBezTo>
                      <a:pt x="4855398" y="3888354"/>
                      <a:pt x="4972077" y="3816702"/>
                      <a:pt x="5047122" y="3718004"/>
                    </a:cubicBezTo>
                    <a:close/>
                    <a:moveTo>
                      <a:pt x="1523689" y="3677682"/>
                    </a:moveTo>
                    <a:lnTo>
                      <a:pt x="1568789" y="3751510"/>
                    </a:lnTo>
                    <a:cubicBezTo>
                      <a:pt x="1643834" y="3850207"/>
                      <a:pt x="1760513" y="3921859"/>
                      <a:pt x="1896435" y="3946572"/>
                    </a:cubicBezTo>
                    <a:lnTo>
                      <a:pt x="1969227" y="3953092"/>
                    </a:lnTo>
                    <a:lnTo>
                      <a:pt x="2225536" y="4167261"/>
                    </a:lnTo>
                    <a:lnTo>
                      <a:pt x="958899" y="4670156"/>
                    </a:lnTo>
                    <a:close/>
                    <a:moveTo>
                      <a:pt x="3097833" y="3648698"/>
                    </a:moveTo>
                    <a:lnTo>
                      <a:pt x="3165195" y="3658753"/>
                    </a:lnTo>
                    <a:cubicBezTo>
                      <a:pt x="3203346" y="3662540"/>
                      <a:pt x="3242141" y="3664485"/>
                      <a:pt x="3281459" y="3664485"/>
                    </a:cubicBezTo>
                    <a:cubicBezTo>
                      <a:pt x="3316409" y="3664485"/>
                      <a:pt x="3350945" y="3662948"/>
                      <a:pt x="3384983" y="3659947"/>
                    </a:cubicBezTo>
                    <a:lnTo>
                      <a:pt x="3412120" y="3656351"/>
                    </a:lnTo>
                    <a:lnTo>
                      <a:pt x="3402871" y="3663132"/>
                    </a:lnTo>
                    <a:cubicBezTo>
                      <a:pt x="3355640" y="3705097"/>
                      <a:pt x="3317418" y="3755068"/>
                      <a:pt x="3291004" y="3810556"/>
                    </a:cubicBezTo>
                    <a:lnTo>
                      <a:pt x="3276013" y="3853461"/>
                    </a:lnTo>
                    <a:lnTo>
                      <a:pt x="3271916" y="3841732"/>
                    </a:lnTo>
                    <a:cubicBezTo>
                      <a:pt x="3245501" y="3786244"/>
                      <a:pt x="3207279" y="3736273"/>
                      <a:pt x="3160048" y="3694308"/>
                    </a:cubicBezTo>
                    <a:close/>
                    <a:moveTo>
                      <a:pt x="2489996" y="3332804"/>
                    </a:moveTo>
                    <a:lnTo>
                      <a:pt x="2500154" y="3344598"/>
                    </a:lnTo>
                    <a:cubicBezTo>
                      <a:pt x="2569796" y="3417858"/>
                      <a:pt x="2652844" y="3481158"/>
                      <a:pt x="2746038" y="3531665"/>
                    </a:cubicBezTo>
                    <a:lnTo>
                      <a:pt x="2803213" y="3559014"/>
                    </a:lnTo>
                    <a:lnTo>
                      <a:pt x="2790941" y="3558463"/>
                    </a:lnTo>
                    <a:cubicBezTo>
                      <a:pt x="2682832" y="3558463"/>
                      <a:pt x="2582399" y="3587664"/>
                      <a:pt x="2499089" y="3637673"/>
                    </a:cubicBezTo>
                    <a:lnTo>
                      <a:pt x="2493399" y="3641844"/>
                    </a:lnTo>
                    <a:lnTo>
                      <a:pt x="2513026" y="3585667"/>
                    </a:lnTo>
                    <a:cubicBezTo>
                      <a:pt x="2519979" y="3555475"/>
                      <a:pt x="2523631" y="3524213"/>
                      <a:pt x="2523631" y="3492194"/>
                    </a:cubicBezTo>
                    <a:cubicBezTo>
                      <a:pt x="2523631" y="3460176"/>
                      <a:pt x="2519979" y="3428915"/>
                      <a:pt x="2513026" y="3398722"/>
                    </a:cubicBezTo>
                    <a:close/>
                    <a:moveTo>
                      <a:pt x="1701720" y="3113514"/>
                    </a:moveTo>
                    <a:lnTo>
                      <a:pt x="1710671" y="3142601"/>
                    </a:lnTo>
                    <a:cubicBezTo>
                      <a:pt x="1917943" y="3699436"/>
                      <a:pt x="2539538" y="4103739"/>
                      <a:pt x="3274142" y="4103739"/>
                    </a:cubicBezTo>
                    <a:cubicBezTo>
                      <a:pt x="3613191" y="4103739"/>
                      <a:pt x="3928166" y="4017615"/>
                      <a:pt x="4189444" y="3870121"/>
                    </a:cubicBezTo>
                    <a:lnTo>
                      <a:pt x="4258654" y="3826876"/>
                    </a:lnTo>
                    <a:lnTo>
                      <a:pt x="4283368" y="3897616"/>
                    </a:lnTo>
                    <a:cubicBezTo>
                      <a:pt x="4290322" y="3927809"/>
                      <a:pt x="4293973" y="3959069"/>
                      <a:pt x="4293973" y="3991088"/>
                    </a:cubicBezTo>
                    <a:cubicBezTo>
                      <a:pt x="4293973" y="4247238"/>
                      <a:pt x="4060268" y="4454889"/>
                      <a:pt x="3771978" y="4454889"/>
                    </a:cubicBezTo>
                    <a:lnTo>
                      <a:pt x="3708686" y="4450634"/>
                    </a:lnTo>
                    <a:lnTo>
                      <a:pt x="3744011" y="4367632"/>
                    </a:lnTo>
                    <a:lnTo>
                      <a:pt x="3468599" y="4367632"/>
                    </a:lnTo>
                    <a:lnTo>
                      <a:pt x="3421000" y="4334402"/>
                    </a:lnTo>
                    <a:cubicBezTo>
                      <a:pt x="3365380" y="4289486"/>
                      <a:pt x="3320720" y="4234045"/>
                      <a:pt x="3291004" y="4171620"/>
                    </a:cubicBezTo>
                    <a:lnTo>
                      <a:pt x="3286905" y="4159891"/>
                    </a:lnTo>
                    <a:lnTo>
                      <a:pt x="3271916" y="4202796"/>
                    </a:lnTo>
                    <a:cubicBezTo>
                      <a:pt x="3242200" y="4265221"/>
                      <a:pt x="3197539" y="4320662"/>
                      <a:pt x="3141920" y="4365578"/>
                    </a:cubicBezTo>
                    <a:lnTo>
                      <a:pt x="3138977" y="4367632"/>
                    </a:lnTo>
                    <a:lnTo>
                      <a:pt x="2804273" y="4367632"/>
                    </a:lnTo>
                    <a:lnTo>
                      <a:pt x="2852905" y="4481900"/>
                    </a:lnTo>
                    <a:lnTo>
                      <a:pt x="2790941" y="4486065"/>
                    </a:lnTo>
                    <a:cubicBezTo>
                      <a:pt x="2502651" y="4486065"/>
                      <a:pt x="2268946" y="4278414"/>
                      <a:pt x="2268946" y="4022264"/>
                    </a:cubicBezTo>
                    <a:cubicBezTo>
                      <a:pt x="2268946" y="3990245"/>
                      <a:pt x="2272598" y="3958985"/>
                      <a:pt x="2279551" y="3928792"/>
                    </a:cubicBezTo>
                    <a:lnTo>
                      <a:pt x="2299177" y="3872615"/>
                    </a:lnTo>
                    <a:lnTo>
                      <a:pt x="2293488" y="3876786"/>
                    </a:lnTo>
                    <a:cubicBezTo>
                      <a:pt x="2210177" y="3926795"/>
                      <a:pt x="2109744" y="3955995"/>
                      <a:pt x="2001635" y="3955995"/>
                    </a:cubicBezTo>
                    <a:lnTo>
                      <a:pt x="1969227" y="3953092"/>
                    </a:lnTo>
                    <a:lnTo>
                      <a:pt x="1561051" y="3612026"/>
                    </a:lnTo>
                    <a:lnTo>
                      <a:pt x="1523689" y="3677682"/>
                    </a:lnTo>
                    <a:lnTo>
                      <a:pt x="1520662" y="3672727"/>
                    </a:lnTo>
                    <a:cubicBezTo>
                      <a:pt x="1494247" y="3617238"/>
                      <a:pt x="1479641" y="3556232"/>
                      <a:pt x="1479641" y="3492194"/>
                    </a:cubicBezTo>
                    <a:cubicBezTo>
                      <a:pt x="1479641" y="3364119"/>
                      <a:pt x="1538067" y="3248169"/>
                      <a:pt x="1632529" y="3164238"/>
                    </a:cubicBezTo>
                    <a:close/>
                    <a:moveTo>
                      <a:pt x="4865174" y="3053039"/>
                    </a:moveTo>
                    <a:lnTo>
                      <a:pt x="4884949" y="3062034"/>
                    </a:lnTo>
                    <a:cubicBezTo>
                      <a:pt x="5035622" y="3143379"/>
                      <a:pt x="5136270" y="3290590"/>
                      <a:pt x="5136270" y="3458689"/>
                    </a:cubicBezTo>
                    <a:cubicBezTo>
                      <a:pt x="5136270" y="3522726"/>
                      <a:pt x="5121664" y="3583732"/>
                      <a:pt x="5095249" y="3639221"/>
                    </a:cubicBezTo>
                    <a:lnTo>
                      <a:pt x="5047324" y="3717673"/>
                    </a:lnTo>
                    <a:lnTo>
                      <a:pt x="4987233" y="3612026"/>
                    </a:lnTo>
                    <a:lnTo>
                      <a:pt x="4615851" y="3922348"/>
                    </a:lnTo>
                    <a:lnTo>
                      <a:pt x="4614275" y="3922490"/>
                    </a:lnTo>
                    <a:cubicBezTo>
                      <a:pt x="4506166" y="3922490"/>
                      <a:pt x="4405733" y="3893289"/>
                      <a:pt x="4322422" y="3843280"/>
                    </a:cubicBezTo>
                    <a:lnTo>
                      <a:pt x="4281000" y="3812913"/>
                    </a:lnTo>
                    <a:lnTo>
                      <a:pt x="4315471" y="3791374"/>
                    </a:lnTo>
                    <a:cubicBezTo>
                      <a:pt x="4558028" y="3624111"/>
                      <a:pt x="4741950" y="3399602"/>
                      <a:pt x="4837614" y="3142601"/>
                    </a:cubicBezTo>
                    <a:close/>
                    <a:moveTo>
                      <a:pt x="4880057" y="2999991"/>
                    </a:moveTo>
                    <a:lnTo>
                      <a:pt x="4877954" y="3011508"/>
                    </a:lnTo>
                    <a:lnTo>
                      <a:pt x="4865174" y="3053039"/>
                    </a:lnTo>
                    <a:lnTo>
                      <a:pt x="4817459" y="3031336"/>
                    </a:lnTo>
                    <a:lnTo>
                      <a:pt x="4738782" y="3009635"/>
                    </a:lnTo>
                    <a:lnTo>
                      <a:pt x="4768096" y="3011279"/>
                    </a:lnTo>
                    <a:cubicBezTo>
                      <a:pt x="4804132" y="3011279"/>
                      <a:pt x="4839316" y="3008034"/>
                      <a:pt x="4873296" y="3001856"/>
                    </a:cubicBezTo>
                    <a:close/>
                    <a:moveTo>
                      <a:pt x="4291001" y="2734361"/>
                    </a:moveTo>
                    <a:lnTo>
                      <a:pt x="4335249" y="2806793"/>
                    </a:lnTo>
                    <a:cubicBezTo>
                      <a:pt x="4393878" y="2883900"/>
                      <a:pt x="4477918" y="2944501"/>
                      <a:pt x="4576693" y="2979108"/>
                    </a:cubicBezTo>
                    <a:lnTo>
                      <a:pt x="4634597" y="2995800"/>
                    </a:lnTo>
                    <a:lnTo>
                      <a:pt x="4614275" y="2994888"/>
                    </a:lnTo>
                    <a:cubicBezTo>
                      <a:pt x="4325984" y="2994888"/>
                      <a:pt x="4092279" y="3202539"/>
                      <a:pt x="4092279" y="3458689"/>
                    </a:cubicBezTo>
                    <a:cubicBezTo>
                      <a:pt x="4092279" y="3522726"/>
                      <a:pt x="4106886" y="3583733"/>
                      <a:pt x="4133300" y="3639221"/>
                    </a:cubicBezTo>
                    <a:lnTo>
                      <a:pt x="4161025" y="3684606"/>
                    </a:lnTo>
                    <a:lnTo>
                      <a:pt x="4141084" y="3663132"/>
                    </a:lnTo>
                    <a:cubicBezTo>
                      <a:pt x="4058429" y="3589692"/>
                      <a:pt x="3948184" y="3540766"/>
                      <a:pt x="3825349" y="3529682"/>
                    </a:cubicBezTo>
                    <a:lnTo>
                      <a:pt x="3819050" y="3529399"/>
                    </a:lnTo>
                    <a:lnTo>
                      <a:pt x="3847565" y="3514360"/>
                    </a:lnTo>
                    <a:cubicBezTo>
                      <a:pt x="4116896" y="3356391"/>
                      <a:pt x="4293972" y="3088873"/>
                      <a:pt x="4293972" y="2785449"/>
                    </a:cubicBezTo>
                    <a:close/>
                    <a:moveTo>
                      <a:pt x="2272347" y="2726978"/>
                    </a:moveTo>
                    <a:lnTo>
                      <a:pt x="2268946" y="2785449"/>
                    </a:lnTo>
                    <a:cubicBezTo>
                      <a:pt x="2268946" y="2906818"/>
                      <a:pt x="2297279" y="3022443"/>
                      <a:pt x="2348514" y="3127609"/>
                    </a:cubicBezTo>
                    <a:lnTo>
                      <a:pt x="2367533" y="3161885"/>
                    </a:lnTo>
                    <a:lnTo>
                      <a:pt x="2293488" y="3107604"/>
                    </a:lnTo>
                    <a:cubicBezTo>
                      <a:pt x="2210177" y="3057594"/>
                      <a:pt x="2109744" y="3028394"/>
                      <a:pt x="2001635" y="3028394"/>
                    </a:cubicBezTo>
                    <a:cubicBezTo>
                      <a:pt x="1893527" y="3028394"/>
                      <a:pt x="1793094" y="3057595"/>
                      <a:pt x="1709783" y="3107604"/>
                    </a:cubicBezTo>
                    <a:lnTo>
                      <a:pt x="1701720" y="3113514"/>
                    </a:lnTo>
                    <a:lnTo>
                      <a:pt x="1676947" y="3033010"/>
                    </a:lnTo>
                    <a:lnTo>
                      <a:pt x="1780189" y="3042258"/>
                    </a:lnTo>
                    <a:cubicBezTo>
                      <a:pt x="1996406" y="3042258"/>
                      <a:pt x="2181920" y="2925454"/>
                      <a:pt x="2261163" y="2758989"/>
                    </a:cubicBezTo>
                    <a:close/>
                    <a:moveTo>
                      <a:pt x="5236243" y="2345948"/>
                    </a:moveTo>
                    <a:lnTo>
                      <a:pt x="6548284" y="2735826"/>
                    </a:lnTo>
                    <a:lnTo>
                      <a:pt x="5227032" y="3128441"/>
                    </a:lnTo>
                    <a:lnTo>
                      <a:pt x="5227032" y="2764086"/>
                    </a:lnTo>
                    <a:lnTo>
                      <a:pt x="5249070" y="2728010"/>
                    </a:lnTo>
                    <a:cubicBezTo>
                      <a:pt x="5275485" y="2672521"/>
                      <a:pt x="5290091" y="2611515"/>
                      <a:pt x="5290091" y="2547478"/>
                    </a:cubicBezTo>
                    <a:cubicBezTo>
                      <a:pt x="5290091" y="2483440"/>
                      <a:pt x="5275485" y="2422434"/>
                      <a:pt x="5249070" y="2366945"/>
                    </a:cubicBezTo>
                    <a:close/>
                    <a:moveTo>
                      <a:pt x="1321252" y="2343211"/>
                    </a:moveTo>
                    <a:lnTo>
                      <a:pt x="1321252" y="2361849"/>
                    </a:lnTo>
                    <a:lnTo>
                      <a:pt x="1299214" y="2397925"/>
                    </a:lnTo>
                    <a:cubicBezTo>
                      <a:pt x="1272800" y="2453413"/>
                      <a:pt x="1258193" y="2514419"/>
                      <a:pt x="1258193" y="2578457"/>
                    </a:cubicBezTo>
                    <a:cubicBezTo>
                      <a:pt x="1258193" y="2642494"/>
                      <a:pt x="1272800" y="2703501"/>
                      <a:pt x="1299214" y="2758989"/>
                    </a:cubicBezTo>
                    <a:lnTo>
                      <a:pt x="1321252" y="2795065"/>
                    </a:lnTo>
                    <a:lnTo>
                      <a:pt x="1321252" y="3128441"/>
                    </a:lnTo>
                    <a:lnTo>
                      <a:pt x="0" y="2735826"/>
                    </a:lnTo>
                    <a:close/>
                    <a:moveTo>
                      <a:pt x="1780189" y="2114656"/>
                    </a:moveTo>
                    <a:lnTo>
                      <a:pt x="1815281" y="2117407"/>
                    </a:lnTo>
                    <a:lnTo>
                      <a:pt x="1765720" y="2203373"/>
                    </a:lnTo>
                    <a:cubicBezTo>
                      <a:pt x="1682880" y="2367028"/>
                      <a:pt x="1637071" y="2546957"/>
                      <a:pt x="1637071" y="2735826"/>
                    </a:cubicBezTo>
                    <a:cubicBezTo>
                      <a:pt x="1637071" y="2830261"/>
                      <a:pt x="1648523" y="2922460"/>
                      <a:pt x="1670331" y="3011508"/>
                    </a:cubicBezTo>
                    <a:lnTo>
                      <a:pt x="1676947" y="3033010"/>
                    </a:lnTo>
                    <a:lnTo>
                      <a:pt x="1674988" y="3032835"/>
                    </a:lnTo>
                    <a:cubicBezTo>
                      <a:pt x="1539066" y="3008122"/>
                      <a:pt x="1422387" y="2936470"/>
                      <a:pt x="1347342" y="2837772"/>
                    </a:cubicBezTo>
                    <a:lnTo>
                      <a:pt x="1321252" y="2795065"/>
                    </a:lnTo>
                    <a:lnTo>
                      <a:pt x="1321252" y="2361849"/>
                    </a:lnTo>
                    <a:lnTo>
                      <a:pt x="1347342" y="2319141"/>
                    </a:lnTo>
                    <a:cubicBezTo>
                      <a:pt x="1441148" y="2195769"/>
                      <a:pt x="1600007" y="2114656"/>
                      <a:pt x="1780189" y="2114656"/>
                    </a:cubicBezTo>
                    <a:close/>
                    <a:moveTo>
                      <a:pt x="4768096" y="2083677"/>
                    </a:moveTo>
                    <a:cubicBezTo>
                      <a:pt x="4948277" y="2083677"/>
                      <a:pt x="5107136" y="2164791"/>
                      <a:pt x="5200943" y="2288162"/>
                    </a:cubicBezTo>
                    <a:lnTo>
                      <a:pt x="5236243" y="2345948"/>
                    </a:lnTo>
                    <a:lnTo>
                      <a:pt x="5227032" y="2343211"/>
                    </a:lnTo>
                    <a:lnTo>
                      <a:pt x="5227032" y="2764086"/>
                    </a:lnTo>
                    <a:lnTo>
                      <a:pt x="5200943" y="2806793"/>
                    </a:lnTo>
                    <a:cubicBezTo>
                      <a:pt x="5144659" y="2880816"/>
                      <a:pt x="5064956" y="2939626"/>
                      <a:pt x="4971280" y="2974831"/>
                    </a:cubicBezTo>
                    <a:lnTo>
                      <a:pt x="4880057" y="2999991"/>
                    </a:lnTo>
                    <a:lnTo>
                      <a:pt x="4902761" y="2875687"/>
                    </a:lnTo>
                    <a:cubicBezTo>
                      <a:pt x="4908350" y="2829702"/>
                      <a:pt x="4911213" y="2783043"/>
                      <a:pt x="4911213" y="2735826"/>
                    </a:cubicBezTo>
                    <a:cubicBezTo>
                      <a:pt x="4911213" y="2546957"/>
                      <a:pt x="4865404" y="2367028"/>
                      <a:pt x="4782564" y="2203373"/>
                    </a:cubicBezTo>
                    <a:lnTo>
                      <a:pt x="4715916" y="2087768"/>
                    </a:lnTo>
                    <a:close/>
                    <a:moveTo>
                      <a:pt x="1848645" y="2064559"/>
                    </a:moveTo>
                    <a:lnTo>
                      <a:pt x="1887676" y="2106591"/>
                    </a:lnTo>
                    <a:lnTo>
                      <a:pt x="1926066" y="2134735"/>
                    </a:lnTo>
                    <a:lnTo>
                      <a:pt x="1872591" y="2121900"/>
                    </a:lnTo>
                    <a:lnTo>
                      <a:pt x="1815281" y="2117407"/>
                    </a:lnTo>
                    <a:lnTo>
                      <a:pt x="1834657" y="2083798"/>
                    </a:lnTo>
                    <a:close/>
                    <a:moveTo>
                      <a:pt x="2714189" y="1451780"/>
                    </a:moveTo>
                    <a:lnTo>
                      <a:pt x="2723274" y="1537187"/>
                    </a:lnTo>
                    <a:cubicBezTo>
                      <a:pt x="2766189" y="1736192"/>
                      <a:pt x="2952242" y="1890012"/>
                      <a:pt x="3182559" y="1910794"/>
                    </a:cubicBezTo>
                    <a:lnTo>
                      <a:pt x="3183806" y="1910851"/>
                    </a:lnTo>
                    <a:lnTo>
                      <a:pt x="3114720" y="1918276"/>
                    </a:lnTo>
                    <a:cubicBezTo>
                      <a:pt x="2735004" y="1972897"/>
                      <a:pt x="2426638" y="2210951"/>
                      <a:pt x="2314466" y="2524050"/>
                    </a:cubicBezTo>
                    <a:lnTo>
                      <a:pt x="2301123" y="2569104"/>
                    </a:lnTo>
                    <a:lnTo>
                      <a:pt x="2291579" y="2484985"/>
                    </a:lnTo>
                    <a:cubicBezTo>
                      <a:pt x="2273327" y="2405730"/>
                      <a:pt x="2232322" y="2333839"/>
                      <a:pt x="2174894" y="2274934"/>
                    </a:cubicBezTo>
                    <a:lnTo>
                      <a:pt x="2114917" y="2222900"/>
                    </a:lnTo>
                    <a:lnTo>
                      <a:pt x="2151582" y="2233012"/>
                    </a:lnTo>
                    <a:cubicBezTo>
                      <a:pt x="2185563" y="2239191"/>
                      <a:pt x="2220746" y="2242435"/>
                      <a:pt x="2256782" y="2242435"/>
                    </a:cubicBezTo>
                    <a:cubicBezTo>
                      <a:pt x="2545073" y="2242435"/>
                      <a:pt x="2778778" y="2034784"/>
                      <a:pt x="2778778" y="1778634"/>
                    </a:cubicBezTo>
                    <a:cubicBezTo>
                      <a:pt x="2778778" y="1682578"/>
                      <a:pt x="2745913" y="1593342"/>
                      <a:pt x="2689629" y="1519319"/>
                    </a:cubicBezTo>
                    <a:lnTo>
                      <a:pt x="2646216" y="1472568"/>
                    </a:lnTo>
                    <a:close/>
                    <a:moveTo>
                      <a:pt x="3755526" y="1428245"/>
                    </a:moveTo>
                    <a:lnTo>
                      <a:pt x="3760957" y="1429412"/>
                    </a:lnTo>
                    <a:lnTo>
                      <a:pt x="3838352" y="1453081"/>
                    </a:lnTo>
                    <a:lnTo>
                      <a:pt x="3812085" y="1481368"/>
                    </a:lnTo>
                    <a:cubicBezTo>
                      <a:pt x="3755801" y="1555391"/>
                      <a:pt x="3722936" y="1644627"/>
                      <a:pt x="3722936" y="1740684"/>
                    </a:cubicBezTo>
                    <a:cubicBezTo>
                      <a:pt x="3722936" y="1996833"/>
                      <a:pt x="3956641" y="2204484"/>
                      <a:pt x="4244931" y="2204484"/>
                    </a:cubicBezTo>
                    <a:cubicBezTo>
                      <a:pt x="4389077" y="2204484"/>
                      <a:pt x="4519576" y="2152571"/>
                      <a:pt x="4614038" y="2068640"/>
                    </a:cubicBezTo>
                    <a:lnTo>
                      <a:pt x="4663714" y="2015145"/>
                    </a:lnTo>
                    <a:lnTo>
                      <a:pt x="4713628" y="2083798"/>
                    </a:lnTo>
                    <a:lnTo>
                      <a:pt x="4715916" y="2087768"/>
                    </a:lnTo>
                    <a:lnTo>
                      <a:pt x="4675694" y="2090921"/>
                    </a:lnTo>
                    <a:cubicBezTo>
                      <a:pt x="4465754" y="2124241"/>
                      <a:pt x="4299295" y="2269077"/>
                      <a:pt x="4256706" y="2454005"/>
                    </a:cubicBezTo>
                    <a:lnTo>
                      <a:pt x="4248673" y="2524799"/>
                    </a:lnTo>
                    <a:lnTo>
                      <a:pt x="4248452" y="2524050"/>
                    </a:lnTo>
                    <a:cubicBezTo>
                      <a:pt x="4128268" y="2188587"/>
                      <a:pt x="3782862" y="1939272"/>
                      <a:pt x="3365785" y="1909418"/>
                    </a:cubicBezTo>
                    <a:lnTo>
                      <a:pt x="3313256" y="1907546"/>
                    </a:lnTo>
                    <a:lnTo>
                      <a:pt x="3341130" y="1903766"/>
                    </a:lnTo>
                    <a:cubicBezTo>
                      <a:pt x="3578995" y="1860519"/>
                      <a:pt x="3757925" y="1673519"/>
                      <a:pt x="3757925" y="1449388"/>
                    </a:cubicBezTo>
                    <a:close/>
                    <a:moveTo>
                      <a:pt x="2256782" y="1314833"/>
                    </a:moveTo>
                    <a:cubicBezTo>
                      <a:pt x="2400928" y="1314833"/>
                      <a:pt x="2531426" y="1366746"/>
                      <a:pt x="2625889" y="1450678"/>
                    </a:cubicBezTo>
                    <a:lnTo>
                      <a:pt x="2646216" y="1472568"/>
                    </a:lnTo>
                    <a:lnTo>
                      <a:pt x="2636921" y="1475411"/>
                    </a:lnTo>
                    <a:cubicBezTo>
                      <a:pt x="2343136" y="1579241"/>
                      <a:pt x="2093173" y="1752693"/>
                      <a:pt x="1916657" y="1971013"/>
                    </a:cubicBezTo>
                    <a:lnTo>
                      <a:pt x="1848645" y="2064559"/>
                    </a:lnTo>
                    <a:lnTo>
                      <a:pt x="1823936" y="2037950"/>
                    </a:lnTo>
                    <a:cubicBezTo>
                      <a:pt x="1767652" y="1963927"/>
                      <a:pt x="1734787" y="1874691"/>
                      <a:pt x="1734787" y="1778634"/>
                    </a:cubicBezTo>
                    <a:lnTo>
                      <a:pt x="1742831" y="1707733"/>
                    </a:lnTo>
                    <a:lnTo>
                      <a:pt x="2207788" y="1319222"/>
                    </a:lnTo>
                    <a:close/>
                    <a:moveTo>
                      <a:pt x="4244931" y="1276882"/>
                    </a:moveTo>
                    <a:cubicBezTo>
                      <a:pt x="4280968" y="1276882"/>
                      <a:pt x="4316151" y="1280127"/>
                      <a:pt x="4350132" y="1286305"/>
                    </a:cubicBezTo>
                    <a:lnTo>
                      <a:pt x="4360837" y="1289258"/>
                    </a:lnTo>
                    <a:lnTo>
                      <a:pt x="4322748" y="1304391"/>
                    </a:lnTo>
                    <a:lnTo>
                      <a:pt x="4758762" y="1668719"/>
                    </a:lnTo>
                    <a:lnTo>
                      <a:pt x="4766927" y="1740684"/>
                    </a:lnTo>
                    <a:cubicBezTo>
                      <a:pt x="4766927" y="1836740"/>
                      <a:pt x="4734062" y="1925976"/>
                      <a:pt x="4677779" y="1999999"/>
                    </a:cubicBezTo>
                    <a:lnTo>
                      <a:pt x="4663714" y="2015145"/>
                    </a:lnTo>
                    <a:lnTo>
                      <a:pt x="4631627" y="1971013"/>
                    </a:lnTo>
                    <a:cubicBezTo>
                      <a:pt x="4455111" y="1752693"/>
                      <a:pt x="4205149" y="1579241"/>
                      <a:pt x="3911364" y="1475411"/>
                    </a:cubicBezTo>
                    <a:lnTo>
                      <a:pt x="3838352" y="1453081"/>
                    </a:lnTo>
                    <a:lnTo>
                      <a:pt x="3875825" y="1412727"/>
                    </a:lnTo>
                    <a:cubicBezTo>
                      <a:pt x="3970288" y="1328795"/>
                      <a:pt x="4100786" y="1276882"/>
                      <a:pt x="4244931" y="1276882"/>
                    </a:cubicBezTo>
                    <a:close/>
                    <a:moveTo>
                      <a:pt x="2890574" y="1104020"/>
                    </a:moveTo>
                    <a:lnTo>
                      <a:pt x="3581286" y="1104020"/>
                    </a:lnTo>
                    <a:lnTo>
                      <a:pt x="3605036" y="1121431"/>
                    </a:lnTo>
                    <a:cubicBezTo>
                      <a:pt x="3675883" y="1184380"/>
                      <a:pt x="3726460" y="1265339"/>
                      <a:pt x="3747320" y="1355916"/>
                    </a:cubicBezTo>
                    <a:lnTo>
                      <a:pt x="3755526" y="1428245"/>
                    </a:lnTo>
                    <a:lnTo>
                      <a:pt x="3604069" y="1395704"/>
                    </a:lnTo>
                    <a:cubicBezTo>
                      <a:pt x="3497500" y="1377482"/>
                      <a:pt x="3387158" y="1367913"/>
                      <a:pt x="3274142" y="1367913"/>
                    </a:cubicBezTo>
                    <a:cubicBezTo>
                      <a:pt x="3104618" y="1367913"/>
                      <a:pt x="2941112" y="1389444"/>
                      <a:pt x="2787328" y="1429412"/>
                    </a:cubicBezTo>
                    <a:lnTo>
                      <a:pt x="2714189" y="1451780"/>
                    </a:lnTo>
                    <a:lnTo>
                      <a:pt x="2713934" y="1449388"/>
                    </a:lnTo>
                    <a:cubicBezTo>
                      <a:pt x="2713934" y="1321313"/>
                      <a:pt x="2772361" y="1205363"/>
                      <a:pt x="2866823" y="1121431"/>
                    </a:cubicBezTo>
                    <a:close/>
                    <a:moveTo>
                      <a:pt x="5589082" y="801242"/>
                    </a:moveTo>
                    <a:lnTo>
                      <a:pt x="4987233" y="1859626"/>
                    </a:lnTo>
                    <a:lnTo>
                      <a:pt x="4758762" y="1668719"/>
                    </a:lnTo>
                    <a:lnTo>
                      <a:pt x="4756322" y="1647212"/>
                    </a:lnTo>
                    <a:cubicBezTo>
                      <a:pt x="4721555" y="1496250"/>
                      <a:pt x="4604243" y="1372004"/>
                      <a:pt x="4448116" y="1313330"/>
                    </a:cubicBezTo>
                    <a:lnTo>
                      <a:pt x="4360837" y="1289258"/>
                    </a:lnTo>
                    <a:close/>
                    <a:moveTo>
                      <a:pt x="958899" y="801242"/>
                    </a:moveTo>
                    <a:lnTo>
                      <a:pt x="2225536" y="1304391"/>
                    </a:lnTo>
                    <a:lnTo>
                      <a:pt x="2207788" y="1319222"/>
                    </a:lnTo>
                    <a:lnTo>
                      <a:pt x="2151582" y="1324256"/>
                    </a:lnTo>
                    <a:cubicBezTo>
                      <a:pt x="1947698" y="1361326"/>
                      <a:pt x="1787113" y="1504008"/>
                      <a:pt x="1745392" y="1685162"/>
                    </a:cubicBezTo>
                    <a:lnTo>
                      <a:pt x="1742831" y="1707733"/>
                    </a:lnTo>
                    <a:lnTo>
                      <a:pt x="1561051" y="1859626"/>
                    </a:lnTo>
                    <a:close/>
                    <a:moveTo>
                      <a:pt x="3274142" y="0"/>
                    </a:moveTo>
                    <a:lnTo>
                      <a:pt x="3744011" y="1104020"/>
                    </a:lnTo>
                    <a:lnTo>
                      <a:pt x="3581286" y="1104020"/>
                    </a:lnTo>
                    <a:lnTo>
                      <a:pt x="3527783" y="1064797"/>
                    </a:lnTo>
                    <a:cubicBezTo>
                      <a:pt x="3444472" y="1014788"/>
                      <a:pt x="3344039" y="985587"/>
                      <a:pt x="3235930" y="985587"/>
                    </a:cubicBezTo>
                    <a:cubicBezTo>
                      <a:pt x="3127821" y="985587"/>
                      <a:pt x="3027388" y="1014788"/>
                      <a:pt x="2944077" y="1064797"/>
                    </a:cubicBezTo>
                    <a:lnTo>
                      <a:pt x="2890574" y="1104020"/>
                    </a:lnTo>
                    <a:lnTo>
                      <a:pt x="2804273" y="1104020"/>
                    </a:lnTo>
                    <a:close/>
                  </a:path>
                </a:pathLst>
              </a:custGeom>
              <a:solidFill>
                <a:srgbClr val="00B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41" name="Picture 40">
                <a:extLst>
                  <a:ext uri="{FF2B5EF4-FFF2-40B4-BE49-F238E27FC236}">
                    <a16:creationId xmlns:a16="http://schemas.microsoft.com/office/drawing/2014/main" id="{EA9C8CC2-D525-4C17-BFC4-997E8C54902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backgroundRemoval t="10000" b="90000" l="10000" r="90000">
                            <a14:backgroundMark x1="73750" y1="39333" x2="80750" y2="56000"/>
                            <a14:backgroundMark x1="80750" y1="56000" x2="91500" y2="44333"/>
                            <a14:backgroundMark x1="91500" y1="44333" x2="80250" y2="34000"/>
                            <a14:backgroundMark x1="80250" y1="34000" x2="72750" y2="39000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423751" y="767005"/>
                <a:ext cx="4251054" cy="3188290"/>
              </a:xfrm>
              <a:prstGeom prst="rect">
                <a:avLst/>
              </a:prstGeom>
              <a:ln>
                <a:noFill/>
              </a:ln>
            </p:spPr>
          </p:pic>
        </p:grp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5F393C39-BFC6-41BB-A8EF-9252D3B95827}"/>
                </a:ext>
              </a:extLst>
            </p:cNvPr>
            <p:cNvSpPr/>
            <p:nvPr/>
          </p:nvSpPr>
          <p:spPr>
            <a:xfrm>
              <a:off x="2471262" y="1474277"/>
              <a:ext cx="2365688" cy="3165608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11500" b="1" dirty="0">
                  <a:ln w="0"/>
                  <a:solidFill>
                    <a:srgbClr val="FF000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K</a:t>
              </a:r>
              <a:endParaRPr lang="en-US" sz="11500" b="1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2FF36488-4BB0-4439-9D57-63EB6CEBC857}"/>
              </a:ext>
            </a:extLst>
          </p:cNvPr>
          <p:cNvGrpSpPr/>
          <p:nvPr/>
        </p:nvGrpSpPr>
        <p:grpSpPr>
          <a:xfrm>
            <a:off x="3153834" y="4672192"/>
            <a:ext cx="961608" cy="514170"/>
            <a:chOff x="1528580" y="1075217"/>
            <a:chExt cx="4434685" cy="3763394"/>
          </a:xfrm>
        </p:grpSpPr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AB00838F-B0A1-46C6-9A6B-C8D543C41478}"/>
                </a:ext>
              </a:extLst>
            </p:cNvPr>
            <p:cNvGrpSpPr/>
            <p:nvPr/>
          </p:nvGrpSpPr>
          <p:grpSpPr>
            <a:xfrm>
              <a:off x="1528580" y="1075217"/>
              <a:ext cx="4434685" cy="3763394"/>
              <a:chOff x="1331935" y="675871"/>
              <a:chExt cx="4434685" cy="3763394"/>
            </a:xfrm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grpSpPr>
          <p:sp>
            <p:nvSpPr>
              <p:cNvPr id="45" name="Freeform: Shape 44">
                <a:extLst>
                  <a:ext uri="{FF2B5EF4-FFF2-40B4-BE49-F238E27FC236}">
                    <a16:creationId xmlns:a16="http://schemas.microsoft.com/office/drawing/2014/main" id="{96A1B265-472A-42C3-8DEE-17EEFE233EF3}"/>
                  </a:ext>
                </a:extLst>
              </p:cNvPr>
              <p:cNvSpPr/>
              <p:nvPr/>
            </p:nvSpPr>
            <p:spPr>
              <a:xfrm>
                <a:off x="1331935" y="675871"/>
                <a:ext cx="4434685" cy="3763394"/>
              </a:xfrm>
              <a:custGeom>
                <a:avLst/>
                <a:gdLst>
                  <a:gd name="connsiteX0" fmla="*/ 3138977 w 6548284"/>
                  <a:gd name="connsiteY0" fmla="*/ 4367632 h 5471652"/>
                  <a:gd name="connsiteX1" fmla="*/ 3468599 w 6548284"/>
                  <a:gd name="connsiteY1" fmla="*/ 4367632 h 5471652"/>
                  <a:gd name="connsiteX2" fmla="*/ 3480125 w 6548284"/>
                  <a:gd name="connsiteY2" fmla="*/ 4375679 h 5471652"/>
                  <a:gd name="connsiteX3" fmla="*/ 3692483 w 6548284"/>
                  <a:gd name="connsiteY3" fmla="*/ 4449545 h 5471652"/>
                  <a:gd name="connsiteX4" fmla="*/ 3708686 w 6548284"/>
                  <a:gd name="connsiteY4" fmla="*/ 4450634 h 5471652"/>
                  <a:gd name="connsiteX5" fmla="*/ 3274142 w 6548284"/>
                  <a:gd name="connsiteY5" fmla="*/ 5471652 h 5471652"/>
                  <a:gd name="connsiteX6" fmla="*/ 2852905 w 6548284"/>
                  <a:gd name="connsiteY6" fmla="*/ 4481900 h 5471652"/>
                  <a:gd name="connsiteX7" fmla="*/ 2870436 w 6548284"/>
                  <a:gd name="connsiteY7" fmla="*/ 4480721 h 5471652"/>
                  <a:gd name="connsiteX8" fmla="*/ 3082794 w 6548284"/>
                  <a:gd name="connsiteY8" fmla="*/ 4406855 h 5471652"/>
                  <a:gd name="connsiteX9" fmla="*/ 4225228 w 6548284"/>
                  <a:gd name="connsiteY9" fmla="*/ 3765171 h 5471652"/>
                  <a:gd name="connsiteX10" fmla="*/ 4245168 w 6548284"/>
                  <a:gd name="connsiteY10" fmla="*/ 3786646 h 5471652"/>
                  <a:gd name="connsiteX11" fmla="*/ 4281000 w 6548284"/>
                  <a:gd name="connsiteY11" fmla="*/ 3812913 h 5471652"/>
                  <a:gd name="connsiteX12" fmla="*/ 4258654 w 6548284"/>
                  <a:gd name="connsiteY12" fmla="*/ 3826876 h 5471652"/>
                  <a:gd name="connsiteX13" fmla="*/ 4252952 w 6548284"/>
                  <a:gd name="connsiteY13" fmla="*/ 3810556 h 5471652"/>
                  <a:gd name="connsiteX14" fmla="*/ 5047324 w 6548284"/>
                  <a:gd name="connsiteY14" fmla="*/ 3717673 h 5471652"/>
                  <a:gd name="connsiteX15" fmla="*/ 5589082 w 6548284"/>
                  <a:gd name="connsiteY15" fmla="*/ 4670156 h 5471652"/>
                  <a:gd name="connsiteX16" fmla="*/ 4322748 w 6548284"/>
                  <a:gd name="connsiteY16" fmla="*/ 4167261 h 5471652"/>
                  <a:gd name="connsiteX17" fmla="*/ 4615851 w 6548284"/>
                  <a:gd name="connsiteY17" fmla="*/ 3922348 h 5471652"/>
                  <a:gd name="connsiteX18" fmla="*/ 4719475 w 6548284"/>
                  <a:gd name="connsiteY18" fmla="*/ 3913067 h 5471652"/>
                  <a:gd name="connsiteX19" fmla="*/ 5047122 w 6548284"/>
                  <a:gd name="connsiteY19" fmla="*/ 3718004 h 5471652"/>
                  <a:gd name="connsiteX20" fmla="*/ 1523689 w 6548284"/>
                  <a:gd name="connsiteY20" fmla="*/ 3677682 h 5471652"/>
                  <a:gd name="connsiteX21" fmla="*/ 1568789 w 6548284"/>
                  <a:gd name="connsiteY21" fmla="*/ 3751510 h 5471652"/>
                  <a:gd name="connsiteX22" fmla="*/ 1896435 w 6548284"/>
                  <a:gd name="connsiteY22" fmla="*/ 3946572 h 5471652"/>
                  <a:gd name="connsiteX23" fmla="*/ 1969227 w 6548284"/>
                  <a:gd name="connsiteY23" fmla="*/ 3953092 h 5471652"/>
                  <a:gd name="connsiteX24" fmla="*/ 2225536 w 6548284"/>
                  <a:gd name="connsiteY24" fmla="*/ 4167261 h 5471652"/>
                  <a:gd name="connsiteX25" fmla="*/ 958899 w 6548284"/>
                  <a:gd name="connsiteY25" fmla="*/ 4670156 h 5471652"/>
                  <a:gd name="connsiteX26" fmla="*/ 3097833 w 6548284"/>
                  <a:gd name="connsiteY26" fmla="*/ 3648698 h 5471652"/>
                  <a:gd name="connsiteX27" fmla="*/ 3165195 w 6548284"/>
                  <a:gd name="connsiteY27" fmla="*/ 3658753 h 5471652"/>
                  <a:gd name="connsiteX28" fmla="*/ 3281459 w 6548284"/>
                  <a:gd name="connsiteY28" fmla="*/ 3664485 h 5471652"/>
                  <a:gd name="connsiteX29" fmla="*/ 3384983 w 6548284"/>
                  <a:gd name="connsiteY29" fmla="*/ 3659947 h 5471652"/>
                  <a:gd name="connsiteX30" fmla="*/ 3412120 w 6548284"/>
                  <a:gd name="connsiteY30" fmla="*/ 3656351 h 5471652"/>
                  <a:gd name="connsiteX31" fmla="*/ 3402871 w 6548284"/>
                  <a:gd name="connsiteY31" fmla="*/ 3663132 h 5471652"/>
                  <a:gd name="connsiteX32" fmla="*/ 3291004 w 6548284"/>
                  <a:gd name="connsiteY32" fmla="*/ 3810556 h 5471652"/>
                  <a:gd name="connsiteX33" fmla="*/ 3276013 w 6548284"/>
                  <a:gd name="connsiteY33" fmla="*/ 3853461 h 5471652"/>
                  <a:gd name="connsiteX34" fmla="*/ 3271916 w 6548284"/>
                  <a:gd name="connsiteY34" fmla="*/ 3841732 h 5471652"/>
                  <a:gd name="connsiteX35" fmla="*/ 3160048 w 6548284"/>
                  <a:gd name="connsiteY35" fmla="*/ 3694308 h 5471652"/>
                  <a:gd name="connsiteX36" fmla="*/ 2489996 w 6548284"/>
                  <a:gd name="connsiteY36" fmla="*/ 3332804 h 5471652"/>
                  <a:gd name="connsiteX37" fmla="*/ 2500154 w 6548284"/>
                  <a:gd name="connsiteY37" fmla="*/ 3344598 h 5471652"/>
                  <a:gd name="connsiteX38" fmla="*/ 2746038 w 6548284"/>
                  <a:gd name="connsiteY38" fmla="*/ 3531665 h 5471652"/>
                  <a:gd name="connsiteX39" fmla="*/ 2803213 w 6548284"/>
                  <a:gd name="connsiteY39" fmla="*/ 3559014 h 5471652"/>
                  <a:gd name="connsiteX40" fmla="*/ 2790941 w 6548284"/>
                  <a:gd name="connsiteY40" fmla="*/ 3558463 h 5471652"/>
                  <a:gd name="connsiteX41" fmla="*/ 2499089 w 6548284"/>
                  <a:gd name="connsiteY41" fmla="*/ 3637673 h 5471652"/>
                  <a:gd name="connsiteX42" fmla="*/ 2493399 w 6548284"/>
                  <a:gd name="connsiteY42" fmla="*/ 3641844 h 5471652"/>
                  <a:gd name="connsiteX43" fmla="*/ 2513026 w 6548284"/>
                  <a:gd name="connsiteY43" fmla="*/ 3585667 h 5471652"/>
                  <a:gd name="connsiteX44" fmla="*/ 2523631 w 6548284"/>
                  <a:gd name="connsiteY44" fmla="*/ 3492194 h 5471652"/>
                  <a:gd name="connsiteX45" fmla="*/ 2513026 w 6548284"/>
                  <a:gd name="connsiteY45" fmla="*/ 3398722 h 5471652"/>
                  <a:gd name="connsiteX46" fmla="*/ 1701720 w 6548284"/>
                  <a:gd name="connsiteY46" fmla="*/ 3113514 h 5471652"/>
                  <a:gd name="connsiteX47" fmla="*/ 1710671 w 6548284"/>
                  <a:gd name="connsiteY47" fmla="*/ 3142601 h 5471652"/>
                  <a:gd name="connsiteX48" fmla="*/ 3274142 w 6548284"/>
                  <a:gd name="connsiteY48" fmla="*/ 4103739 h 5471652"/>
                  <a:gd name="connsiteX49" fmla="*/ 4189444 w 6548284"/>
                  <a:gd name="connsiteY49" fmla="*/ 3870121 h 5471652"/>
                  <a:gd name="connsiteX50" fmla="*/ 4258654 w 6548284"/>
                  <a:gd name="connsiteY50" fmla="*/ 3826876 h 5471652"/>
                  <a:gd name="connsiteX51" fmla="*/ 4283368 w 6548284"/>
                  <a:gd name="connsiteY51" fmla="*/ 3897616 h 5471652"/>
                  <a:gd name="connsiteX52" fmla="*/ 4293973 w 6548284"/>
                  <a:gd name="connsiteY52" fmla="*/ 3991088 h 5471652"/>
                  <a:gd name="connsiteX53" fmla="*/ 3771978 w 6548284"/>
                  <a:gd name="connsiteY53" fmla="*/ 4454889 h 5471652"/>
                  <a:gd name="connsiteX54" fmla="*/ 3708686 w 6548284"/>
                  <a:gd name="connsiteY54" fmla="*/ 4450634 h 5471652"/>
                  <a:gd name="connsiteX55" fmla="*/ 3744011 w 6548284"/>
                  <a:gd name="connsiteY55" fmla="*/ 4367632 h 5471652"/>
                  <a:gd name="connsiteX56" fmla="*/ 3468599 w 6548284"/>
                  <a:gd name="connsiteY56" fmla="*/ 4367632 h 5471652"/>
                  <a:gd name="connsiteX57" fmla="*/ 3421000 w 6548284"/>
                  <a:gd name="connsiteY57" fmla="*/ 4334402 h 5471652"/>
                  <a:gd name="connsiteX58" fmla="*/ 3291004 w 6548284"/>
                  <a:gd name="connsiteY58" fmla="*/ 4171620 h 5471652"/>
                  <a:gd name="connsiteX59" fmla="*/ 3286905 w 6548284"/>
                  <a:gd name="connsiteY59" fmla="*/ 4159891 h 5471652"/>
                  <a:gd name="connsiteX60" fmla="*/ 3271916 w 6548284"/>
                  <a:gd name="connsiteY60" fmla="*/ 4202796 h 5471652"/>
                  <a:gd name="connsiteX61" fmla="*/ 3141920 w 6548284"/>
                  <a:gd name="connsiteY61" fmla="*/ 4365578 h 5471652"/>
                  <a:gd name="connsiteX62" fmla="*/ 3138977 w 6548284"/>
                  <a:gd name="connsiteY62" fmla="*/ 4367632 h 5471652"/>
                  <a:gd name="connsiteX63" fmla="*/ 2804273 w 6548284"/>
                  <a:gd name="connsiteY63" fmla="*/ 4367632 h 5471652"/>
                  <a:gd name="connsiteX64" fmla="*/ 2852905 w 6548284"/>
                  <a:gd name="connsiteY64" fmla="*/ 4481900 h 5471652"/>
                  <a:gd name="connsiteX65" fmla="*/ 2790941 w 6548284"/>
                  <a:gd name="connsiteY65" fmla="*/ 4486065 h 5471652"/>
                  <a:gd name="connsiteX66" fmla="*/ 2268946 w 6548284"/>
                  <a:gd name="connsiteY66" fmla="*/ 4022264 h 5471652"/>
                  <a:gd name="connsiteX67" fmla="*/ 2279551 w 6548284"/>
                  <a:gd name="connsiteY67" fmla="*/ 3928792 h 5471652"/>
                  <a:gd name="connsiteX68" fmla="*/ 2299177 w 6548284"/>
                  <a:gd name="connsiteY68" fmla="*/ 3872615 h 5471652"/>
                  <a:gd name="connsiteX69" fmla="*/ 2293488 w 6548284"/>
                  <a:gd name="connsiteY69" fmla="*/ 3876786 h 5471652"/>
                  <a:gd name="connsiteX70" fmla="*/ 2001635 w 6548284"/>
                  <a:gd name="connsiteY70" fmla="*/ 3955995 h 5471652"/>
                  <a:gd name="connsiteX71" fmla="*/ 1969227 w 6548284"/>
                  <a:gd name="connsiteY71" fmla="*/ 3953092 h 5471652"/>
                  <a:gd name="connsiteX72" fmla="*/ 1561051 w 6548284"/>
                  <a:gd name="connsiteY72" fmla="*/ 3612026 h 5471652"/>
                  <a:gd name="connsiteX73" fmla="*/ 1523689 w 6548284"/>
                  <a:gd name="connsiteY73" fmla="*/ 3677682 h 5471652"/>
                  <a:gd name="connsiteX74" fmla="*/ 1520662 w 6548284"/>
                  <a:gd name="connsiteY74" fmla="*/ 3672727 h 5471652"/>
                  <a:gd name="connsiteX75" fmla="*/ 1479641 w 6548284"/>
                  <a:gd name="connsiteY75" fmla="*/ 3492194 h 5471652"/>
                  <a:gd name="connsiteX76" fmla="*/ 1632529 w 6548284"/>
                  <a:gd name="connsiteY76" fmla="*/ 3164238 h 5471652"/>
                  <a:gd name="connsiteX77" fmla="*/ 4865174 w 6548284"/>
                  <a:gd name="connsiteY77" fmla="*/ 3053039 h 5471652"/>
                  <a:gd name="connsiteX78" fmla="*/ 4884949 w 6548284"/>
                  <a:gd name="connsiteY78" fmla="*/ 3062034 h 5471652"/>
                  <a:gd name="connsiteX79" fmla="*/ 5136270 w 6548284"/>
                  <a:gd name="connsiteY79" fmla="*/ 3458689 h 5471652"/>
                  <a:gd name="connsiteX80" fmla="*/ 5095249 w 6548284"/>
                  <a:gd name="connsiteY80" fmla="*/ 3639221 h 5471652"/>
                  <a:gd name="connsiteX81" fmla="*/ 5047324 w 6548284"/>
                  <a:gd name="connsiteY81" fmla="*/ 3717673 h 5471652"/>
                  <a:gd name="connsiteX82" fmla="*/ 4987233 w 6548284"/>
                  <a:gd name="connsiteY82" fmla="*/ 3612026 h 5471652"/>
                  <a:gd name="connsiteX83" fmla="*/ 4615851 w 6548284"/>
                  <a:gd name="connsiteY83" fmla="*/ 3922348 h 5471652"/>
                  <a:gd name="connsiteX84" fmla="*/ 4614275 w 6548284"/>
                  <a:gd name="connsiteY84" fmla="*/ 3922490 h 5471652"/>
                  <a:gd name="connsiteX85" fmla="*/ 4322422 w 6548284"/>
                  <a:gd name="connsiteY85" fmla="*/ 3843280 h 5471652"/>
                  <a:gd name="connsiteX86" fmla="*/ 4281000 w 6548284"/>
                  <a:gd name="connsiteY86" fmla="*/ 3812913 h 5471652"/>
                  <a:gd name="connsiteX87" fmla="*/ 4315471 w 6548284"/>
                  <a:gd name="connsiteY87" fmla="*/ 3791374 h 5471652"/>
                  <a:gd name="connsiteX88" fmla="*/ 4837614 w 6548284"/>
                  <a:gd name="connsiteY88" fmla="*/ 3142601 h 5471652"/>
                  <a:gd name="connsiteX89" fmla="*/ 4880057 w 6548284"/>
                  <a:gd name="connsiteY89" fmla="*/ 2999991 h 5471652"/>
                  <a:gd name="connsiteX90" fmla="*/ 4877954 w 6548284"/>
                  <a:gd name="connsiteY90" fmla="*/ 3011508 h 5471652"/>
                  <a:gd name="connsiteX91" fmla="*/ 4865174 w 6548284"/>
                  <a:gd name="connsiteY91" fmla="*/ 3053039 h 5471652"/>
                  <a:gd name="connsiteX92" fmla="*/ 4817459 w 6548284"/>
                  <a:gd name="connsiteY92" fmla="*/ 3031336 h 5471652"/>
                  <a:gd name="connsiteX93" fmla="*/ 4738782 w 6548284"/>
                  <a:gd name="connsiteY93" fmla="*/ 3009635 h 5471652"/>
                  <a:gd name="connsiteX94" fmla="*/ 4768096 w 6548284"/>
                  <a:gd name="connsiteY94" fmla="*/ 3011279 h 5471652"/>
                  <a:gd name="connsiteX95" fmla="*/ 4873296 w 6548284"/>
                  <a:gd name="connsiteY95" fmla="*/ 3001856 h 5471652"/>
                  <a:gd name="connsiteX96" fmla="*/ 4291001 w 6548284"/>
                  <a:gd name="connsiteY96" fmla="*/ 2734361 h 5471652"/>
                  <a:gd name="connsiteX97" fmla="*/ 4335249 w 6548284"/>
                  <a:gd name="connsiteY97" fmla="*/ 2806793 h 5471652"/>
                  <a:gd name="connsiteX98" fmla="*/ 4576693 w 6548284"/>
                  <a:gd name="connsiteY98" fmla="*/ 2979108 h 5471652"/>
                  <a:gd name="connsiteX99" fmla="*/ 4634597 w 6548284"/>
                  <a:gd name="connsiteY99" fmla="*/ 2995800 h 5471652"/>
                  <a:gd name="connsiteX100" fmla="*/ 4614275 w 6548284"/>
                  <a:gd name="connsiteY100" fmla="*/ 2994888 h 5471652"/>
                  <a:gd name="connsiteX101" fmla="*/ 4092279 w 6548284"/>
                  <a:gd name="connsiteY101" fmla="*/ 3458689 h 5471652"/>
                  <a:gd name="connsiteX102" fmla="*/ 4133300 w 6548284"/>
                  <a:gd name="connsiteY102" fmla="*/ 3639221 h 5471652"/>
                  <a:gd name="connsiteX103" fmla="*/ 4161025 w 6548284"/>
                  <a:gd name="connsiteY103" fmla="*/ 3684606 h 5471652"/>
                  <a:gd name="connsiteX104" fmla="*/ 4141084 w 6548284"/>
                  <a:gd name="connsiteY104" fmla="*/ 3663132 h 5471652"/>
                  <a:gd name="connsiteX105" fmla="*/ 3825349 w 6548284"/>
                  <a:gd name="connsiteY105" fmla="*/ 3529682 h 5471652"/>
                  <a:gd name="connsiteX106" fmla="*/ 3819050 w 6548284"/>
                  <a:gd name="connsiteY106" fmla="*/ 3529399 h 5471652"/>
                  <a:gd name="connsiteX107" fmla="*/ 3847565 w 6548284"/>
                  <a:gd name="connsiteY107" fmla="*/ 3514360 h 5471652"/>
                  <a:gd name="connsiteX108" fmla="*/ 4293972 w 6548284"/>
                  <a:gd name="connsiteY108" fmla="*/ 2785449 h 5471652"/>
                  <a:gd name="connsiteX109" fmla="*/ 2272347 w 6548284"/>
                  <a:gd name="connsiteY109" fmla="*/ 2726978 h 5471652"/>
                  <a:gd name="connsiteX110" fmla="*/ 2268946 w 6548284"/>
                  <a:gd name="connsiteY110" fmla="*/ 2785449 h 5471652"/>
                  <a:gd name="connsiteX111" fmla="*/ 2348514 w 6548284"/>
                  <a:gd name="connsiteY111" fmla="*/ 3127609 h 5471652"/>
                  <a:gd name="connsiteX112" fmla="*/ 2367533 w 6548284"/>
                  <a:gd name="connsiteY112" fmla="*/ 3161885 h 5471652"/>
                  <a:gd name="connsiteX113" fmla="*/ 2293488 w 6548284"/>
                  <a:gd name="connsiteY113" fmla="*/ 3107604 h 5471652"/>
                  <a:gd name="connsiteX114" fmla="*/ 2001635 w 6548284"/>
                  <a:gd name="connsiteY114" fmla="*/ 3028394 h 5471652"/>
                  <a:gd name="connsiteX115" fmla="*/ 1709783 w 6548284"/>
                  <a:gd name="connsiteY115" fmla="*/ 3107604 h 5471652"/>
                  <a:gd name="connsiteX116" fmla="*/ 1701720 w 6548284"/>
                  <a:gd name="connsiteY116" fmla="*/ 3113514 h 5471652"/>
                  <a:gd name="connsiteX117" fmla="*/ 1676947 w 6548284"/>
                  <a:gd name="connsiteY117" fmla="*/ 3033010 h 5471652"/>
                  <a:gd name="connsiteX118" fmla="*/ 1780189 w 6548284"/>
                  <a:gd name="connsiteY118" fmla="*/ 3042258 h 5471652"/>
                  <a:gd name="connsiteX119" fmla="*/ 2261163 w 6548284"/>
                  <a:gd name="connsiteY119" fmla="*/ 2758989 h 5471652"/>
                  <a:gd name="connsiteX120" fmla="*/ 5236243 w 6548284"/>
                  <a:gd name="connsiteY120" fmla="*/ 2345948 h 5471652"/>
                  <a:gd name="connsiteX121" fmla="*/ 6548284 w 6548284"/>
                  <a:gd name="connsiteY121" fmla="*/ 2735826 h 5471652"/>
                  <a:gd name="connsiteX122" fmla="*/ 5227032 w 6548284"/>
                  <a:gd name="connsiteY122" fmla="*/ 3128441 h 5471652"/>
                  <a:gd name="connsiteX123" fmla="*/ 5227032 w 6548284"/>
                  <a:gd name="connsiteY123" fmla="*/ 2764086 h 5471652"/>
                  <a:gd name="connsiteX124" fmla="*/ 5249070 w 6548284"/>
                  <a:gd name="connsiteY124" fmla="*/ 2728010 h 5471652"/>
                  <a:gd name="connsiteX125" fmla="*/ 5290091 w 6548284"/>
                  <a:gd name="connsiteY125" fmla="*/ 2547478 h 5471652"/>
                  <a:gd name="connsiteX126" fmla="*/ 5249070 w 6548284"/>
                  <a:gd name="connsiteY126" fmla="*/ 2366945 h 5471652"/>
                  <a:gd name="connsiteX127" fmla="*/ 1321252 w 6548284"/>
                  <a:gd name="connsiteY127" fmla="*/ 2343211 h 5471652"/>
                  <a:gd name="connsiteX128" fmla="*/ 1321252 w 6548284"/>
                  <a:gd name="connsiteY128" fmla="*/ 2361849 h 5471652"/>
                  <a:gd name="connsiteX129" fmla="*/ 1299214 w 6548284"/>
                  <a:gd name="connsiteY129" fmla="*/ 2397925 h 5471652"/>
                  <a:gd name="connsiteX130" fmla="*/ 1258193 w 6548284"/>
                  <a:gd name="connsiteY130" fmla="*/ 2578457 h 5471652"/>
                  <a:gd name="connsiteX131" fmla="*/ 1299214 w 6548284"/>
                  <a:gd name="connsiteY131" fmla="*/ 2758989 h 5471652"/>
                  <a:gd name="connsiteX132" fmla="*/ 1321252 w 6548284"/>
                  <a:gd name="connsiteY132" fmla="*/ 2795065 h 5471652"/>
                  <a:gd name="connsiteX133" fmla="*/ 1321252 w 6548284"/>
                  <a:gd name="connsiteY133" fmla="*/ 3128441 h 5471652"/>
                  <a:gd name="connsiteX134" fmla="*/ 0 w 6548284"/>
                  <a:gd name="connsiteY134" fmla="*/ 2735826 h 5471652"/>
                  <a:gd name="connsiteX135" fmla="*/ 1780189 w 6548284"/>
                  <a:gd name="connsiteY135" fmla="*/ 2114656 h 5471652"/>
                  <a:gd name="connsiteX136" fmla="*/ 1815281 w 6548284"/>
                  <a:gd name="connsiteY136" fmla="*/ 2117407 h 5471652"/>
                  <a:gd name="connsiteX137" fmla="*/ 1765720 w 6548284"/>
                  <a:gd name="connsiteY137" fmla="*/ 2203373 h 5471652"/>
                  <a:gd name="connsiteX138" fmla="*/ 1637071 w 6548284"/>
                  <a:gd name="connsiteY138" fmla="*/ 2735826 h 5471652"/>
                  <a:gd name="connsiteX139" fmla="*/ 1670331 w 6548284"/>
                  <a:gd name="connsiteY139" fmla="*/ 3011508 h 5471652"/>
                  <a:gd name="connsiteX140" fmla="*/ 1676947 w 6548284"/>
                  <a:gd name="connsiteY140" fmla="*/ 3033010 h 5471652"/>
                  <a:gd name="connsiteX141" fmla="*/ 1674988 w 6548284"/>
                  <a:gd name="connsiteY141" fmla="*/ 3032835 h 5471652"/>
                  <a:gd name="connsiteX142" fmla="*/ 1347342 w 6548284"/>
                  <a:gd name="connsiteY142" fmla="*/ 2837772 h 5471652"/>
                  <a:gd name="connsiteX143" fmla="*/ 1321252 w 6548284"/>
                  <a:gd name="connsiteY143" fmla="*/ 2795065 h 5471652"/>
                  <a:gd name="connsiteX144" fmla="*/ 1321252 w 6548284"/>
                  <a:gd name="connsiteY144" fmla="*/ 2361849 h 5471652"/>
                  <a:gd name="connsiteX145" fmla="*/ 1347342 w 6548284"/>
                  <a:gd name="connsiteY145" fmla="*/ 2319141 h 5471652"/>
                  <a:gd name="connsiteX146" fmla="*/ 1780189 w 6548284"/>
                  <a:gd name="connsiteY146" fmla="*/ 2114656 h 5471652"/>
                  <a:gd name="connsiteX147" fmla="*/ 4768096 w 6548284"/>
                  <a:gd name="connsiteY147" fmla="*/ 2083677 h 5471652"/>
                  <a:gd name="connsiteX148" fmla="*/ 5200943 w 6548284"/>
                  <a:gd name="connsiteY148" fmla="*/ 2288162 h 5471652"/>
                  <a:gd name="connsiteX149" fmla="*/ 5236243 w 6548284"/>
                  <a:gd name="connsiteY149" fmla="*/ 2345948 h 5471652"/>
                  <a:gd name="connsiteX150" fmla="*/ 5227032 w 6548284"/>
                  <a:gd name="connsiteY150" fmla="*/ 2343211 h 5471652"/>
                  <a:gd name="connsiteX151" fmla="*/ 5227032 w 6548284"/>
                  <a:gd name="connsiteY151" fmla="*/ 2764086 h 5471652"/>
                  <a:gd name="connsiteX152" fmla="*/ 5200943 w 6548284"/>
                  <a:gd name="connsiteY152" fmla="*/ 2806793 h 5471652"/>
                  <a:gd name="connsiteX153" fmla="*/ 4971280 w 6548284"/>
                  <a:gd name="connsiteY153" fmla="*/ 2974831 h 5471652"/>
                  <a:gd name="connsiteX154" fmla="*/ 4880057 w 6548284"/>
                  <a:gd name="connsiteY154" fmla="*/ 2999991 h 5471652"/>
                  <a:gd name="connsiteX155" fmla="*/ 4902761 w 6548284"/>
                  <a:gd name="connsiteY155" fmla="*/ 2875687 h 5471652"/>
                  <a:gd name="connsiteX156" fmla="*/ 4911213 w 6548284"/>
                  <a:gd name="connsiteY156" fmla="*/ 2735826 h 5471652"/>
                  <a:gd name="connsiteX157" fmla="*/ 4782564 w 6548284"/>
                  <a:gd name="connsiteY157" fmla="*/ 2203373 h 5471652"/>
                  <a:gd name="connsiteX158" fmla="*/ 4715916 w 6548284"/>
                  <a:gd name="connsiteY158" fmla="*/ 2087768 h 5471652"/>
                  <a:gd name="connsiteX159" fmla="*/ 1848645 w 6548284"/>
                  <a:gd name="connsiteY159" fmla="*/ 2064559 h 5471652"/>
                  <a:gd name="connsiteX160" fmla="*/ 1887676 w 6548284"/>
                  <a:gd name="connsiteY160" fmla="*/ 2106591 h 5471652"/>
                  <a:gd name="connsiteX161" fmla="*/ 1926066 w 6548284"/>
                  <a:gd name="connsiteY161" fmla="*/ 2134735 h 5471652"/>
                  <a:gd name="connsiteX162" fmla="*/ 1872591 w 6548284"/>
                  <a:gd name="connsiteY162" fmla="*/ 2121900 h 5471652"/>
                  <a:gd name="connsiteX163" fmla="*/ 1815281 w 6548284"/>
                  <a:gd name="connsiteY163" fmla="*/ 2117407 h 5471652"/>
                  <a:gd name="connsiteX164" fmla="*/ 1834657 w 6548284"/>
                  <a:gd name="connsiteY164" fmla="*/ 2083798 h 5471652"/>
                  <a:gd name="connsiteX165" fmla="*/ 2714189 w 6548284"/>
                  <a:gd name="connsiteY165" fmla="*/ 1451780 h 5471652"/>
                  <a:gd name="connsiteX166" fmla="*/ 2723274 w 6548284"/>
                  <a:gd name="connsiteY166" fmla="*/ 1537187 h 5471652"/>
                  <a:gd name="connsiteX167" fmla="*/ 3182559 w 6548284"/>
                  <a:gd name="connsiteY167" fmla="*/ 1910794 h 5471652"/>
                  <a:gd name="connsiteX168" fmla="*/ 3183806 w 6548284"/>
                  <a:gd name="connsiteY168" fmla="*/ 1910851 h 5471652"/>
                  <a:gd name="connsiteX169" fmla="*/ 3114720 w 6548284"/>
                  <a:gd name="connsiteY169" fmla="*/ 1918276 h 5471652"/>
                  <a:gd name="connsiteX170" fmla="*/ 2314466 w 6548284"/>
                  <a:gd name="connsiteY170" fmla="*/ 2524050 h 5471652"/>
                  <a:gd name="connsiteX171" fmla="*/ 2301123 w 6548284"/>
                  <a:gd name="connsiteY171" fmla="*/ 2569104 h 5471652"/>
                  <a:gd name="connsiteX172" fmla="*/ 2291579 w 6548284"/>
                  <a:gd name="connsiteY172" fmla="*/ 2484985 h 5471652"/>
                  <a:gd name="connsiteX173" fmla="*/ 2174894 w 6548284"/>
                  <a:gd name="connsiteY173" fmla="*/ 2274934 h 5471652"/>
                  <a:gd name="connsiteX174" fmla="*/ 2114917 w 6548284"/>
                  <a:gd name="connsiteY174" fmla="*/ 2222900 h 5471652"/>
                  <a:gd name="connsiteX175" fmla="*/ 2151582 w 6548284"/>
                  <a:gd name="connsiteY175" fmla="*/ 2233012 h 5471652"/>
                  <a:gd name="connsiteX176" fmla="*/ 2256782 w 6548284"/>
                  <a:gd name="connsiteY176" fmla="*/ 2242435 h 5471652"/>
                  <a:gd name="connsiteX177" fmla="*/ 2778778 w 6548284"/>
                  <a:gd name="connsiteY177" fmla="*/ 1778634 h 5471652"/>
                  <a:gd name="connsiteX178" fmla="*/ 2689629 w 6548284"/>
                  <a:gd name="connsiteY178" fmla="*/ 1519319 h 5471652"/>
                  <a:gd name="connsiteX179" fmla="*/ 2646216 w 6548284"/>
                  <a:gd name="connsiteY179" fmla="*/ 1472568 h 5471652"/>
                  <a:gd name="connsiteX180" fmla="*/ 3755526 w 6548284"/>
                  <a:gd name="connsiteY180" fmla="*/ 1428245 h 5471652"/>
                  <a:gd name="connsiteX181" fmla="*/ 3760957 w 6548284"/>
                  <a:gd name="connsiteY181" fmla="*/ 1429412 h 5471652"/>
                  <a:gd name="connsiteX182" fmla="*/ 3838352 w 6548284"/>
                  <a:gd name="connsiteY182" fmla="*/ 1453081 h 5471652"/>
                  <a:gd name="connsiteX183" fmla="*/ 3812085 w 6548284"/>
                  <a:gd name="connsiteY183" fmla="*/ 1481368 h 5471652"/>
                  <a:gd name="connsiteX184" fmla="*/ 3722936 w 6548284"/>
                  <a:gd name="connsiteY184" fmla="*/ 1740684 h 5471652"/>
                  <a:gd name="connsiteX185" fmla="*/ 4244931 w 6548284"/>
                  <a:gd name="connsiteY185" fmla="*/ 2204484 h 5471652"/>
                  <a:gd name="connsiteX186" fmla="*/ 4614038 w 6548284"/>
                  <a:gd name="connsiteY186" fmla="*/ 2068640 h 5471652"/>
                  <a:gd name="connsiteX187" fmla="*/ 4663714 w 6548284"/>
                  <a:gd name="connsiteY187" fmla="*/ 2015145 h 5471652"/>
                  <a:gd name="connsiteX188" fmla="*/ 4713628 w 6548284"/>
                  <a:gd name="connsiteY188" fmla="*/ 2083798 h 5471652"/>
                  <a:gd name="connsiteX189" fmla="*/ 4715916 w 6548284"/>
                  <a:gd name="connsiteY189" fmla="*/ 2087768 h 5471652"/>
                  <a:gd name="connsiteX190" fmla="*/ 4675694 w 6548284"/>
                  <a:gd name="connsiteY190" fmla="*/ 2090921 h 5471652"/>
                  <a:gd name="connsiteX191" fmla="*/ 4256706 w 6548284"/>
                  <a:gd name="connsiteY191" fmla="*/ 2454005 h 5471652"/>
                  <a:gd name="connsiteX192" fmla="*/ 4248673 w 6548284"/>
                  <a:gd name="connsiteY192" fmla="*/ 2524799 h 5471652"/>
                  <a:gd name="connsiteX193" fmla="*/ 4248452 w 6548284"/>
                  <a:gd name="connsiteY193" fmla="*/ 2524050 h 5471652"/>
                  <a:gd name="connsiteX194" fmla="*/ 3365785 w 6548284"/>
                  <a:gd name="connsiteY194" fmla="*/ 1909418 h 5471652"/>
                  <a:gd name="connsiteX195" fmla="*/ 3313256 w 6548284"/>
                  <a:gd name="connsiteY195" fmla="*/ 1907546 h 5471652"/>
                  <a:gd name="connsiteX196" fmla="*/ 3341130 w 6548284"/>
                  <a:gd name="connsiteY196" fmla="*/ 1903766 h 5471652"/>
                  <a:gd name="connsiteX197" fmla="*/ 3757925 w 6548284"/>
                  <a:gd name="connsiteY197" fmla="*/ 1449388 h 5471652"/>
                  <a:gd name="connsiteX198" fmla="*/ 2256782 w 6548284"/>
                  <a:gd name="connsiteY198" fmla="*/ 1314833 h 5471652"/>
                  <a:gd name="connsiteX199" fmla="*/ 2625889 w 6548284"/>
                  <a:gd name="connsiteY199" fmla="*/ 1450678 h 5471652"/>
                  <a:gd name="connsiteX200" fmla="*/ 2646216 w 6548284"/>
                  <a:gd name="connsiteY200" fmla="*/ 1472568 h 5471652"/>
                  <a:gd name="connsiteX201" fmla="*/ 2636921 w 6548284"/>
                  <a:gd name="connsiteY201" fmla="*/ 1475411 h 5471652"/>
                  <a:gd name="connsiteX202" fmla="*/ 1916657 w 6548284"/>
                  <a:gd name="connsiteY202" fmla="*/ 1971013 h 5471652"/>
                  <a:gd name="connsiteX203" fmla="*/ 1848645 w 6548284"/>
                  <a:gd name="connsiteY203" fmla="*/ 2064559 h 5471652"/>
                  <a:gd name="connsiteX204" fmla="*/ 1823936 w 6548284"/>
                  <a:gd name="connsiteY204" fmla="*/ 2037950 h 5471652"/>
                  <a:gd name="connsiteX205" fmla="*/ 1734787 w 6548284"/>
                  <a:gd name="connsiteY205" fmla="*/ 1778634 h 5471652"/>
                  <a:gd name="connsiteX206" fmla="*/ 1742831 w 6548284"/>
                  <a:gd name="connsiteY206" fmla="*/ 1707733 h 5471652"/>
                  <a:gd name="connsiteX207" fmla="*/ 2207788 w 6548284"/>
                  <a:gd name="connsiteY207" fmla="*/ 1319222 h 5471652"/>
                  <a:gd name="connsiteX208" fmla="*/ 4244931 w 6548284"/>
                  <a:gd name="connsiteY208" fmla="*/ 1276882 h 5471652"/>
                  <a:gd name="connsiteX209" fmla="*/ 4350132 w 6548284"/>
                  <a:gd name="connsiteY209" fmla="*/ 1286305 h 5471652"/>
                  <a:gd name="connsiteX210" fmla="*/ 4360837 w 6548284"/>
                  <a:gd name="connsiteY210" fmla="*/ 1289258 h 5471652"/>
                  <a:gd name="connsiteX211" fmla="*/ 4322748 w 6548284"/>
                  <a:gd name="connsiteY211" fmla="*/ 1304391 h 5471652"/>
                  <a:gd name="connsiteX212" fmla="*/ 4758762 w 6548284"/>
                  <a:gd name="connsiteY212" fmla="*/ 1668719 h 5471652"/>
                  <a:gd name="connsiteX213" fmla="*/ 4766927 w 6548284"/>
                  <a:gd name="connsiteY213" fmla="*/ 1740684 h 5471652"/>
                  <a:gd name="connsiteX214" fmla="*/ 4677779 w 6548284"/>
                  <a:gd name="connsiteY214" fmla="*/ 1999999 h 5471652"/>
                  <a:gd name="connsiteX215" fmla="*/ 4663714 w 6548284"/>
                  <a:gd name="connsiteY215" fmla="*/ 2015145 h 5471652"/>
                  <a:gd name="connsiteX216" fmla="*/ 4631627 w 6548284"/>
                  <a:gd name="connsiteY216" fmla="*/ 1971013 h 5471652"/>
                  <a:gd name="connsiteX217" fmla="*/ 3911364 w 6548284"/>
                  <a:gd name="connsiteY217" fmla="*/ 1475411 h 5471652"/>
                  <a:gd name="connsiteX218" fmla="*/ 3838352 w 6548284"/>
                  <a:gd name="connsiteY218" fmla="*/ 1453081 h 5471652"/>
                  <a:gd name="connsiteX219" fmla="*/ 3875825 w 6548284"/>
                  <a:gd name="connsiteY219" fmla="*/ 1412727 h 5471652"/>
                  <a:gd name="connsiteX220" fmla="*/ 4244931 w 6548284"/>
                  <a:gd name="connsiteY220" fmla="*/ 1276882 h 5471652"/>
                  <a:gd name="connsiteX221" fmla="*/ 2890574 w 6548284"/>
                  <a:gd name="connsiteY221" fmla="*/ 1104020 h 5471652"/>
                  <a:gd name="connsiteX222" fmla="*/ 3581286 w 6548284"/>
                  <a:gd name="connsiteY222" fmla="*/ 1104020 h 5471652"/>
                  <a:gd name="connsiteX223" fmla="*/ 3605036 w 6548284"/>
                  <a:gd name="connsiteY223" fmla="*/ 1121431 h 5471652"/>
                  <a:gd name="connsiteX224" fmla="*/ 3747320 w 6548284"/>
                  <a:gd name="connsiteY224" fmla="*/ 1355916 h 5471652"/>
                  <a:gd name="connsiteX225" fmla="*/ 3755526 w 6548284"/>
                  <a:gd name="connsiteY225" fmla="*/ 1428245 h 5471652"/>
                  <a:gd name="connsiteX226" fmla="*/ 3604069 w 6548284"/>
                  <a:gd name="connsiteY226" fmla="*/ 1395704 h 5471652"/>
                  <a:gd name="connsiteX227" fmla="*/ 3274142 w 6548284"/>
                  <a:gd name="connsiteY227" fmla="*/ 1367913 h 5471652"/>
                  <a:gd name="connsiteX228" fmla="*/ 2787328 w 6548284"/>
                  <a:gd name="connsiteY228" fmla="*/ 1429412 h 5471652"/>
                  <a:gd name="connsiteX229" fmla="*/ 2714189 w 6548284"/>
                  <a:gd name="connsiteY229" fmla="*/ 1451780 h 5471652"/>
                  <a:gd name="connsiteX230" fmla="*/ 2713934 w 6548284"/>
                  <a:gd name="connsiteY230" fmla="*/ 1449388 h 5471652"/>
                  <a:gd name="connsiteX231" fmla="*/ 2866823 w 6548284"/>
                  <a:gd name="connsiteY231" fmla="*/ 1121431 h 5471652"/>
                  <a:gd name="connsiteX232" fmla="*/ 5589082 w 6548284"/>
                  <a:gd name="connsiteY232" fmla="*/ 801242 h 5471652"/>
                  <a:gd name="connsiteX233" fmla="*/ 4987233 w 6548284"/>
                  <a:gd name="connsiteY233" fmla="*/ 1859626 h 5471652"/>
                  <a:gd name="connsiteX234" fmla="*/ 4758762 w 6548284"/>
                  <a:gd name="connsiteY234" fmla="*/ 1668719 h 5471652"/>
                  <a:gd name="connsiteX235" fmla="*/ 4756322 w 6548284"/>
                  <a:gd name="connsiteY235" fmla="*/ 1647212 h 5471652"/>
                  <a:gd name="connsiteX236" fmla="*/ 4448116 w 6548284"/>
                  <a:gd name="connsiteY236" fmla="*/ 1313330 h 5471652"/>
                  <a:gd name="connsiteX237" fmla="*/ 4360837 w 6548284"/>
                  <a:gd name="connsiteY237" fmla="*/ 1289258 h 5471652"/>
                  <a:gd name="connsiteX238" fmla="*/ 958899 w 6548284"/>
                  <a:gd name="connsiteY238" fmla="*/ 801242 h 5471652"/>
                  <a:gd name="connsiteX239" fmla="*/ 2225536 w 6548284"/>
                  <a:gd name="connsiteY239" fmla="*/ 1304391 h 5471652"/>
                  <a:gd name="connsiteX240" fmla="*/ 2207788 w 6548284"/>
                  <a:gd name="connsiteY240" fmla="*/ 1319222 h 5471652"/>
                  <a:gd name="connsiteX241" fmla="*/ 2151582 w 6548284"/>
                  <a:gd name="connsiteY241" fmla="*/ 1324256 h 5471652"/>
                  <a:gd name="connsiteX242" fmla="*/ 1745392 w 6548284"/>
                  <a:gd name="connsiteY242" fmla="*/ 1685162 h 5471652"/>
                  <a:gd name="connsiteX243" fmla="*/ 1742831 w 6548284"/>
                  <a:gd name="connsiteY243" fmla="*/ 1707733 h 5471652"/>
                  <a:gd name="connsiteX244" fmla="*/ 1561051 w 6548284"/>
                  <a:gd name="connsiteY244" fmla="*/ 1859626 h 5471652"/>
                  <a:gd name="connsiteX245" fmla="*/ 3274142 w 6548284"/>
                  <a:gd name="connsiteY245" fmla="*/ 0 h 5471652"/>
                  <a:gd name="connsiteX246" fmla="*/ 3744011 w 6548284"/>
                  <a:gd name="connsiteY246" fmla="*/ 1104020 h 5471652"/>
                  <a:gd name="connsiteX247" fmla="*/ 3581286 w 6548284"/>
                  <a:gd name="connsiteY247" fmla="*/ 1104020 h 5471652"/>
                  <a:gd name="connsiteX248" fmla="*/ 3527783 w 6548284"/>
                  <a:gd name="connsiteY248" fmla="*/ 1064797 h 5471652"/>
                  <a:gd name="connsiteX249" fmla="*/ 3235930 w 6548284"/>
                  <a:gd name="connsiteY249" fmla="*/ 985587 h 5471652"/>
                  <a:gd name="connsiteX250" fmla="*/ 2944077 w 6548284"/>
                  <a:gd name="connsiteY250" fmla="*/ 1064797 h 5471652"/>
                  <a:gd name="connsiteX251" fmla="*/ 2890574 w 6548284"/>
                  <a:gd name="connsiteY251" fmla="*/ 1104020 h 5471652"/>
                  <a:gd name="connsiteX252" fmla="*/ 2804273 w 6548284"/>
                  <a:gd name="connsiteY252" fmla="*/ 1104020 h 54716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</a:cxnLst>
                <a:rect l="l" t="t" r="r" b="b"/>
                <a:pathLst>
                  <a:path w="6548284" h="5471652">
                    <a:moveTo>
                      <a:pt x="3138977" y="4367632"/>
                    </a:moveTo>
                    <a:lnTo>
                      <a:pt x="3468599" y="4367632"/>
                    </a:lnTo>
                    <a:lnTo>
                      <a:pt x="3480125" y="4375679"/>
                    </a:lnTo>
                    <a:cubicBezTo>
                      <a:pt x="3542609" y="4413186"/>
                      <a:pt x="3614723" y="4438988"/>
                      <a:pt x="3692483" y="4449545"/>
                    </a:cubicBezTo>
                    <a:lnTo>
                      <a:pt x="3708686" y="4450634"/>
                    </a:lnTo>
                    <a:lnTo>
                      <a:pt x="3274142" y="5471652"/>
                    </a:lnTo>
                    <a:lnTo>
                      <a:pt x="2852905" y="4481900"/>
                    </a:lnTo>
                    <a:lnTo>
                      <a:pt x="2870436" y="4480721"/>
                    </a:lnTo>
                    <a:cubicBezTo>
                      <a:pt x="2948197" y="4470164"/>
                      <a:pt x="3020311" y="4444362"/>
                      <a:pt x="3082794" y="4406855"/>
                    </a:cubicBezTo>
                    <a:close/>
                    <a:moveTo>
                      <a:pt x="4225228" y="3765171"/>
                    </a:moveTo>
                    <a:lnTo>
                      <a:pt x="4245168" y="3786646"/>
                    </a:lnTo>
                    <a:lnTo>
                      <a:pt x="4281000" y="3812913"/>
                    </a:lnTo>
                    <a:lnTo>
                      <a:pt x="4258654" y="3826876"/>
                    </a:lnTo>
                    <a:lnTo>
                      <a:pt x="4252952" y="3810556"/>
                    </a:lnTo>
                    <a:close/>
                    <a:moveTo>
                      <a:pt x="5047324" y="3717673"/>
                    </a:moveTo>
                    <a:lnTo>
                      <a:pt x="5589082" y="4670156"/>
                    </a:lnTo>
                    <a:lnTo>
                      <a:pt x="4322748" y="4167261"/>
                    </a:lnTo>
                    <a:lnTo>
                      <a:pt x="4615851" y="3922348"/>
                    </a:lnTo>
                    <a:lnTo>
                      <a:pt x="4719475" y="3913067"/>
                    </a:lnTo>
                    <a:cubicBezTo>
                      <a:pt x="4855398" y="3888354"/>
                      <a:pt x="4972077" y="3816702"/>
                      <a:pt x="5047122" y="3718004"/>
                    </a:cubicBezTo>
                    <a:close/>
                    <a:moveTo>
                      <a:pt x="1523689" y="3677682"/>
                    </a:moveTo>
                    <a:lnTo>
                      <a:pt x="1568789" y="3751510"/>
                    </a:lnTo>
                    <a:cubicBezTo>
                      <a:pt x="1643834" y="3850207"/>
                      <a:pt x="1760513" y="3921859"/>
                      <a:pt x="1896435" y="3946572"/>
                    </a:cubicBezTo>
                    <a:lnTo>
                      <a:pt x="1969227" y="3953092"/>
                    </a:lnTo>
                    <a:lnTo>
                      <a:pt x="2225536" y="4167261"/>
                    </a:lnTo>
                    <a:lnTo>
                      <a:pt x="958899" y="4670156"/>
                    </a:lnTo>
                    <a:close/>
                    <a:moveTo>
                      <a:pt x="3097833" y="3648698"/>
                    </a:moveTo>
                    <a:lnTo>
                      <a:pt x="3165195" y="3658753"/>
                    </a:lnTo>
                    <a:cubicBezTo>
                      <a:pt x="3203346" y="3662540"/>
                      <a:pt x="3242141" y="3664485"/>
                      <a:pt x="3281459" y="3664485"/>
                    </a:cubicBezTo>
                    <a:cubicBezTo>
                      <a:pt x="3316409" y="3664485"/>
                      <a:pt x="3350945" y="3662948"/>
                      <a:pt x="3384983" y="3659947"/>
                    </a:cubicBezTo>
                    <a:lnTo>
                      <a:pt x="3412120" y="3656351"/>
                    </a:lnTo>
                    <a:lnTo>
                      <a:pt x="3402871" y="3663132"/>
                    </a:lnTo>
                    <a:cubicBezTo>
                      <a:pt x="3355640" y="3705097"/>
                      <a:pt x="3317418" y="3755068"/>
                      <a:pt x="3291004" y="3810556"/>
                    </a:cubicBezTo>
                    <a:lnTo>
                      <a:pt x="3276013" y="3853461"/>
                    </a:lnTo>
                    <a:lnTo>
                      <a:pt x="3271916" y="3841732"/>
                    </a:lnTo>
                    <a:cubicBezTo>
                      <a:pt x="3245501" y="3786244"/>
                      <a:pt x="3207279" y="3736273"/>
                      <a:pt x="3160048" y="3694308"/>
                    </a:cubicBezTo>
                    <a:close/>
                    <a:moveTo>
                      <a:pt x="2489996" y="3332804"/>
                    </a:moveTo>
                    <a:lnTo>
                      <a:pt x="2500154" y="3344598"/>
                    </a:lnTo>
                    <a:cubicBezTo>
                      <a:pt x="2569796" y="3417858"/>
                      <a:pt x="2652844" y="3481158"/>
                      <a:pt x="2746038" y="3531665"/>
                    </a:cubicBezTo>
                    <a:lnTo>
                      <a:pt x="2803213" y="3559014"/>
                    </a:lnTo>
                    <a:lnTo>
                      <a:pt x="2790941" y="3558463"/>
                    </a:lnTo>
                    <a:cubicBezTo>
                      <a:pt x="2682832" y="3558463"/>
                      <a:pt x="2582399" y="3587664"/>
                      <a:pt x="2499089" y="3637673"/>
                    </a:cubicBezTo>
                    <a:lnTo>
                      <a:pt x="2493399" y="3641844"/>
                    </a:lnTo>
                    <a:lnTo>
                      <a:pt x="2513026" y="3585667"/>
                    </a:lnTo>
                    <a:cubicBezTo>
                      <a:pt x="2519979" y="3555475"/>
                      <a:pt x="2523631" y="3524213"/>
                      <a:pt x="2523631" y="3492194"/>
                    </a:cubicBezTo>
                    <a:cubicBezTo>
                      <a:pt x="2523631" y="3460176"/>
                      <a:pt x="2519979" y="3428915"/>
                      <a:pt x="2513026" y="3398722"/>
                    </a:cubicBezTo>
                    <a:close/>
                    <a:moveTo>
                      <a:pt x="1701720" y="3113514"/>
                    </a:moveTo>
                    <a:lnTo>
                      <a:pt x="1710671" y="3142601"/>
                    </a:lnTo>
                    <a:cubicBezTo>
                      <a:pt x="1917943" y="3699436"/>
                      <a:pt x="2539538" y="4103739"/>
                      <a:pt x="3274142" y="4103739"/>
                    </a:cubicBezTo>
                    <a:cubicBezTo>
                      <a:pt x="3613191" y="4103739"/>
                      <a:pt x="3928166" y="4017615"/>
                      <a:pt x="4189444" y="3870121"/>
                    </a:cubicBezTo>
                    <a:lnTo>
                      <a:pt x="4258654" y="3826876"/>
                    </a:lnTo>
                    <a:lnTo>
                      <a:pt x="4283368" y="3897616"/>
                    </a:lnTo>
                    <a:cubicBezTo>
                      <a:pt x="4290322" y="3927809"/>
                      <a:pt x="4293973" y="3959069"/>
                      <a:pt x="4293973" y="3991088"/>
                    </a:cubicBezTo>
                    <a:cubicBezTo>
                      <a:pt x="4293973" y="4247238"/>
                      <a:pt x="4060268" y="4454889"/>
                      <a:pt x="3771978" y="4454889"/>
                    </a:cubicBezTo>
                    <a:lnTo>
                      <a:pt x="3708686" y="4450634"/>
                    </a:lnTo>
                    <a:lnTo>
                      <a:pt x="3744011" y="4367632"/>
                    </a:lnTo>
                    <a:lnTo>
                      <a:pt x="3468599" y="4367632"/>
                    </a:lnTo>
                    <a:lnTo>
                      <a:pt x="3421000" y="4334402"/>
                    </a:lnTo>
                    <a:cubicBezTo>
                      <a:pt x="3365380" y="4289486"/>
                      <a:pt x="3320720" y="4234045"/>
                      <a:pt x="3291004" y="4171620"/>
                    </a:cubicBezTo>
                    <a:lnTo>
                      <a:pt x="3286905" y="4159891"/>
                    </a:lnTo>
                    <a:lnTo>
                      <a:pt x="3271916" y="4202796"/>
                    </a:lnTo>
                    <a:cubicBezTo>
                      <a:pt x="3242200" y="4265221"/>
                      <a:pt x="3197539" y="4320662"/>
                      <a:pt x="3141920" y="4365578"/>
                    </a:cubicBezTo>
                    <a:lnTo>
                      <a:pt x="3138977" y="4367632"/>
                    </a:lnTo>
                    <a:lnTo>
                      <a:pt x="2804273" y="4367632"/>
                    </a:lnTo>
                    <a:lnTo>
                      <a:pt x="2852905" y="4481900"/>
                    </a:lnTo>
                    <a:lnTo>
                      <a:pt x="2790941" y="4486065"/>
                    </a:lnTo>
                    <a:cubicBezTo>
                      <a:pt x="2502651" y="4486065"/>
                      <a:pt x="2268946" y="4278414"/>
                      <a:pt x="2268946" y="4022264"/>
                    </a:cubicBezTo>
                    <a:cubicBezTo>
                      <a:pt x="2268946" y="3990245"/>
                      <a:pt x="2272598" y="3958985"/>
                      <a:pt x="2279551" y="3928792"/>
                    </a:cubicBezTo>
                    <a:lnTo>
                      <a:pt x="2299177" y="3872615"/>
                    </a:lnTo>
                    <a:lnTo>
                      <a:pt x="2293488" y="3876786"/>
                    </a:lnTo>
                    <a:cubicBezTo>
                      <a:pt x="2210177" y="3926795"/>
                      <a:pt x="2109744" y="3955995"/>
                      <a:pt x="2001635" y="3955995"/>
                    </a:cubicBezTo>
                    <a:lnTo>
                      <a:pt x="1969227" y="3953092"/>
                    </a:lnTo>
                    <a:lnTo>
                      <a:pt x="1561051" y="3612026"/>
                    </a:lnTo>
                    <a:lnTo>
                      <a:pt x="1523689" y="3677682"/>
                    </a:lnTo>
                    <a:lnTo>
                      <a:pt x="1520662" y="3672727"/>
                    </a:lnTo>
                    <a:cubicBezTo>
                      <a:pt x="1494247" y="3617238"/>
                      <a:pt x="1479641" y="3556232"/>
                      <a:pt x="1479641" y="3492194"/>
                    </a:cubicBezTo>
                    <a:cubicBezTo>
                      <a:pt x="1479641" y="3364119"/>
                      <a:pt x="1538067" y="3248169"/>
                      <a:pt x="1632529" y="3164238"/>
                    </a:cubicBezTo>
                    <a:close/>
                    <a:moveTo>
                      <a:pt x="4865174" y="3053039"/>
                    </a:moveTo>
                    <a:lnTo>
                      <a:pt x="4884949" y="3062034"/>
                    </a:lnTo>
                    <a:cubicBezTo>
                      <a:pt x="5035622" y="3143379"/>
                      <a:pt x="5136270" y="3290590"/>
                      <a:pt x="5136270" y="3458689"/>
                    </a:cubicBezTo>
                    <a:cubicBezTo>
                      <a:pt x="5136270" y="3522726"/>
                      <a:pt x="5121664" y="3583732"/>
                      <a:pt x="5095249" y="3639221"/>
                    </a:cubicBezTo>
                    <a:lnTo>
                      <a:pt x="5047324" y="3717673"/>
                    </a:lnTo>
                    <a:lnTo>
                      <a:pt x="4987233" y="3612026"/>
                    </a:lnTo>
                    <a:lnTo>
                      <a:pt x="4615851" y="3922348"/>
                    </a:lnTo>
                    <a:lnTo>
                      <a:pt x="4614275" y="3922490"/>
                    </a:lnTo>
                    <a:cubicBezTo>
                      <a:pt x="4506166" y="3922490"/>
                      <a:pt x="4405733" y="3893289"/>
                      <a:pt x="4322422" y="3843280"/>
                    </a:cubicBezTo>
                    <a:lnTo>
                      <a:pt x="4281000" y="3812913"/>
                    </a:lnTo>
                    <a:lnTo>
                      <a:pt x="4315471" y="3791374"/>
                    </a:lnTo>
                    <a:cubicBezTo>
                      <a:pt x="4558028" y="3624111"/>
                      <a:pt x="4741950" y="3399602"/>
                      <a:pt x="4837614" y="3142601"/>
                    </a:cubicBezTo>
                    <a:close/>
                    <a:moveTo>
                      <a:pt x="4880057" y="2999991"/>
                    </a:moveTo>
                    <a:lnTo>
                      <a:pt x="4877954" y="3011508"/>
                    </a:lnTo>
                    <a:lnTo>
                      <a:pt x="4865174" y="3053039"/>
                    </a:lnTo>
                    <a:lnTo>
                      <a:pt x="4817459" y="3031336"/>
                    </a:lnTo>
                    <a:lnTo>
                      <a:pt x="4738782" y="3009635"/>
                    </a:lnTo>
                    <a:lnTo>
                      <a:pt x="4768096" y="3011279"/>
                    </a:lnTo>
                    <a:cubicBezTo>
                      <a:pt x="4804132" y="3011279"/>
                      <a:pt x="4839316" y="3008034"/>
                      <a:pt x="4873296" y="3001856"/>
                    </a:cubicBezTo>
                    <a:close/>
                    <a:moveTo>
                      <a:pt x="4291001" y="2734361"/>
                    </a:moveTo>
                    <a:lnTo>
                      <a:pt x="4335249" y="2806793"/>
                    </a:lnTo>
                    <a:cubicBezTo>
                      <a:pt x="4393878" y="2883900"/>
                      <a:pt x="4477918" y="2944501"/>
                      <a:pt x="4576693" y="2979108"/>
                    </a:cubicBezTo>
                    <a:lnTo>
                      <a:pt x="4634597" y="2995800"/>
                    </a:lnTo>
                    <a:lnTo>
                      <a:pt x="4614275" y="2994888"/>
                    </a:lnTo>
                    <a:cubicBezTo>
                      <a:pt x="4325984" y="2994888"/>
                      <a:pt x="4092279" y="3202539"/>
                      <a:pt x="4092279" y="3458689"/>
                    </a:cubicBezTo>
                    <a:cubicBezTo>
                      <a:pt x="4092279" y="3522726"/>
                      <a:pt x="4106886" y="3583733"/>
                      <a:pt x="4133300" y="3639221"/>
                    </a:cubicBezTo>
                    <a:lnTo>
                      <a:pt x="4161025" y="3684606"/>
                    </a:lnTo>
                    <a:lnTo>
                      <a:pt x="4141084" y="3663132"/>
                    </a:lnTo>
                    <a:cubicBezTo>
                      <a:pt x="4058429" y="3589692"/>
                      <a:pt x="3948184" y="3540766"/>
                      <a:pt x="3825349" y="3529682"/>
                    </a:cubicBezTo>
                    <a:lnTo>
                      <a:pt x="3819050" y="3529399"/>
                    </a:lnTo>
                    <a:lnTo>
                      <a:pt x="3847565" y="3514360"/>
                    </a:lnTo>
                    <a:cubicBezTo>
                      <a:pt x="4116896" y="3356391"/>
                      <a:pt x="4293972" y="3088873"/>
                      <a:pt x="4293972" y="2785449"/>
                    </a:cubicBezTo>
                    <a:close/>
                    <a:moveTo>
                      <a:pt x="2272347" y="2726978"/>
                    </a:moveTo>
                    <a:lnTo>
                      <a:pt x="2268946" y="2785449"/>
                    </a:lnTo>
                    <a:cubicBezTo>
                      <a:pt x="2268946" y="2906818"/>
                      <a:pt x="2297279" y="3022443"/>
                      <a:pt x="2348514" y="3127609"/>
                    </a:cubicBezTo>
                    <a:lnTo>
                      <a:pt x="2367533" y="3161885"/>
                    </a:lnTo>
                    <a:lnTo>
                      <a:pt x="2293488" y="3107604"/>
                    </a:lnTo>
                    <a:cubicBezTo>
                      <a:pt x="2210177" y="3057594"/>
                      <a:pt x="2109744" y="3028394"/>
                      <a:pt x="2001635" y="3028394"/>
                    </a:cubicBezTo>
                    <a:cubicBezTo>
                      <a:pt x="1893527" y="3028394"/>
                      <a:pt x="1793094" y="3057595"/>
                      <a:pt x="1709783" y="3107604"/>
                    </a:cubicBezTo>
                    <a:lnTo>
                      <a:pt x="1701720" y="3113514"/>
                    </a:lnTo>
                    <a:lnTo>
                      <a:pt x="1676947" y="3033010"/>
                    </a:lnTo>
                    <a:lnTo>
                      <a:pt x="1780189" y="3042258"/>
                    </a:lnTo>
                    <a:cubicBezTo>
                      <a:pt x="1996406" y="3042258"/>
                      <a:pt x="2181920" y="2925454"/>
                      <a:pt x="2261163" y="2758989"/>
                    </a:cubicBezTo>
                    <a:close/>
                    <a:moveTo>
                      <a:pt x="5236243" y="2345948"/>
                    </a:moveTo>
                    <a:lnTo>
                      <a:pt x="6548284" y="2735826"/>
                    </a:lnTo>
                    <a:lnTo>
                      <a:pt x="5227032" y="3128441"/>
                    </a:lnTo>
                    <a:lnTo>
                      <a:pt x="5227032" y="2764086"/>
                    </a:lnTo>
                    <a:lnTo>
                      <a:pt x="5249070" y="2728010"/>
                    </a:lnTo>
                    <a:cubicBezTo>
                      <a:pt x="5275485" y="2672521"/>
                      <a:pt x="5290091" y="2611515"/>
                      <a:pt x="5290091" y="2547478"/>
                    </a:cubicBezTo>
                    <a:cubicBezTo>
                      <a:pt x="5290091" y="2483440"/>
                      <a:pt x="5275485" y="2422434"/>
                      <a:pt x="5249070" y="2366945"/>
                    </a:cubicBezTo>
                    <a:close/>
                    <a:moveTo>
                      <a:pt x="1321252" y="2343211"/>
                    </a:moveTo>
                    <a:lnTo>
                      <a:pt x="1321252" y="2361849"/>
                    </a:lnTo>
                    <a:lnTo>
                      <a:pt x="1299214" y="2397925"/>
                    </a:lnTo>
                    <a:cubicBezTo>
                      <a:pt x="1272800" y="2453413"/>
                      <a:pt x="1258193" y="2514419"/>
                      <a:pt x="1258193" y="2578457"/>
                    </a:cubicBezTo>
                    <a:cubicBezTo>
                      <a:pt x="1258193" y="2642494"/>
                      <a:pt x="1272800" y="2703501"/>
                      <a:pt x="1299214" y="2758989"/>
                    </a:cubicBezTo>
                    <a:lnTo>
                      <a:pt x="1321252" y="2795065"/>
                    </a:lnTo>
                    <a:lnTo>
                      <a:pt x="1321252" y="3128441"/>
                    </a:lnTo>
                    <a:lnTo>
                      <a:pt x="0" y="2735826"/>
                    </a:lnTo>
                    <a:close/>
                    <a:moveTo>
                      <a:pt x="1780189" y="2114656"/>
                    </a:moveTo>
                    <a:lnTo>
                      <a:pt x="1815281" y="2117407"/>
                    </a:lnTo>
                    <a:lnTo>
                      <a:pt x="1765720" y="2203373"/>
                    </a:lnTo>
                    <a:cubicBezTo>
                      <a:pt x="1682880" y="2367028"/>
                      <a:pt x="1637071" y="2546957"/>
                      <a:pt x="1637071" y="2735826"/>
                    </a:cubicBezTo>
                    <a:cubicBezTo>
                      <a:pt x="1637071" y="2830261"/>
                      <a:pt x="1648523" y="2922460"/>
                      <a:pt x="1670331" y="3011508"/>
                    </a:cubicBezTo>
                    <a:lnTo>
                      <a:pt x="1676947" y="3033010"/>
                    </a:lnTo>
                    <a:lnTo>
                      <a:pt x="1674988" y="3032835"/>
                    </a:lnTo>
                    <a:cubicBezTo>
                      <a:pt x="1539066" y="3008122"/>
                      <a:pt x="1422387" y="2936470"/>
                      <a:pt x="1347342" y="2837772"/>
                    </a:cubicBezTo>
                    <a:lnTo>
                      <a:pt x="1321252" y="2795065"/>
                    </a:lnTo>
                    <a:lnTo>
                      <a:pt x="1321252" y="2361849"/>
                    </a:lnTo>
                    <a:lnTo>
                      <a:pt x="1347342" y="2319141"/>
                    </a:lnTo>
                    <a:cubicBezTo>
                      <a:pt x="1441148" y="2195769"/>
                      <a:pt x="1600007" y="2114656"/>
                      <a:pt x="1780189" y="2114656"/>
                    </a:cubicBezTo>
                    <a:close/>
                    <a:moveTo>
                      <a:pt x="4768096" y="2083677"/>
                    </a:moveTo>
                    <a:cubicBezTo>
                      <a:pt x="4948277" y="2083677"/>
                      <a:pt x="5107136" y="2164791"/>
                      <a:pt x="5200943" y="2288162"/>
                    </a:cubicBezTo>
                    <a:lnTo>
                      <a:pt x="5236243" y="2345948"/>
                    </a:lnTo>
                    <a:lnTo>
                      <a:pt x="5227032" y="2343211"/>
                    </a:lnTo>
                    <a:lnTo>
                      <a:pt x="5227032" y="2764086"/>
                    </a:lnTo>
                    <a:lnTo>
                      <a:pt x="5200943" y="2806793"/>
                    </a:lnTo>
                    <a:cubicBezTo>
                      <a:pt x="5144659" y="2880816"/>
                      <a:pt x="5064956" y="2939626"/>
                      <a:pt x="4971280" y="2974831"/>
                    </a:cubicBezTo>
                    <a:lnTo>
                      <a:pt x="4880057" y="2999991"/>
                    </a:lnTo>
                    <a:lnTo>
                      <a:pt x="4902761" y="2875687"/>
                    </a:lnTo>
                    <a:cubicBezTo>
                      <a:pt x="4908350" y="2829702"/>
                      <a:pt x="4911213" y="2783043"/>
                      <a:pt x="4911213" y="2735826"/>
                    </a:cubicBezTo>
                    <a:cubicBezTo>
                      <a:pt x="4911213" y="2546957"/>
                      <a:pt x="4865404" y="2367028"/>
                      <a:pt x="4782564" y="2203373"/>
                    </a:cubicBezTo>
                    <a:lnTo>
                      <a:pt x="4715916" y="2087768"/>
                    </a:lnTo>
                    <a:close/>
                    <a:moveTo>
                      <a:pt x="1848645" y="2064559"/>
                    </a:moveTo>
                    <a:lnTo>
                      <a:pt x="1887676" y="2106591"/>
                    </a:lnTo>
                    <a:lnTo>
                      <a:pt x="1926066" y="2134735"/>
                    </a:lnTo>
                    <a:lnTo>
                      <a:pt x="1872591" y="2121900"/>
                    </a:lnTo>
                    <a:lnTo>
                      <a:pt x="1815281" y="2117407"/>
                    </a:lnTo>
                    <a:lnTo>
                      <a:pt x="1834657" y="2083798"/>
                    </a:lnTo>
                    <a:close/>
                    <a:moveTo>
                      <a:pt x="2714189" y="1451780"/>
                    </a:moveTo>
                    <a:lnTo>
                      <a:pt x="2723274" y="1537187"/>
                    </a:lnTo>
                    <a:cubicBezTo>
                      <a:pt x="2766189" y="1736192"/>
                      <a:pt x="2952242" y="1890012"/>
                      <a:pt x="3182559" y="1910794"/>
                    </a:cubicBezTo>
                    <a:lnTo>
                      <a:pt x="3183806" y="1910851"/>
                    </a:lnTo>
                    <a:lnTo>
                      <a:pt x="3114720" y="1918276"/>
                    </a:lnTo>
                    <a:cubicBezTo>
                      <a:pt x="2735004" y="1972897"/>
                      <a:pt x="2426638" y="2210951"/>
                      <a:pt x="2314466" y="2524050"/>
                    </a:cubicBezTo>
                    <a:lnTo>
                      <a:pt x="2301123" y="2569104"/>
                    </a:lnTo>
                    <a:lnTo>
                      <a:pt x="2291579" y="2484985"/>
                    </a:lnTo>
                    <a:cubicBezTo>
                      <a:pt x="2273327" y="2405730"/>
                      <a:pt x="2232322" y="2333839"/>
                      <a:pt x="2174894" y="2274934"/>
                    </a:cubicBezTo>
                    <a:lnTo>
                      <a:pt x="2114917" y="2222900"/>
                    </a:lnTo>
                    <a:lnTo>
                      <a:pt x="2151582" y="2233012"/>
                    </a:lnTo>
                    <a:cubicBezTo>
                      <a:pt x="2185563" y="2239191"/>
                      <a:pt x="2220746" y="2242435"/>
                      <a:pt x="2256782" y="2242435"/>
                    </a:cubicBezTo>
                    <a:cubicBezTo>
                      <a:pt x="2545073" y="2242435"/>
                      <a:pt x="2778778" y="2034784"/>
                      <a:pt x="2778778" y="1778634"/>
                    </a:cubicBezTo>
                    <a:cubicBezTo>
                      <a:pt x="2778778" y="1682578"/>
                      <a:pt x="2745913" y="1593342"/>
                      <a:pt x="2689629" y="1519319"/>
                    </a:cubicBezTo>
                    <a:lnTo>
                      <a:pt x="2646216" y="1472568"/>
                    </a:lnTo>
                    <a:close/>
                    <a:moveTo>
                      <a:pt x="3755526" y="1428245"/>
                    </a:moveTo>
                    <a:lnTo>
                      <a:pt x="3760957" y="1429412"/>
                    </a:lnTo>
                    <a:lnTo>
                      <a:pt x="3838352" y="1453081"/>
                    </a:lnTo>
                    <a:lnTo>
                      <a:pt x="3812085" y="1481368"/>
                    </a:lnTo>
                    <a:cubicBezTo>
                      <a:pt x="3755801" y="1555391"/>
                      <a:pt x="3722936" y="1644627"/>
                      <a:pt x="3722936" y="1740684"/>
                    </a:cubicBezTo>
                    <a:cubicBezTo>
                      <a:pt x="3722936" y="1996833"/>
                      <a:pt x="3956641" y="2204484"/>
                      <a:pt x="4244931" y="2204484"/>
                    </a:cubicBezTo>
                    <a:cubicBezTo>
                      <a:pt x="4389077" y="2204484"/>
                      <a:pt x="4519576" y="2152571"/>
                      <a:pt x="4614038" y="2068640"/>
                    </a:cubicBezTo>
                    <a:lnTo>
                      <a:pt x="4663714" y="2015145"/>
                    </a:lnTo>
                    <a:lnTo>
                      <a:pt x="4713628" y="2083798"/>
                    </a:lnTo>
                    <a:lnTo>
                      <a:pt x="4715916" y="2087768"/>
                    </a:lnTo>
                    <a:lnTo>
                      <a:pt x="4675694" y="2090921"/>
                    </a:lnTo>
                    <a:cubicBezTo>
                      <a:pt x="4465754" y="2124241"/>
                      <a:pt x="4299295" y="2269077"/>
                      <a:pt x="4256706" y="2454005"/>
                    </a:cubicBezTo>
                    <a:lnTo>
                      <a:pt x="4248673" y="2524799"/>
                    </a:lnTo>
                    <a:lnTo>
                      <a:pt x="4248452" y="2524050"/>
                    </a:lnTo>
                    <a:cubicBezTo>
                      <a:pt x="4128268" y="2188587"/>
                      <a:pt x="3782862" y="1939272"/>
                      <a:pt x="3365785" y="1909418"/>
                    </a:cubicBezTo>
                    <a:lnTo>
                      <a:pt x="3313256" y="1907546"/>
                    </a:lnTo>
                    <a:lnTo>
                      <a:pt x="3341130" y="1903766"/>
                    </a:lnTo>
                    <a:cubicBezTo>
                      <a:pt x="3578995" y="1860519"/>
                      <a:pt x="3757925" y="1673519"/>
                      <a:pt x="3757925" y="1449388"/>
                    </a:cubicBezTo>
                    <a:close/>
                    <a:moveTo>
                      <a:pt x="2256782" y="1314833"/>
                    </a:moveTo>
                    <a:cubicBezTo>
                      <a:pt x="2400928" y="1314833"/>
                      <a:pt x="2531426" y="1366746"/>
                      <a:pt x="2625889" y="1450678"/>
                    </a:cubicBezTo>
                    <a:lnTo>
                      <a:pt x="2646216" y="1472568"/>
                    </a:lnTo>
                    <a:lnTo>
                      <a:pt x="2636921" y="1475411"/>
                    </a:lnTo>
                    <a:cubicBezTo>
                      <a:pt x="2343136" y="1579241"/>
                      <a:pt x="2093173" y="1752693"/>
                      <a:pt x="1916657" y="1971013"/>
                    </a:cubicBezTo>
                    <a:lnTo>
                      <a:pt x="1848645" y="2064559"/>
                    </a:lnTo>
                    <a:lnTo>
                      <a:pt x="1823936" y="2037950"/>
                    </a:lnTo>
                    <a:cubicBezTo>
                      <a:pt x="1767652" y="1963927"/>
                      <a:pt x="1734787" y="1874691"/>
                      <a:pt x="1734787" y="1778634"/>
                    </a:cubicBezTo>
                    <a:lnTo>
                      <a:pt x="1742831" y="1707733"/>
                    </a:lnTo>
                    <a:lnTo>
                      <a:pt x="2207788" y="1319222"/>
                    </a:lnTo>
                    <a:close/>
                    <a:moveTo>
                      <a:pt x="4244931" y="1276882"/>
                    </a:moveTo>
                    <a:cubicBezTo>
                      <a:pt x="4280968" y="1276882"/>
                      <a:pt x="4316151" y="1280127"/>
                      <a:pt x="4350132" y="1286305"/>
                    </a:cubicBezTo>
                    <a:lnTo>
                      <a:pt x="4360837" y="1289258"/>
                    </a:lnTo>
                    <a:lnTo>
                      <a:pt x="4322748" y="1304391"/>
                    </a:lnTo>
                    <a:lnTo>
                      <a:pt x="4758762" y="1668719"/>
                    </a:lnTo>
                    <a:lnTo>
                      <a:pt x="4766927" y="1740684"/>
                    </a:lnTo>
                    <a:cubicBezTo>
                      <a:pt x="4766927" y="1836740"/>
                      <a:pt x="4734062" y="1925976"/>
                      <a:pt x="4677779" y="1999999"/>
                    </a:cubicBezTo>
                    <a:lnTo>
                      <a:pt x="4663714" y="2015145"/>
                    </a:lnTo>
                    <a:lnTo>
                      <a:pt x="4631627" y="1971013"/>
                    </a:lnTo>
                    <a:cubicBezTo>
                      <a:pt x="4455111" y="1752693"/>
                      <a:pt x="4205149" y="1579241"/>
                      <a:pt x="3911364" y="1475411"/>
                    </a:cubicBezTo>
                    <a:lnTo>
                      <a:pt x="3838352" y="1453081"/>
                    </a:lnTo>
                    <a:lnTo>
                      <a:pt x="3875825" y="1412727"/>
                    </a:lnTo>
                    <a:cubicBezTo>
                      <a:pt x="3970288" y="1328795"/>
                      <a:pt x="4100786" y="1276882"/>
                      <a:pt x="4244931" y="1276882"/>
                    </a:cubicBezTo>
                    <a:close/>
                    <a:moveTo>
                      <a:pt x="2890574" y="1104020"/>
                    </a:moveTo>
                    <a:lnTo>
                      <a:pt x="3581286" y="1104020"/>
                    </a:lnTo>
                    <a:lnTo>
                      <a:pt x="3605036" y="1121431"/>
                    </a:lnTo>
                    <a:cubicBezTo>
                      <a:pt x="3675883" y="1184380"/>
                      <a:pt x="3726460" y="1265339"/>
                      <a:pt x="3747320" y="1355916"/>
                    </a:cubicBezTo>
                    <a:lnTo>
                      <a:pt x="3755526" y="1428245"/>
                    </a:lnTo>
                    <a:lnTo>
                      <a:pt x="3604069" y="1395704"/>
                    </a:lnTo>
                    <a:cubicBezTo>
                      <a:pt x="3497500" y="1377482"/>
                      <a:pt x="3387158" y="1367913"/>
                      <a:pt x="3274142" y="1367913"/>
                    </a:cubicBezTo>
                    <a:cubicBezTo>
                      <a:pt x="3104618" y="1367913"/>
                      <a:pt x="2941112" y="1389444"/>
                      <a:pt x="2787328" y="1429412"/>
                    </a:cubicBezTo>
                    <a:lnTo>
                      <a:pt x="2714189" y="1451780"/>
                    </a:lnTo>
                    <a:lnTo>
                      <a:pt x="2713934" y="1449388"/>
                    </a:lnTo>
                    <a:cubicBezTo>
                      <a:pt x="2713934" y="1321313"/>
                      <a:pt x="2772361" y="1205363"/>
                      <a:pt x="2866823" y="1121431"/>
                    </a:cubicBezTo>
                    <a:close/>
                    <a:moveTo>
                      <a:pt x="5589082" y="801242"/>
                    </a:moveTo>
                    <a:lnTo>
                      <a:pt x="4987233" y="1859626"/>
                    </a:lnTo>
                    <a:lnTo>
                      <a:pt x="4758762" y="1668719"/>
                    </a:lnTo>
                    <a:lnTo>
                      <a:pt x="4756322" y="1647212"/>
                    </a:lnTo>
                    <a:cubicBezTo>
                      <a:pt x="4721555" y="1496250"/>
                      <a:pt x="4604243" y="1372004"/>
                      <a:pt x="4448116" y="1313330"/>
                    </a:cubicBezTo>
                    <a:lnTo>
                      <a:pt x="4360837" y="1289258"/>
                    </a:lnTo>
                    <a:close/>
                    <a:moveTo>
                      <a:pt x="958899" y="801242"/>
                    </a:moveTo>
                    <a:lnTo>
                      <a:pt x="2225536" y="1304391"/>
                    </a:lnTo>
                    <a:lnTo>
                      <a:pt x="2207788" y="1319222"/>
                    </a:lnTo>
                    <a:lnTo>
                      <a:pt x="2151582" y="1324256"/>
                    </a:lnTo>
                    <a:cubicBezTo>
                      <a:pt x="1947698" y="1361326"/>
                      <a:pt x="1787113" y="1504008"/>
                      <a:pt x="1745392" y="1685162"/>
                    </a:cubicBezTo>
                    <a:lnTo>
                      <a:pt x="1742831" y="1707733"/>
                    </a:lnTo>
                    <a:lnTo>
                      <a:pt x="1561051" y="1859626"/>
                    </a:lnTo>
                    <a:close/>
                    <a:moveTo>
                      <a:pt x="3274142" y="0"/>
                    </a:moveTo>
                    <a:lnTo>
                      <a:pt x="3744011" y="1104020"/>
                    </a:lnTo>
                    <a:lnTo>
                      <a:pt x="3581286" y="1104020"/>
                    </a:lnTo>
                    <a:lnTo>
                      <a:pt x="3527783" y="1064797"/>
                    </a:lnTo>
                    <a:cubicBezTo>
                      <a:pt x="3444472" y="1014788"/>
                      <a:pt x="3344039" y="985587"/>
                      <a:pt x="3235930" y="985587"/>
                    </a:cubicBezTo>
                    <a:cubicBezTo>
                      <a:pt x="3127821" y="985587"/>
                      <a:pt x="3027388" y="1014788"/>
                      <a:pt x="2944077" y="1064797"/>
                    </a:cubicBezTo>
                    <a:lnTo>
                      <a:pt x="2890574" y="1104020"/>
                    </a:lnTo>
                    <a:lnTo>
                      <a:pt x="2804273" y="1104020"/>
                    </a:lnTo>
                    <a:close/>
                  </a:path>
                </a:pathLst>
              </a:custGeom>
              <a:solidFill>
                <a:srgbClr val="00B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46" name="Picture 45">
                <a:extLst>
                  <a:ext uri="{FF2B5EF4-FFF2-40B4-BE49-F238E27FC236}">
                    <a16:creationId xmlns:a16="http://schemas.microsoft.com/office/drawing/2014/main" id="{5794015C-0E3C-45F3-8B22-EF8B1E0DEAE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backgroundRemoval t="10000" b="90000" l="10000" r="90000">
                            <a14:backgroundMark x1="73750" y1="39333" x2="80750" y2="56000"/>
                            <a14:backgroundMark x1="80750" y1="56000" x2="91500" y2="44333"/>
                            <a14:backgroundMark x1="91500" y1="44333" x2="80250" y2="34000"/>
                            <a14:backgroundMark x1="80250" y1="34000" x2="72750" y2="39000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331935" y="848095"/>
                <a:ext cx="4251054" cy="3188290"/>
              </a:xfrm>
              <a:prstGeom prst="rect">
                <a:avLst/>
              </a:prstGeom>
              <a:ln>
                <a:noFill/>
              </a:ln>
            </p:spPr>
          </p:pic>
        </p:grp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BE54BF82-4D88-4100-B9A7-CF976A94C46E}"/>
                </a:ext>
              </a:extLst>
            </p:cNvPr>
            <p:cNvSpPr/>
            <p:nvPr/>
          </p:nvSpPr>
          <p:spPr>
            <a:xfrm>
              <a:off x="2545261" y="1474277"/>
              <a:ext cx="2217690" cy="3165608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11500" b="1" dirty="0">
                  <a:ln w="0"/>
                  <a:solidFill>
                    <a:srgbClr val="FF000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Y</a:t>
              </a:r>
              <a:endParaRPr lang="en-US" sz="11500" b="1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4E8FC210-D633-45C1-8D4A-A88775613F61}"/>
              </a:ext>
            </a:extLst>
          </p:cNvPr>
          <p:cNvGrpSpPr/>
          <p:nvPr/>
        </p:nvGrpSpPr>
        <p:grpSpPr>
          <a:xfrm>
            <a:off x="5668497" y="3998242"/>
            <a:ext cx="961608" cy="514170"/>
            <a:chOff x="1528580" y="1075217"/>
            <a:chExt cx="4434685" cy="3763394"/>
          </a:xfrm>
        </p:grpSpPr>
        <p:grpSp>
          <p:nvGrpSpPr>
            <p:cNvPr id="48" name="Group 47">
              <a:extLst>
                <a:ext uri="{FF2B5EF4-FFF2-40B4-BE49-F238E27FC236}">
                  <a16:creationId xmlns:a16="http://schemas.microsoft.com/office/drawing/2014/main" id="{3D4403D3-CE37-4B16-91A2-E44A6AE14B6F}"/>
                </a:ext>
              </a:extLst>
            </p:cNvPr>
            <p:cNvGrpSpPr/>
            <p:nvPr/>
          </p:nvGrpSpPr>
          <p:grpSpPr>
            <a:xfrm>
              <a:off x="1528580" y="1075217"/>
              <a:ext cx="4434685" cy="3763394"/>
              <a:chOff x="1331935" y="675871"/>
              <a:chExt cx="4434685" cy="3763394"/>
            </a:xfrm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grpSpPr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16AE93D6-A41B-42DB-B47F-CE469CA1CDA2}"/>
                  </a:ext>
                </a:extLst>
              </p:cNvPr>
              <p:cNvSpPr/>
              <p:nvPr/>
            </p:nvSpPr>
            <p:spPr>
              <a:xfrm>
                <a:off x="1331935" y="675871"/>
                <a:ext cx="4434685" cy="3763394"/>
              </a:xfrm>
              <a:custGeom>
                <a:avLst/>
                <a:gdLst>
                  <a:gd name="connsiteX0" fmla="*/ 3138977 w 6548284"/>
                  <a:gd name="connsiteY0" fmla="*/ 4367632 h 5471652"/>
                  <a:gd name="connsiteX1" fmla="*/ 3468599 w 6548284"/>
                  <a:gd name="connsiteY1" fmla="*/ 4367632 h 5471652"/>
                  <a:gd name="connsiteX2" fmla="*/ 3480125 w 6548284"/>
                  <a:gd name="connsiteY2" fmla="*/ 4375679 h 5471652"/>
                  <a:gd name="connsiteX3" fmla="*/ 3692483 w 6548284"/>
                  <a:gd name="connsiteY3" fmla="*/ 4449545 h 5471652"/>
                  <a:gd name="connsiteX4" fmla="*/ 3708686 w 6548284"/>
                  <a:gd name="connsiteY4" fmla="*/ 4450634 h 5471652"/>
                  <a:gd name="connsiteX5" fmla="*/ 3274142 w 6548284"/>
                  <a:gd name="connsiteY5" fmla="*/ 5471652 h 5471652"/>
                  <a:gd name="connsiteX6" fmla="*/ 2852905 w 6548284"/>
                  <a:gd name="connsiteY6" fmla="*/ 4481900 h 5471652"/>
                  <a:gd name="connsiteX7" fmla="*/ 2870436 w 6548284"/>
                  <a:gd name="connsiteY7" fmla="*/ 4480721 h 5471652"/>
                  <a:gd name="connsiteX8" fmla="*/ 3082794 w 6548284"/>
                  <a:gd name="connsiteY8" fmla="*/ 4406855 h 5471652"/>
                  <a:gd name="connsiteX9" fmla="*/ 4225228 w 6548284"/>
                  <a:gd name="connsiteY9" fmla="*/ 3765171 h 5471652"/>
                  <a:gd name="connsiteX10" fmla="*/ 4245168 w 6548284"/>
                  <a:gd name="connsiteY10" fmla="*/ 3786646 h 5471652"/>
                  <a:gd name="connsiteX11" fmla="*/ 4281000 w 6548284"/>
                  <a:gd name="connsiteY11" fmla="*/ 3812913 h 5471652"/>
                  <a:gd name="connsiteX12" fmla="*/ 4258654 w 6548284"/>
                  <a:gd name="connsiteY12" fmla="*/ 3826876 h 5471652"/>
                  <a:gd name="connsiteX13" fmla="*/ 4252952 w 6548284"/>
                  <a:gd name="connsiteY13" fmla="*/ 3810556 h 5471652"/>
                  <a:gd name="connsiteX14" fmla="*/ 5047324 w 6548284"/>
                  <a:gd name="connsiteY14" fmla="*/ 3717673 h 5471652"/>
                  <a:gd name="connsiteX15" fmla="*/ 5589082 w 6548284"/>
                  <a:gd name="connsiteY15" fmla="*/ 4670156 h 5471652"/>
                  <a:gd name="connsiteX16" fmla="*/ 4322748 w 6548284"/>
                  <a:gd name="connsiteY16" fmla="*/ 4167261 h 5471652"/>
                  <a:gd name="connsiteX17" fmla="*/ 4615851 w 6548284"/>
                  <a:gd name="connsiteY17" fmla="*/ 3922348 h 5471652"/>
                  <a:gd name="connsiteX18" fmla="*/ 4719475 w 6548284"/>
                  <a:gd name="connsiteY18" fmla="*/ 3913067 h 5471652"/>
                  <a:gd name="connsiteX19" fmla="*/ 5047122 w 6548284"/>
                  <a:gd name="connsiteY19" fmla="*/ 3718004 h 5471652"/>
                  <a:gd name="connsiteX20" fmla="*/ 1523689 w 6548284"/>
                  <a:gd name="connsiteY20" fmla="*/ 3677682 h 5471652"/>
                  <a:gd name="connsiteX21" fmla="*/ 1568789 w 6548284"/>
                  <a:gd name="connsiteY21" fmla="*/ 3751510 h 5471652"/>
                  <a:gd name="connsiteX22" fmla="*/ 1896435 w 6548284"/>
                  <a:gd name="connsiteY22" fmla="*/ 3946572 h 5471652"/>
                  <a:gd name="connsiteX23" fmla="*/ 1969227 w 6548284"/>
                  <a:gd name="connsiteY23" fmla="*/ 3953092 h 5471652"/>
                  <a:gd name="connsiteX24" fmla="*/ 2225536 w 6548284"/>
                  <a:gd name="connsiteY24" fmla="*/ 4167261 h 5471652"/>
                  <a:gd name="connsiteX25" fmla="*/ 958899 w 6548284"/>
                  <a:gd name="connsiteY25" fmla="*/ 4670156 h 5471652"/>
                  <a:gd name="connsiteX26" fmla="*/ 3097833 w 6548284"/>
                  <a:gd name="connsiteY26" fmla="*/ 3648698 h 5471652"/>
                  <a:gd name="connsiteX27" fmla="*/ 3165195 w 6548284"/>
                  <a:gd name="connsiteY27" fmla="*/ 3658753 h 5471652"/>
                  <a:gd name="connsiteX28" fmla="*/ 3281459 w 6548284"/>
                  <a:gd name="connsiteY28" fmla="*/ 3664485 h 5471652"/>
                  <a:gd name="connsiteX29" fmla="*/ 3384983 w 6548284"/>
                  <a:gd name="connsiteY29" fmla="*/ 3659947 h 5471652"/>
                  <a:gd name="connsiteX30" fmla="*/ 3412120 w 6548284"/>
                  <a:gd name="connsiteY30" fmla="*/ 3656351 h 5471652"/>
                  <a:gd name="connsiteX31" fmla="*/ 3402871 w 6548284"/>
                  <a:gd name="connsiteY31" fmla="*/ 3663132 h 5471652"/>
                  <a:gd name="connsiteX32" fmla="*/ 3291004 w 6548284"/>
                  <a:gd name="connsiteY32" fmla="*/ 3810556 h 5471652"/>
                  <a:gd name="connsiteX33" fmla="*/ 3276013 w 6548284"/>
                  <a:gd name="connsiteY33" fmla="*/ 3853461 h 5471652"/>
                  <a:gd name="connsiteX34" fmla="*/ 3271916 w 6548284"/>
                  <a:gd name="connsiteY34" fmla="*/ 3841732 h 5471652"/>
                  <a:gd name="connsiteX35" fmla="*/ 3160048 w 6548284"/>
                  <a:gd name="connsiteY35" fmla="*/ 3694308 h 5471652"/>
                  <a:gd name="connsiteX36" fmla="*/ 2489996 w 6548284"/>
                  <a:gd name="connsiteY36" fmla="*/ 3332804 h 5471652"/>
                  <a:gd name="connsiteX37" fmla="*/ 2500154 w 6548284"/>
                  <a:gd name="connsiteY37" fmla="*/ 3344598 h 5471652"/>
                  <a:gd name="connsiteX38" fmla="*/ 2746038 w 6548284"/>
                  <a:gd name="connsiteY38" fmla="*/ 3531665 h 5471652"/>
                  <a:gd name="connsiteX39" fmla="*/ 2803213 w 6548284"/>
                  <a:gd name="connsiteY39" fmla="*/ 3559014 h 5471652"/>
                  <a:gd name="connsiteX40" fmla="*/ 2790941 w 6548284"/>
                  <a:gd name="connsiteY40" fmla="*/ 3558463 h 5471652"/>
                  <a:gd name="connsiteX41" fmla="*/ 2499089 w 6548284"/>
                  <a:gd name="connsiteY41" fmla="*/ 3637673 h 5471652"/>
                  <a:gd name="connsiteX42" fmla="*/ 2493399 w 6548284"/>
                  <a:gd name="connsiteY42" fmla="*/ 3641844 h 5471652"/>
                  <a:gd name="connsiteX43" fmla="*/ 2513026 w 6548284"/>
                  <a:gd name="connsiteY43" fmla="*/ 3585667 h 5471652"/>
                  <a:gd name="connsiteX44" fmla="*/ 2523631 w 6548284"/>
                  <a:gd name="connsiteY44" fmla="*/ 3492194 h 5471652"/>
                  <a:gd name="connsiteX45" fmla="*/ 2513026 w 6548284"/>
                  <a:gd name="connsiteY45" fmla="*/ 3398722 h 5471652"/>
                  <a:gd name="connsiteX46" fmla="*/ 1701720 w 6548284"/>
                  <a:gd name="connsiteY46" fmla="*/ 3113514 h 5471652"/>
                  <a:gd name="connsiteX47" fmla="*/ 1710671 w 6548284"/>
                  <a:gd name="connsiteY47" fmla="*/ 3142601 h 5471652"/>
                  <a:gd name="connsiteX48" fmla="*/ 3274142 w 6548284"/>
                  <a:gd name="connsiteY48" fmla="*/ 4103739 h 5471652"/>
                  <a:gd name="connsiteX49" fmla="*/ 4189444 w 6548284"/>
                  <a:gd name="connsiteY49" fmla="*/ 3870121 h 5471652"/>
                  <a:gd name="connsiteX50" fmla="*/ 4258654 w 6548284"/>
                  <a:gd name="connsiteY50" fmla="*/ 3826876 h 5471652"/>
                  <a:gd name="connsiteX51" fmla="*/ 4283368 w 6548284"/>
                  <a:gd name="connsiteY51" fmla="*/ 3897616 h 5471652"/>
                  <a:gd name="connsiteX52" fmla="*/ 4293973 w 6548284"/>
                  <a:gd name="connsiteY52" fmla="*/ 3991088 h 5471652"/>
                  <a:gd name="connsiteX53" fmla="*/ 3771978 w 6548284"/>
                  <a:gd name="connsiteY53" fmla="*/ 4454889 h 5471652"/>
                  <a:gd name="connsiteX54" fmla="*/ 3708686 w 6548284"/>
                  <a:gd name="connsiteY54" fmla="*/ 4450634 h 5471652"/>
                  <a:gd name="connsiteX55" fmla="*/ 3744011 w 6548284"/>
                  <a:gd name="connsiteY55" fmla="*/ 4367632 h 5471652"/>
                  <a:gd name="connsiteX56" fmla="*/ 3468599 w 6548284"/>
                  <a:gd name="connsiteY56" fmla="*/ 4367632 h 5471652"/>
                  <a:gd name="connsiteX57" fmla="*/ 3421000 w 6548284"/>
                  <a:gd name="connsiteY57" fmla="*/ 4334402 h 5471652"/>
                  <a:gd name="connsiteX58" fmla="*/ 3291004 w 6548284"/>
                  <a:gd name="connsiteY58" fmla="*/ 4171620 h 5471652"/>
                  <a:gd name="connsiteX59" fmla="*/ 3286905 w 6548284"/>
                  <a:gd name="connsiteY59" fmla="*/ 4159891 h 5471652"/>
                  <a:gd name="connsiteX60" fmla="*/ 3271916 w 6548284"/>
                  <a:gd name="connsiteY60" fmla="*/ 4202796 h 5471652"/>
                  <a:gd name="connsiteX61" fmla="*/ 3141920 w 6548284"/>
                  <a:gd name="connsiteY61" fmla="*/ 4365578 h 5471652"/>
                  <a:gd name="connsiteX62" fmla="*/ 3138977 w 6548284"/>
                  <a:gd name="connsiteY62" fmla="*/ 4367632 h 5471652"/>
                  <a:gd name="connsiteX63" fmla="*/ 2804273 w 6548284"/>
                  <a:gd name="connsiteY63" fmla="*/ 4367632 h 5471652"/>
                  <a:gd name="connsiteX64" fmla="*/ 2852905 w 6548284"/>
                  <a:gd name="connsiteY64" fmla="*/ 4481900 h 5471652"/>
                  <a:gd name="connsiteX65" fmla="*/ 2790941 w 6548284"/>
                  <a:gd name="connsiteY65" fmla="*/ 4486065 h 5471652"/>
                  <a:gd name="connsiteX66" fmla="*/ 2268946 w 6548284"/>
                  <a:gd name="connsiteY66" fmla="*/ 4022264 h 5471652"/>
                  <a:gd name="connsiteX67" fmla="*/ 2279551 w 6548284"/>
                  <a:gd name="connsiteY67" fmla="*/ 3928792 h 5471652"/>
                  <a:gd name="connsiteX68" fmla="*/ 2299177 w 6548284"/>
                  <a:gd name="connsiteY68" fmla="*/ 3872615 h 5471652"/>
                  <a:gd name="connsiteX69" fmla="*/ 2293488 w 6548284"/>
                  <a:gd name="connsiteY69" fmla="*/ 3876786 h 5471652"/>
                  <a:gd name="connsiteX70" fmla="*/ 2001635 w 6548284"/>
                  <a:gd name="connsiteY70" fmla="*/ 3955995 h 5471652"/>
                  <a:gd name="connsiteX71" fmla="*/ 1969227 w 6548284"/>
                  <a:gd name="connsiteY71" fmla="*/ 3953092 h 5471652"/>
                  <a:gd name="connsiteX72" fmla="*/ 1561051 w 6548284"/>
                  <a:gd name="connsiteY72" fmla="*/ 3612026 h 5471652"/>
                  <a:gd name="connsiteX73" fmla="*/ 1523689 w 6548284"/>
                  <a:gd name="connsiteY73" fmla="*/ 3677682 h 5471652"/>
                  <a:gd name="connsiteX74" fmla="*/ 1520662 w 6548284"/>
                  <a:gd name="connsiteY74" fmla="*/ 3672727 h 5471652"/>
                  <a:gd name="connsiteX75" fmla="*/ 1479641 w 6548284"/>
                  <a:gd name="connsiteY75" fmla="*/ 3492194 h 5471652"/>
                  <a:gd name="connsiteX76" fmla="*/ 1632529 w 6548284"/>
                  <a:gd name="connsiteY76" fmla="*/ 3164238 h 5471652"/>
                  <a:gd name="connsiteX77" fmla="*/ 4865174 w 6548284"/>
                  <a:gd name="connsiteY77" fmla="*/ 3053039 h 5471652"/>
                  <a:gd name="connsiteX78" fmla="*/ 4884949 w 6548284"/>
                  <a:gd name="connsiteY78" fmla="*/ 3062034 h 5471652"/>
                  <a:gd name="connsiteX79" fmla="*/ 5136270 w 6548284"/>
                  <a:gd name="connsiteY79" fmla="*/ 3458689 h 5471652"/>
                  <a:gd name="connsiteX80" fmla="*/ 5095249 w 6548284"/>
                  <a:gd name="connsiteY80" fmla="*/ 3639221 h 5471652"/>
                  <a:gd name="connsiteX81" fmla="*/ 5047324 w 6548284"/>
                  <a:gd name="connsiteY81" fmla="*/ 3717673 h 5471652"/>
                  <a:gd name="connsiteX82" fmla="*/ 4987233 w 6548284"/>
                  <a:gd name="connsiteY82" fmla="*/ 3612026 h 5471652"/>
                  <a:gd name="connsiteX83" fmla="*/ 4615851 w 6548284"/>
                  <a:gd name="connsiteY83" fmla="*/ 3922348 h 5471652"/>
                  <a:gd name="connsiteX84" fmla="*/ 4614275 w 6548284"/>
                  <a:gd name="connsiteY84" fmla="*/ 3922490 h 5471652"/>
                  <a:gd name="connsiteX85" fmla="*/ 4322422 w 6548284"/>
                  <a:gd name="connsiteY85" fmla="*/ 3843280 h 5471652"/>
                  <a:gd name="connsiteX86" fmla="*/ 4281000 w 6548284"/>
                  <a:gd name="connsiteY86" fmla="*/ 3812913 h 5471652"/>
                  <a:gd name="connsiteX87" fmla="*/ 4315471 w 6548284"/>
                  <a:gd name="connsiteY87" fmla="*/ 3791374 h 5471652"/>
                  <a:gd name="connsiteX88" fmla="*/ 4837614 w 6548284"/>
                  <a:gd name="connsiteY88" fmla="*/ 3142601 h 5471652"/>
                  <a:gd name="connsiteX89" fmla="*/ 4880057 w 6548284"/>
                  <a:gd name="connsiteY89" fmla="*/ 2999991 h 5471652"/>
                  <a:gd name="connsiteX90" fmla="*/ 4877954 w 6548284"/>
                  <a:gd name="connsiteY90" fmla="*/ 3011508 h 5471652"/>
                  <a:gd name="connsiteX91" fmla="*/ 4865174 w 6548284"/>
                  <a:gd name="connsiteY91" fmla="*/ 3053039 h 5471652"/>
                  <a:gd name="connsiteX92" fmla="*/ 4817459 w 6548284"/>
                  <a:gd name="connsiteY92" fmla="*/ 3031336 h 5471652"/>
                  <a:gd name="connsiteX93" fmla="*/ 4738782 w 6548284"/>
                  <a:gd name="connsiteY93" fmla="*/ 3009635 h 5471652"/>
                  <a:gd name="connsiteX94" fmla="*/ 4768096 w 6548284"/>
                  <a:gd name="connsiteY94" fmla="*/ 3011279 h 5471652"/>
                  <a:gd name="connsiteX95" fmla="*/ 4873296 w 6548284"/>
                  <a:gd name="connsiteY95" fmla="*/ 3001856 h 5471652"/>
                  <a:gd name="connsiteX96" fmla="*/ 4291001 w 6548284"/>
                  <a:gd name="connsiteY96" fmla="*/ 2734361 h 5471652"/>
                  <a:gd name="connsiteX97" fmla="*/ 4335249 w 6548284"/>
                  <a:gd name="connsiteY97" fmla="*/ 2806793 h 5471652"/>
                  <a:gd name="connsiteX98" fmla="*/ 4576693 w 6548284"/>
                  <a:gd name="connsiteY98" fmla="*/ 2979108 h 5471652"/>
                  <a:gd name="connsiteX99" fmla="*/ 4634597 w 6548284"/>
                  <a:gd name="connsiteY99" fmla="*/ 2995800 h 5471652"/>
                  <a:gd name="connsiteX100" fmla="*/ 4614275 w 6548284"/>
                  <a:gd name="connsiteY100" fmla="*/ 2994888 h 5471652"/>
                  <a:gd name="connsiteX101" fmla="*/ 4092279 w 6548284"/>
                  <a:gd name="connsiteY101" fmla="*/ 3458689 h 5471652"/>
                  <a:gd name="connsiteX102" fmla="*/ 4133300 w 6548284"/>
                  <a:gd name="connsiteY102" fmla="*/ 3639221 h 5471652"/>
                  <a:gd name="connsiteX103" fmla="*/ 4161025 w 6548284"/>
                  <a:gd name="connsiteY103" fmla="*/ 3684606 h 5471652"/>
                  <a:gd name="connsiteX104" fmla="*/ 4141084 w 6548284"/>
                  <a:gd name="connsiteY104" fmla="*/ 3663132 h 5471652"/>
                  <a:gd name="connsiteX105" fmla="*/ 3825349 w 6548284"/>
                  <a:gd name="connsiteY105" fmla="*/ 3529682 h 5471652"/>
                  <a:gd name="connsiteX106" fmla="*/ 3819050 w 6548284"/>
                  <a:gd name="connsiteY106" fmla="*/ 3529399 h 5471652"/>
                  <a:gd name="connsiteX107" fmla="*/ 3847565 w 6548284"/>
                  <a:gd name="connsiteY107" fmla="*/ 3514360 h 5471652"/>
                  <a:gd name="connsiteX108" fmla="*/ 4293972 w 6548284"/>
                  <a:gd name="connsiteY108" fmla="*/ 2785449 h 5471652"/>
                  <a:gd name="connsiteX109" fmla="*/ 2272347 w 6548284"/>
                  <a:gd name="connsiteY109" fmla="*/ 2726978 h 5471652"/>
                  <a:gd name="connsiteX110" fmla="*/ 2268946 w 6548284"/>
                  <a:gd name="connsiteY110" fmla="*/ 2785449 h 5471652"/>
                  <a:gd name="connsiteX111" fmla="*/ 2348514 w 6548284"/>
                  <a:gd name="connsiteY111" fmla="*/ 3127609 h 5471652"/>
                  <a:gd name="connsiteX112" fmla="*/ 2367533 w 6548284"/>
                  <a:gd name="connsiteY112" fmla="*/ 3161885 h 5471652"/>
                  <a:gd name="connsiteX113" fmla="*/ 2293488 w 6548284"/>
                  <a:gd name="connsiteY113" fmla="*/ 3107604 h 5471652"/>
                  <a:gd name="connsiteX114" fmla="*/ 2001635 w 6548284"/>
                  <a:gd name="connsiteY114" fmla="*/ 3028394 h 5471652"/>
                  <a:gd name="connsiteX115" fmla="*/ 1709783 w 6548284"/>
                  <a:gd name="connsiteY115" fmla="*/ 3107604 h 5471652"/>
                  <a:gd name="connsiteX116" fmla="*/ 1701720 w 6548284"/>
                  <a:gd name="connsiteY116" fmla="*/ 3113514 h 5471652"/>
                  <a:gd name="connsiteX117" fmla="*/ 1676947 w 6548284"/>
                  <a:gd name="connsiteY117" fmla="*/ 3033010 h 5471652"/>
                  <a:gd name="connsiteX118" fmla="*/ 1780189 w 6548284"/>
                  <a:gd name="connsiteY118" fmla="*/ 3042258 h 5471652"/>
                  <a:gd name="connsiteX119" fmla="*/ 2261163 w 6548284"/>
                  <a:gd name="connsiteY119" fmla="*/ 2758989 h 5471652"/>
                  <a:gd name="connsiteX120" fmla="*/ 5236243 w 6548284"/>
                  <a:gd name="connsiteY120" fmla="*/ 2345948 h 5471652"/>
                  <a:gd name="connsiteX121" fmla="*/ 6548284 w 6548284"/>
                  <a:gd name="connsiteY121" fmla="*/ 2735826 h 5471652"/>
                  <a:gd name="connsiteX122" fmla="*/ 5227032 w 6548284"/>
                  <a:gd name="connsiteY122" fmla="*/ 3128441 h 5471652"/>
                  <a:gd name="connsiteX123" fmla="*/ 5227032 w 6548284"/>
                  <a:gd name="connsiteY123" fmla="*/ 2764086 h 5471652"/>
                  <a:gd name="connsiteX124" fmla="*/ 5249070 w 6548284"/>
                  <a:gd name="connsiteY124" fmla="*/ 2728010 h 5471652"/>
                  <a:gd name="connsiteX125" fmla="*/ 5290091 w 6548284"/>
                  <a:gd name="connsiteY125" fmla="*/ 2547478 h 5471652"/>
                  <a:gd name="connsiteX126" fmla="*/ 5249070 w 6548284"/>
                  <a:gd name="connsiteY126" fmla="*/ 2366945 h 5471652"/>
                  <a:gd name="connsiteX127" fmla="*/ 1321252 w 6548284"/>
                  <a:gd name="connsiteY127" fmla="*/ 2343211 h 5471652"/>
                  <a:gd name="connsiteX128" fmla="*/ 1321252 w 6548284"/>
                  <a:gd name="connsiteY128" fmla="*/ 2361849 h 5471652"/>
                  <a:gd name="connsiteX129" fmla="*/ 1299214 w 6548284"/>
                  <a:gd name="connsiteY129" fmla="*/ 2397925 h 5471652"/>
                  <a:gd name="connsiteX130" fmla="*/ 1258193 w 6548284"/>
                  <a:gd name="connsiteY130" fmla="*/ 2578457 h 5471652"/>
                  <a:gd name="connsiteX131" fmla="*/ 1299214 w 6548284"/>
                  <a:gd name="connsiteY131" fmla="*/ 2758989 h 5471652"/>
                  <a:gd name="connsiteX132" fmla="*/ 1321252 w 6548284"/>
                  <a:gd name="connsiteY132" fmla="*/ 2795065 h 5471652"/>
                  <a:gd name="connsiteX133" fmla="*/ 1321252 w 6548284"/>
                  <a:gd name="connsiteY133" fmla="*/ 3128441 h 5471652"/>
                  <a:gd name="connsiteX134" fmla="*/ 0 w 6548284"/>
                  <a:gd name="connsiteY134" fmla="*/ 2735826 h 5471652"/>
                  <a:gd name="connsiteX135" fmla="*/ 1780189 w 6548284"/>
                  <a:gd name="connsiteY135" fmla="*/ 2114656 h 5471652"/>
                  <a:gd name="connsiteX136" fmla="*/ 1815281 w 6548284"/>
                  <a:gd name="connsiteY136" fmla="*/ 2117407 h 5471652"/>
                  <a:gd name="connsiteX137" fmla="*/ 1765720 w 6548284"/>
                  <a:gd name="connsiteY137" fmla="*/ 2203373 h 5471652"/>
                  <a:gd name="connsiteX138" fmla="*/ 1637071 w 6548284"/>
                  <a:gd name="connsiteY138" fmla="*/ 2735826 h 5471652"/>
                  <a:gd name="connsiteX139" fmla="*/ 1670331 w 6548284"/>
                  <a:gd name="connsiteY139" fmla="*/ 3011508 h 5471652"/>
                  <a:gd name="connsiteX140" fmla="*/ 1676947 w 6548284"/>
                  <a:gd name="connsiteY140" fmla="*/ 3033010 h 5471652"/>
                  <a:gd name="connsiteX141" fmla="*/ 1674988 w 6548284"/>
                  <a:gd name="connsiteY141" fmla="*/ 3032835 h 5471652"/>
                  <a:gd name="connsiteX142" fmla="*/ 1347342 w 6548284"/>
                  <a:gd name="connsiteY142" fmla="*/ 2837772 h 5471652"/>
                  <a:gd name="connsiteX143" fmla="*/ 1321252 w 6548284"/>
                  <a:gd name="connsiteY143" fmla="*/ 2795065 h 5471652"/>
                  <a:gd name="connsiteX144" fmla="*/ 1321252 w 6548284"/>
                  <a:gd name="connsiteY144" fmla="*/ 2361849 h 5471652"/>
                  <a:gd name="connsiteX145" fmla="*/ 1347342 w 6548284"/>
                  <a:gd name="connsiteY145" fmla="*/ 2319141 h 5471652"/>
                  <a:gd name="connsiteX146" fmla="*/ 1780189 w 6548284"/>
                  <a:gd name="connsiteY146" fmla="*/ 2114656 h 5471652"/>
                  <a:gd name="connsiteX147" fmla="*/ 4768096 w 6548284"/>
                  <a:gd name="connsiteY147" fmla="*/ 2083677 h 5471652"/>
                  <a:gd name="connsiteX148" fmla="*/ 5200943 w 6548284"/>
                  <a:gd name="connsiteY148" fmla="*/ 2288162 h 5471652"/>
                  <a:gd name="connsiteX149" fmla="*/ 5236243 w 6548284"/>
                  <a:gd name="connsiteY149" fmla="*/ 2345948 h 5471652"/>
                  <a:gd name="connsiteX150" fmla="*/ 5227032 w 6548284"/>
                  <a:gd name="connsiteY150" fmla="*/ 2343211 h 5471652"/>
                  <a:gd name="connsiteX151" fmla="*/ 5227032 w 6548284"/>
                  <a:gd name="connsiteY151" fmla="*/ 2764086 h 5471652"/>
                  <a:gd name="connsiteX152" fmla="*/ 5200943 w 6548284"/>
                  <a:gd name="connsiteY152" fmla="*/ 2806793 h 5471652"/>
                  <a:gd name="connsiteX153" fmla="*/ 4971280 w 6548284"/>
                  <a:gd name="connsiteY153" fmla="*/ 2974831 h 5471652"/>
                  <a:gd name="connsiteX154" fmla="*/ 4880057 w 6548284"/>
                  <a:gd name="connsiteY154" fmla="*/ 2999991 h 5471652"/>
                  <a:gd name="connsiteX155" fmla="*/ 4902761 w 6548284"/>
                  <a:gd name="connsiteY155" fmla="*/ 2875687 h 5471652"/>
                  <a:gd name="connsiteX156" fmla="*/ 4911213 w 6548284"/>
                  <a:gd name="connsiteY156" fmla="*/ 2735826 h 5471652"/>
                  <a:gd name="connsiteX157" fmla="*/ 4782564 w 6548284"/>
                  <a:gd name="connsiteY157" fmla="*/ 2203373 h 5471652"/>
                  <a:gd name="connsiteX158" fmla="*/ 4715916 w 6548284"/>
                  <a:gd name="connsiteY158" fmla="*/ 2087768 h 5471652"/>
                  <a:gd name="connsiteX159" fmla="*/ 1848645 w 6548284"/>
                  <a:gd name="connsiteY159" fmla="*/ 2064559 h 5471652"/>
                  <a:gd name="connsiteX160" fmla="*/ 1887676 w 6548284"/>
                  <a:gd name="connsiteY160" fmla="*/ 2106591 h 5471652"/>
                  <a:gd name="connsiteX161" fmla="*/ 1926066 w 6548284"/>
                  <a:gd name="connsiteY161" fmla="*/ 2134735 h 5471652"/>
                  <a:gd name="connsiteX162" fmla="*/ 1872591 w 6548284"/>
                  <a:gd name="connsiteY162" fmla="*/ 2121900 h 5471652"/>
                  <a:gd name="connsiteX163" fmla="*/ 1815281 w 6548284"/>
                  <a:gd name="connsiteY163" fmla="*/ 2117407 h 5471652"/>
                  <a:gd name="connsiteX164" fmla="*/ 1834657 w 6548284"/>
                  <a:gd name="connsiteY164" fmla="*/ 2083798 h 5471652"/>
                  <a:gd name="connsiteX165" fmla="*/ 2714189 w 6548284"/>
                  <a:gd name="connsiteY165" fmla="*/ 1451780 h 5471652"/>
                  <a:gd name="connsiteX166" fmla="*/ 2723274 w 6548284"/>
                  <a:gd name="connsiteY166" fmla="*/ 1537187 h 5471652"/>
                  <a:gd name="connsiteX167" fmla="*/ 3182559 w 6548284"/>
                  <a:gd name="connsiteY167" fmla="*/ 1910794 h 5471652"/>
                  <a:gd name="connsiteX168" fmla="*/ 3183806 w 6548284"/>
                  <a:gd name="connsiteY168" fmla="*/ 1910851 h 5471652"/>
                  <a:gd name="connsiteX169" fmla="*/ 3114720 w 6548284"/>
                  <a:gd name="connsiteY169" fmla="*/ 1918276 h 5471652"/>
                  <a:gd name="connsiteX170" fmla="*/ 2314466 w 6548284"/>
                  <a:gd name="connsiteY170" fmla="*/ 2524050 h 5471652"/>
                  <a:gd name="connsiteX171" fmla="*/ 2301123 w 6548284"/>
                  <a:gd name="connsiteY171" fmla="*/ 2569104 h 5471652"/>
                  <a:gd name="connsiteX172" fmla="*/ 2291579 w 6548284"/>
                  <a:gd name="connsiteY172" fmla="*/ 2484985 h 5471652"/>
                  <a:gd name="connsiteX173" fmla="*/ 2174894 w 6548284"/>
                  <a:gd name="connsiteY173" fmla="*/ 2274934 h 5471652"/>
                  <a:gd name="connsiteX174" fmla="*/ 2114917 w 6548284"/>
                  <a:gd name="connsiteY174" fmla="*/ 2222900 h 5471652"/>
                  <a:gd name="connsiteX175" fmla="*/ 2151582 w 6548284"/>
                  <a:gd name="connsiteY175" fmla="*/ 2233012 h 5471652"/>
                  <a:gd name="connsiteX176" fmla="*/ 2256782 w 6548284"/>
                  <a:gd name="connsiteY176" fmla="*/ 2242435 h 5471652"/>
                  <a:gd name="connsiteX177" fmla="*/ 2778778 w 6548284"/>
                  <a:gd name="connsiteY177" fmla="*/ 1778634 h 5471652"/>
                  <a:gd name="connsiteX178" fmla="*/ 2689629 w 6548284"/>
                  <a:gd name="connsiteY178" fmla="*/ 1519319 h 5471652"/>
                  <a:gd name="connsiteX179" fmla="*/ 2646216 w 6548284"/>
                  <a:gd name="connsiteY179" fmla="*/ 1472568 h 5471652"/>
                  <a:gd name="connsiteX180" fmla="*/ 3755526 w 6548284"/>
                  <a:gd name="connsiteY180" fmla="*/ 1428245 h 5471652"/>
                  <a:gd name="connsiteX181" fmla="*/ 3760957 w 6548284"/>
                  <a:gd name="connsiteY181" fmla="*/ 1429412 h 5471652"/>
                  <a:gd name="connsiteX182" fmla="*/ 3838352 w 6548284"/>
                  <a:gd name="connsiteY182" fmla="*/ 1453081 h 5471652"/>
                  <a:gd name="connsiteX183" fmla="*/ 3812085 w 6548284"/>
                  <a:gd name="connsiteY183" fmla="*/ 1481368 h 5471652"/>
                  <a:gd name="connsiteX184" fmla="*/ 3722936 w 6548284"/>
                  <a:gd name="connsiteY184" fmla="*/ 1740684 h 5471652"/>
                  <a:gd name="connsiteX185" fmla="*/ 4244931 w 6548284"/>
                  <a:gd name="connsiteY185" fmla="*/ 2204484 h 5471652"/>
                  <a:gd name="connsiteX186" fmla="*/ 4614038 w 6548284"/>
                  <a:gd name="connsiteY186" fmla="*/ 2068640 h 5471652"/>
                  <a:gd name="connsiteX187" fmla="*/ 4663714 w 6548284"/>
                  <a:gd name="connsiteY187" fmla="*/ 2015145 h 5471652"/>
                  <a:gd name="connsiteX188" fmla="*/ 4713628 w 6548284"/>
                  <a:gd name="connsiteY188" fmla="*/ 2083798 h 5471652"/>
                  <a:gd name="connsiteX189" fmla="*/ 4715916 w 6548284"/>
                  <a:gd name="connsiteY189" fmla="*/ 2087768 h 5471652"/>
                  <a:gd name="connsiteX190" fmla="*/ 4675694 w 6548284"/>
                  <a:gd name="connsiteY190" fmla="*/ 2090921 h 5471652"/>
                  <a:gd name="connsiteX191" fmla="*/ 4256706 w 6548284"/>
                  <a:gd name="connsiteY191" fmla="*/ 2454005 h 5471652"/>
                  <a:gd name="connsiteX192" fmla="*/ 4248673 w 6548284"/>
                  <a:gd name="connsiteY192" fmla="*/ 2524799 h 5471652"/>
                  <a:gd name="connsiteX193" fmla="*/ 4248452 w 6548284"/>
                  <a:gd name="connsiteY193" fmla="*/ 2524050 h 5471652"/>
                  <a:gd name="connsiteX194" fmla="*/ 3365785 w 6548284"/>
                  <a:gd name="connsiteY194" fmla="*/ 1909418 h 5471652"/>
                  <a:gd name="connsiteX195" fmla="*/ 3313256 w 6548284"/>
                  <a:gd name="connsiteY195" fmla="*/ 1907546 h 5471652"/>
                  <a:gd name="connsiteX196" fmla="*/ 3341130 w 6548284"/>
                  <a:gd name="connsiteY196" fmla="*/ 1903766 h 5471652"/>
                  <a:gd name="connsiteX197" fmla="*/ 3757925 w 6548284"/>
                  <a:gd name="connsiteY197" fmla="*/ 1449388 h 5471652"/>
                  <a:gd name="connsiteX198" fmla="*/ 2256782 w 6548284"/>
                  <a:gd name="connsiteY198" fmla="*/ 1314833 h 5471652"/>
                  <a:gd name="connsiteX199" fmla="*/ 2625889 w 6548284"/>
                  <a:gd name="connsiteY199" fmla="*/ 1450678 h 5471652"/>
                  <a:gd name="connsiteX200" fmla="*/ 2646216 w 6548284"/>
                  <a:gd name="connsiteY200" fmla="*/ 1472568 h 5471652"/>
                  <a:gd name="connsiteX201" fmla="*/ 2636921 w 6548284"/>
                  <a:gd name="connsiteY201" fmla="*/ 1475411 h 5471652"/>
                  <a:gd name="connsiteX202" fmla="*/ 1916657 w 6548284"/>
                  <a:gd name="connsiteY202" fmla="*/ 1971013 h 5471652"/>
                  <a:gd name="connsiteX203" fmla="*/ 1848645 w 6548284"/>
                  <a:gd name="connsiteY203" fmla="*/ 2064559 h 5471652"/>
                  <a:gd name="connsiteX204" fmla="*/ 1823936 w 6548284"/>
                  <a:gd name="connsiteY204" fmla="*/ 2037950 h 5471652"/>
                  <a:gd name="connsiteX205" fmla="*/ 1734787 w 6548284"/>
                  <a:gd name="connsiteY205" fmla="*/ 1778634 h 5471652"/>
                  <a:gd name="connsiteX206" fmla="*/ 1742831 w 6548284"/>
                  <a:gd name="connsiteY206" fmla="*/ 1707733 h 5471652"/>
                  <a:gd name="connsiteX207" fmla="*/ 2207788 w 6548284"/>
                  <a:gd name="connsiteY207" fmla="*/ 1319222 h 5471652"/>
                  <a:gd name="connsiteX208" fmla="*/ 4244931 w 6548284"/>
                  <a:gd name="connsiteY208" fmla="*/ 1276882 h 5471652"/>
                  <a:gd name="connsiteX209" fmla="*/ 4350132 w 6548284"/>
                  <a:gd name="connsiteY209" fmla="*/ 1286305 h 5471652"/>
                  <a:gd name="connsiteX210" fmla="*/ 4360837 w 6548284"/>
                  <a:gd name="connsiteY210" fmla="*/ 1289258 h 5471652"/>
                  <a:gd name="connsiteX211" fmla="*/ 4322748 w 6548284"/>
                  <a:gd name="connsiteY211" fmla="*/ 1304391 h 5471652"/>
                  <a:gd name="connsiteX212" fmla="*/ 4758762 w 6548284"/>
                  <a:gd name="connsiteY212" fmla="*/ 1668719 h 5471652"/>
                  <a:gd name="connsiteX213" fmla="*/ 4766927 w 6548284"/>
                  <a:gd name="connsiteY213" fmla="*/ 1740684 h 5471652"/>
                  <a:gd name="connsiteX214" fmla="*/ 4677779 w 6548284"/>
                  <a:gd name="connsiteY214" fmla="*/ 1999999 h 5471652"/>
                  <a:gd name="connsiteX215" fmla="*/ 4663714 w 6548284"/>
                  <a:gd name="connsiteY215" fmla="*/ 2015145 h 5471652"/>
                  <a:gd name="connsiteX216" fmla="*/ 4631627 w 6548284"/>
                  <a:gd name="connsiteY216" fmla="*/ 1971013 h 5471652"/>
                  <a:gd name="connsiteX217" fmla="*/ 3911364 w 6548284"/>
                  <a:gd name="connsiteY217" fmla="*/ 1475411 h 5471652"/>
                  <a:gd name="connsiteX218" fmla="*/ 3838352 w 6548284"/>
                  <a:gd name="connsiteY218" fmla="*/ 1453081 h 5471652"/>
                  <a:gd name="connsiteX219" fmla="*/ 3875825 w 6548284"/>
                  <a:gd name="connsiteY219" fmla="*/ 1412727 h 5471652"/>
                  <a:gd name="connsiteX220" fmla="*/ 4244931 w 6548284"/>
                  <a:gd name="connsiteY220" fmla="*/ 1276882 h 5471652"/>
                  <a:gd name="connsiteX221" fmla="*/ 2890574 w 6548284"/>
                  <a:gd name="connsiteY221" fmla="*/ 1104020 h 5471652"/>
                  <a:gd name="connsiteX222" fmla="*/ 3581286 w 6548284"/>
                  <a:gd name="connsiteY222" fmla="*/ 1104020 h 5471652"/>
                  <a:gd name="connsiteX223" fmla="*/ 3605036 w 6548284"/>
                  <a:gd name="connsiteY223" fmla="*/ 1121431 h 5471652"/>
                  <a:gd name="connsiteX224" fmla="*/ 3747320 w 6548284"/>
                  <a:gd name="connsiteY224" fmla="*/ 1355916 h 5471652"/>
                  <a:gd name="connsiteX225" fmla="*/ 3755526 w 6548284"/>
                  <a:gd name="connsiteY225" fmla="*/ 1428245 h 5471652"/>
                  <a:gd name="connsiteX226" fmla="*/ 3604069 w 6548284"/>
                  <a:gd name="connsiteY226" fmla="*/ 1395704 h 5471652"/>
                  <a:gd name="connsiteX227" fmla="*/ 3274142 w 6548284"/>
                  <a:gd name="connsiteY227" fmla="*/ 1367913 h 5471652"/>
                  <a:gd name="connsiteX228" fmla="*/ 2787328 w 6548284"/>
                  <a:gd name="connsiteY228" fmla="*/ 1429412 h 5471652"/>
                  <a:gd name="connsiteX229" fmla="*/ 2714189 w 6548284"/>
                  <a:gd name="connsiteY229" fmla="*/ 1451780 h 5471652"/>
                  <a:gd name="connsiteX230" fmla="*/ 2713934 w 6548284"/>
                  <a:gd name="connsiteY230" fmla="*/ 1449388 h 5471652"/>
                  <a:gd name="connsiteX231" fmla="*/ 2866823 w 6548284"/>
                  <a:gd name="connsiteY231" fmla="*/ 1121431 h 5471652"/>
                  <a:gd name="connsiteX232" fmla="*/ 5589082 w 6548284"/>
                  <a:gd name="connsiteY232" fmla="*/ 801242 h 5471652"/>
                  <a:gd name="connsiteX233" fmla="*/ 4987233 w 6548284"/>
                  <a:gd name="connsiteY233" fmla="*/ 1859626 h 5471652"/>
                  <a:gd name="connsiteX234" fmla="*/ 4758762 w 6548284"/>
                  <a:gd name="connsiteY234" fmla="*/ 1668719 h 5471652"/>
                  <a:gd name="connsiteX235" fmla="*/ 4756322 w 6548284"/>
                  <a:gd name="connsiteY235" fmla="*/ 1647212 h 5471652"/>
                  <a:gd name="connsiteX236" fmla="*/ 4448116 w 6548284"/>
                  <a:gd name="connsiteY236" fmla="*/ 1313330 h 5471652"/>
                  <a:gd name="connsiteX237" fmla="*/ 4360837 w 6548284"/>
                  <a:gd name="connsiteY237" fmla="*/ 1289258 h 5471652"/>
                  <a:gd name="connsiteX238" fmla="*/ 958899 w 6548284"/>
                  <a:gd name="connsiteY238" fmla="*/ 801242 h 5471652"/>
                  <a:gd name="connsiteX239" fmla="*/ 2225536 w 6548284"/>
                  <a:gd name="connsiteY239" fmla="*/ 1304391 h 5471652"/>
                  <a:gd name="connsiteX240" fmla="*/ 2207788 w 6548284"/>
                  <a:gd name="connsiteY240" fmla="*/ 1319222 h 5471652"/>
                  <a:gd name="connsiteX241" fmla="*/ 2151582 w 6548284"/>
                  <a:gd name="connsiteY241" fmla="*/ 1324256 h 5471652"/>
                  <a:gd name="connsiteX242" fmla="*/ 1745392 w 6548284"/>
                  <a:gd name="connsiteY242" fmla="*/ 1685162 h 5471652"/>
                  <a:gd name="connsiteX243" fmla="*/ 1742831 w 6548284"/>
                  <a:gd name="connsiteY243" fmla="*/ 1707733 h 5471652"/>
                  <a:gd name="connsiteX244" fmla="*/ 1561051 w 6548284"/>
                  <a:gd name="connsiteY244" fmla="*/ 1859626 h 5471652"/>
                  <a:gd name="connsiteX245" fmla="*/ 3274142 w 6548284"/>
                  <a:gd name="connsiteY245" fmla="*/ 0 h 5471652"/>
                  <a:gd name="connsiteX246" fmla="*/ 3744011 w 6548284"/>
                  <a:gd name="connsiteY246" fmla="*/ 1104020 h 5471652"/>
                  <a:gd name="connsiteX247" fmla="*/ 3581286 w 6548284"/>
                  <a:gd name="connsiteY247" fmla="*/ 1104020 h 5471652"/>
                  <a:gd name="connsiteX248" fmla="*/ 3527783 w 6548284"/>
                  <a:gd name="connsiteY248" fmla="*/ 1064797 h 5471652"/>
                  <a:gd name="connsiteX249" fmla="*/ 3235930 w 6548284"/>
                  <a:gd name="connsiteY249" fmla="*/ 985587 h 5471652"/>
                  <a:gd name="connsiteX250" fmla="*/ 2944077 w 6548284"/>
                  <a:gd name="connsiteY250" fmla="*/ 1064797 h 5471652"/>
                  <a:gd name="connsiteX251" fmla="*/ 2890574 w 6548284"/>
                  <a:gd name="connsiteY251" fmla="*/ 1104020 h 5471652"/>
                  <a:gd name="connsiteX252" fmla="*/ 2804273 w 6548284"/>
                  <a:gd name="connsiteY252" fmla="*/ 1104020 h 54716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</a:cxnLst>
                <a:rect l="l" t="t" r="r" b="b"/>
                <a:pathLst>
                  <a:path w="6548284" h="5471652">
                    <a:moveTo>
                      <a:pt x="3138977" y="4367632"/>
                    </a:moveTo>
                    <a:lnTo>
                      <a:pt x="3468599" y="4367632"/>
                    </a:lnTo>
                    <a:lnTo>
                      <a:pt x="3480125" y="4375679"/>
                    </a:lnTo>
                    <a:cubicBezTo>
                      <a:pt x="3542609" y="4413186"/>
                      <a:pt x="3614723" y="4438988"/>
                      <a:pt x="3692483" y="4449545"/>
                    </a:cubicBezTo>
                    <a:lnTo>
                      <a:pt x="3708686" y="4450634"/>
                    </a:lnTo>
                    <a:lnTo>
                      <a:pt x="3274142" y="5471652"/>
                    </a:lnTo>
                    <a:lnTo>
                      <a:pt x="2852905" y="4481900"/>
                    </a:lnTo>
                    <a:lnTo>
                      <a:pt x="2870436" y="4480721"/>
                    </a:lnTo>
                    <a:cubicBezTo>
                      <a:pt x="2948197" y="4470164"/>
                      <a:pt x="3020311" y="4444362"/>
                      <a:pt x="3082794" y="4406855"/>
                    </a:cubicBezTo>
                    <a:close/>
                    <a:moveTo>
                      <a:pt x="4225228" y="3765171"/>
                    </a:moveTo>
                    <a:lnTo>
                      <a:pt x="4245168" y="3786646"/>
                    </a:lnTo>
                    <a:lnTo>
                      <a:pt x="4281000" y="3812913"/>
                    </a:lnTo>
                    <a:lnTo>
                      <a:pt x="4258654" y="3826876"/>
                    </a:lnTo>
                    <a:lnTo>
                      <a:pt x="4252952" y="3810556"/>
                    </a:lnTo>
                    <a:close/>
                    <a:moveTo>
                      <a:pt x="5047324" y="3717673"/>
                    </a:moveTo>
                    <a:lnTo>
                      <a:pt x="5589082" y="4670156"/>
                    </a:lnTo>
                    <a:lnTo>
                      <a:pt x="4322748" y="4167261"/>
                    </a:lnTo>
                    <a:lnTo>
                      <a:pt x="4615851" y="3922348"/>
                    </a:lnTo>
                    <a:lnTo>
                      <a:pt x="4719475" y="3913067"/>
                    </a:lnTo>
                    <a:cubicBezTo>
                      <a:pt x="4855398" y="3888354"/>
                      <a:pt x="4972077" y="3816702"/>
                      <a:pt x="5047122" y="3718004"/>
                    </a:cubicBezTo>
                    <a:close/>
                    <a:moveTo>
                      <a:pt x="1523689" y="3677682"/>
                    </a:moveTo>
                    <a:lnTo>
                      <a:pt x="1568789" y="3751510"/>
                    </a:lnTo>
                    <a:cubicBezTo>
                      <a:pt x="1643834" y="3850207"/>
                      <a:pt x="1760513" y="3921859"/>
                      <a:pt x="1896435" y="3946572"/>
                    </a:cubicBezTo>
                    <a:lnTo>
                      <a:pt x="1969227" y="3953092"/>
                    </a:lnTo>
                    <a:lnTo>
                      <a:pt x="2225536" y="4167261"/>
                    </a:lnTo>
                    <a:lnTo>
                      <a:pt x="958899" y="4670156"/>
                    </a:lnTo>
                    <a:close/>
                    <a:moveTo>
                      <a:pt x="3097833" y="3648698"/>
                    </a:moveTo>
                    <a:lnTo>
                      <a:pt x="3165195" y="3658753"/>
                    </a:lnTo>
                    <a:cubicBezTo>
                      <a:pt x="3203346" y="3662540"/>
                      <a:pt x="3242141" y="3664485"/>
                      <a:pt x="3281459" y="3664485"/>
                    </a:cubicBezTo>
                    <a:cubicBezTo>
                      <a:pt x="3316409" y="3664485"/>
                      <a:pt x="3350945" y="3662948"/>
                      <a:pt x="3384983" y="3659947"/>
                    </a:cubicBezTo>
                    <a:lnTo>
                      <a:pt x="3412120" y="3656351"/>
                    </a:lnTo>
                    <a:lnTo>
                      <a:pt x="3402871" y="3663132"/>
                    </a:lnTo>
                    <a:cubicBezTo>
                      <a:pt x="3355640" y="3705097"/>
                      <a:pt x="3317418" y="3755068"/>
                      <a:pt x="3291004" y="3810556"/>
                    </a:cubicBezTo>
                    <a:lnTo>
                      <a:pt x="3276013" y="3853461"/>
                    </a:lnTo>
                    <a:lnTo>
                      <a:pt x="3271916" y="3841732"/>
                    </a:lnTo>
                    <a:cubicBezTo>
                      <a:pt x="3245501" y="3786244"/>
                      <a:pt x="3207279" y="3736273"/>
                      <a:pt x="3160048" y="3694308"/>
                    </a:cubicBezTo>
                    <a:close/>
                    <a:moveTo>
                      <a:pt x="2489996" y="3332804"/>
                    </a:moveTo>
                    <a:lnTo>
                      <a:pt x="2500154" y="3344598"/>
                    </a:lnTo>
                    <a:cubicBezTo>
                      <a:pt x="2569796" y="3417858"/>
                      <a:pt x="2652844" y="3481158"/>
                      <a:pt x="2746038" y="3531665"/>
                    </a:cubicBezTo>
                    <a:lnTo>
                      <a:pt x="2803213" y="3559014"/>
                    </a:lnTo>
                    <a:lnTo>
                      <a:pt x="2790941" y="3558463"/>
                    </a:lnTo>
                    <a:cubicBezTo>
                      <a:pt x="2682832" y="3558463"/>
                      <a:pt x="2582399" y="3587664"/>
                      <a:pt x="2499089" y="3637673"/>
                    </a:cubicBezTo>
                    <a:lnTo>
                      <a:pt x="2493399" y="3641844"/>
                    </a:lnTo>
                    <a:lnTo>
                      <a:pt x="2513026" y="3585667"/>
                    </a:lnTo>
                    <a:cubicBezTo>
                      <a:pt x="2519979" y="3555475"/>
                      <a:pt x="2523631" y="3524213"/>
                      <a:pt x="2523631" y="3492194"/>
                    </a:cubicBezTo>
                    <a:cubicBezTo>
                      <a:pt x="2523631" y="3460176"/>
                      <a:pt x="2519979" y="3428915"/>
                      <a:pt x="2513026" y="3398722"/>
                    </a:cubicBezTo>
                    <a:close/>
                    <a:moveTo>
                      <a:pt x="1701720" y="3113514"/>
                    </a:moveTo>
                    <a:lnTo>
                      <a:pt x="1710671" y="3142601"/>
                    </a:lnTo>
                    <a:cubicBezTo>
                      <a:pt x="1917943" y="3699436"/>
                      <a:pt x="2539538" y="4103739"/>
                      <a:pt x="3274142" y="4103739"/>
                    </a:cubicBezTo>
                    <a:cubicBezTo>
                      <a:pt x="3613191" y="4103739"/>
                      <a:pt x="3928166" y="4017615"/>
                      <a:pt x="4189444" y="3870121"/>
                    </a:cubicBezTo>
                    <a:lnTo>
                      <a:pt x="4258654" y="3826876"/>
                    </a:lnTo>
                    <a:lnTo>
                      <a:pt x="4283368" y="3897616"/>
                    </a:lnTo>
                    <a:cubicBezTo>
                      <a:pt x="4290322" y="3927809"/>
                      <a:pt x="4293973" y="3959069"/>
                      <a:pt x="4293973" y="3991088"/>
                    </a:cubicBezTo>
                    <a:cubicBezTo>
                      <a:pt x="4293973" y="4247238"/>
                      <a:pt x="4060268" y="4454889"/>
                      <a:pt x="3771978" y="4454889"/>
                    </a:cubicBezTo>
                    <a:lnTo>
                      <a:pt x="3708686" y="4450634"/>
                    </a:lnTo>
                    <a:lnTo>
                      <a:pt x="3744011" y="4367632"/>
                    </a:lnTo>
                    <a:lnTo>
                      <a:pt x="3468599" y="4367632"/>
                    </a:lnTo>
                    <a:lnTo>
                      <a:pt x="3421000" y="4334402"/>
                    </a:lnTo>
                    <a:cubicBezTo>
                      <a:pt x="3365380" y="4289486"/>
                      <a:pt x="3320720" y="4234045"/>
                      <a:pt x="3291004" y="4171620"/>
                    </a:cubicBezTo>
                    <a:lnTo>
                      <a:pt x="3286905" y="4159891"/>
                    </a:lnTo>
                    <a:lnTo>
                      <a:pt x="3271916" y="4202796"/>
                    </a:lnTo>
                    <a:cubicBezTo>
                      <a:pt x="3242200" y="4265221"/>
                      <a:pt x="3197539" y="4320662"/>
                      <a:pt x="3141920" y="4365578"/>
                    </a:cubicBezTo>
                    <a:lnTo>
                      <a:pt x="3138977" y="4367632"/>
                    </a:lnTo>
                    <a:lnTo>
                      <a:pt x="2804273" y="4367632"/>
                    </a:lnTo>
                    <a:lnTo>
                      <a:pt x="2852905" y="4481900"/>
                    </a:lnTo>
                    <a:lnTo>
                      <a:pt x="2790941" y="4486065"/>
                    </a:lnTo>
                    <a:cubicBezTo>
                      <a:pt x="2502651" y="4486065"/>
                      <a:pt x="2268946" y="4278414"/>
                      <a:pt x="2268946" y="4022264"/>
                    </a:cubicBezTo>
                    <a:cubicBezTo>
                      <a:pt x="2268946" y="3990245"/>
                      <a:pt x="2272598" y="3958985"/>
                      <a:pt x="2279551" y="3928792"/>
                    </a:cubicBezTo>
                    <a:lnTo>
                      <a:pt x="2299177" y="3872615"/>
                    </a:lnTo>
                    <a:lnTo>
                      <a:pt x="2293488" y="3876786"/>
                    </a:lnTo>
                    <a:cubicBezTo>
                      <a:pt x="2210177" y="3926795"/>
                      <a:pt x="2109744" y="3955995"/>
                      <a:pt x="2001635" y="3955995"/>
                    </a:cubicBezTo>
                    <a:lnTo>
                      <a:pt x="1969227" y="3953092"/>
                    </a:lnTo>
                    <a:lnTo>
                      <a:pt x="1561051" y="3612026"/>
                    </a:lnTo>
                    <a:lnTo>
                      <a:pt x="1523689" y="3677682"/>
                    </a:lnTo>
                    <a:lnTo>
                      <a:pt x="1520662" y="3672727"/>
                    </a:lnTo>
                    <a:cubicBezTo>
                      <a:pt x="1494247" y="3617238"/>
                      <a:pt x="1479641" y="3556232"/>
                      <a:pt x="1479641" y="3492194"/>
                    </a:cubicBezTo>
                    <a:cubicBezTo>
                      <a:pt x="1479641" y="3364119"/>
                      <a:pt x="1538067" y="3248169"/>
                      <a:pt x="1632529" y="3164238"/>
                    </a:cubicBezTo>
                    <a:close/>
                    <a:moveTo>
                      <a:pt x="4865174" y="3053039"/>
                    </a:moveTo>
                    <a:lnTo>
                      <a:pt x="4884949" y="3062034"/>
                    </a:lnTo>
                    <a:cubicBezTo>
                      <a:pt x="5035622" y="3143379"/>
                      <a:pt x="5136270" y="3290590"/>
                      <a:pt x="5136270" y="3458689"/>
                    </a:cubicBezTo>
                    <a:cubicBezTo>
                      <a:pt x="5136270" y="3522726"/>
                      <a:pt x="5121664" y="3583732"/>
                      <a:pt x="5095249" y="3639221"/>
                    </a:cubicBezTo>
                    <a:lnTo>
                      <a:pt x="5047324" y="3717673"/>
                    </a:lnTo>
                    <a:lnTo>
                      <a:pt x="4987233" y="3612026"/>
                    </a:lnTo>
                    <a:lnTo>
                      <a:pt x="4615851" y="3922348"/>
                    </a:lnTo>
                    <a:lnTo>
                      <a:pt x="4614275" y="3922490"/>
                    </a:lnTo>
                    <a:cubicBezTo>
                      <a:pt x="4506166" y="3922490"/>
                      <a:pt x="4405733" y="3893289"/>
                      <a:pt x="4322422" y="3843280"/>
                    </a:cubicBezTo>
                    <a:lnTo>
                      <a:pt x="4281000" y="3812913"/>
                    </a:lnTo>
                    <a:lnTo>
                      <a:pt x="4315471" y="3791374"/>
                    </a:lnTo>
                    <a:cubicBezTo>
                      <a:pt x="4558028" y="3624111"/>
                      <a:pt x="4741950" y="3399602"/>
                      <a:pt x="4837614" y="3142601"/>
                    </a:cubicBezTo>
                    <a:close/>
                    <a:moveTo>
                      <a:pt x="4880057" y="2999991"/>
                    </a:moveTo>
                    <a:lnTo>
                      <a:pt x="4877954" y="3011508"/>
                    </a:lnTo>
                    <a:lnTo>
                      <a:pt x="4865174" y="3053039"/>
                    </a:lnTo>
                    <a:lnTo>
                      <a:pt x="4817459" y="3031336"/>
                    </a:lnTo>
                    <a:lnTo>
                      <a:pt x="4738782" y="3009635"/>
                    </a:lnTo>
                    <a:lnTo>
                      <a:pt x="4768096" y="3011279"/>
                    </a:lnTo>
                    <a:cubicBezTo>
                      <a:pt x="4804132" y="3011279"/>
                      <a:pt x="4839316" y="3008034"/>
                      <a:pt x="4873296" y="3001856"/>
                    </a:cubicBezTo>
                    <a:close/>
                    <a:moveTo>
                      <a:pt x="4291001" y="2734361"/>
                    </a:moveTo>
                    <a:lnTo>
                      <a:pt x="4335249" y="2806793"/>
                    </a:lnTo>
                    <a:cubicBezTo>
                      <a:pt x="4393878" y="2883900"/>
                      <a:pt x="4477918" y="2944501"/>
                      <a:pt x="4576693" y="2979108"/>
                    </a:cubicBezTo>
                    <a:lnTo>
                      <a:pt x="4634597" y="2995800"/>
                    </a:lnTo>
                    <a:lnTo>
                      <a:pt x="4614275" y="2994888"/>
                    </a:lnTo>
                    <a:cubicBezTo>
                      <a:pt x="4325984" y="2994888"/>
                      <a:pt x="4092279" y="3202539"/>
                      <a:pt x="4092279" y="3458689"/>
                    </a:cubicBezTo>
                    <a:cubicBezTo>
                      <a:pt x="4092279" y="3522726"/>
                      <a:pt x="4106886" y="3583733"/>
                      <a:pt x="4133300" y="3639221"/>
                    </a:cubicBezTo>
                    <a:lnTo>
                      <a:pt x="4161025" y="3684606"/>
                    </a:lnTo>
                    <a:lnTo>
                      <a:pt x="4141084" y="3663132"/>
                    </a:lnTo>
                    <a:cubicBezTo>
                      <a:pt x="4058429" y="3589692"/>
                      <a:pt x="3948184" y="3540766"/>
                      <a:pt x="3825349" y="3529682"/>
                    </a:cubicBezTo>
                    <a:lnTo>
                      <a:pt x="3819050" y="3529399"/>
                    </a:lnTo>
                    <a:lnTo>
                      <a:pt x="3847565" y="3514360"/>
                    </a:lnTo>
                    <a:cubicBezTo>
                      <a:pt x="4116896" y="3356391"/>
                      <a:pt x="4293972" y="3088873"/>
                      <a:pt x="4293972" y="2785449"/>
                    </a:cubicBezTo>
                    <a:close/>
                    <a:moveTo>
                      <a:pt x="2272347" y="2726978"/>
                    </a:moveTo>
                    <a:lnTo>
                      <a:pt x="2268946" y="2785449"/>
                    </a:lnTo>
                    <a:cubicBezTo>
                      <a:pt x="2268946" y="2906818"/>
                      <a:pt x="2297279" y="3022443"/>
                      <a:pt x="2348514" y="3127609"/>
                    </a:cubicBezTo>
                    <a:lnTo>
                      <a:pt x="2367533" y="3161885"/>
                    </a:lnTo>
                    <a:lnTo>
                      <a:pt x="2293488" y="3107604"/>
                    </a:lnTo>
                    <a:cubicBezTo>
                      <a:pt x="2210177" y="3057594"/>
                      <a:pt x="2109744" y="3028394"/>
                      <a:pt x="2001635" y="3028394"/>
                    </a:cubicBezTo>
                    <a:cubicBezTo>
                      <a:pt x="1893527" y="3028394"/>
                      <a:pt x="1793094" y="3057595"/>
                      <a:pt x="1709783" y="3107604"/>
                    </a:cubicBezTo>
                    <a:lnTo>
                      <a:pt x="1701720" y="3113514"/>
                    </a:lnTo>
                    <a:lnTo>
                      <a:pt x="1676947" y="3033010"/>
                    </a:lnTo>
                    <a:lnTo>
                      <a:pt x="1780189" y="3042258"/>
                    </a:lnTo>
                    <a:cubicBezTo>
                      <a:pt x="1996406" y="3042258"/>
                      <a:pt x="2181920" y="2925454"/>
                      <a:pt x="2261163" y="2758989"/>
                    </a:cubicBezTo>
                    <a:close/>
                    <a:moveTo>
                      <a:pt x="5236243" y="2345948"/>
                    </a:moveTo>
                    <a:lnTo>
                      <a:pt x="6548284" y="2735826"/>
                    </a:lnTo>
                    <a:lnTo>
                      <a:pt x="5227032" y="3128441"/>
                    </a:lnTo>
                    <a:lnTo>
                      <a:pt x="5227032" y="2764086"/>
                    </a:lnTo>
                    <a:lnTo>
                      <a:pt x="5249070" y="2728010"/>
                    </a:lnTo>
                    <a:cubicBezTo>
                      <a:pt x="5275485" y="2672521"/>
                      <a:pt x="5290091" y="2611515"/>
                      <a:pt x="5290091" y="2547478"/>
                    </a:cubicBezTo>
                    <a:cubicBezTo>
                      <a:pt x="5290091" y="2483440"/>
                      <a:pt x="5275485" y="2422434"/>
                      <a:pt x="5249070" y="2366945"/>
                    </a:cubicBezTo>
                    <a:close/>
                    <a:moveTo>
                      <a:pt x="1321252" y="2343211"/>
                    </a:moveTo>
                    <a:lnTo>
                      <a:pt x="1321252" y="2361849"/>
                    </a:lnTo>
                    <a:lnTo>
                      <a:pt x="1299214" y="2397925"/>
                    </a:lnTo>
                    <a:cubicBezTo>
                      <a:pt x="1272800" y="2453413"/>
                      <a:pt x="1258193" y="2514419"/>
                      <a:pt x="1258193" y="2578457"/>
                    </a:cubicBezTo>
                    <a:cubicBezTo>
                      <a:pt x="1258193" y="2642494"/>
                      <a:pt x="1272800" y="2703501"/>
                      <a:pt x="1299214" y="2758989"/>
                    </a:cubicBezTo>
                    <a:lnTo>
                      <a:pt x="1321252" y="2795065"/>
                    </a:lnTo>
                    <a:lnTo>
                      <a:pt x="1321252" y="3128441"/>
                    </a:lnTo>
                    <a:lnTo>
                      <a:pt x="0" y="2735826"/>
                    </a:lnTo>
                    <a:close/>
                    <a:moveTo>
                      <a:pt x="1780189" y="2114656"/>
                    </a:moveTo>
                    <a:lnTo>
                      <a:pt x="1815281" y="2117407"/>
                    </a:lnTo>
                    <a:lnTo>
                      <a:pt x="1765720" y="2203373"/>
                    </a:lnTo>
                    <a:cubicBezTo>
                      <a:pt x="1682880" y="2367028"/>
                      <a:pt x="1637071" y="2546957"/>
                      <a:pt x="1637071" y="2735826"/>
                    </a:cubicBezTo>
                    <a:cubicBezTo>
                      <a:pt x="1637071" y="2830261"/>
                      <a:pt x="1648523" y="2922460"/>
                      <a:pt x="1670331" y="3011508"/>
                    </a:cubicBezTo>
                    <a:lnTo>
                      <a:pt x="1676947" y="3033010"/>
                    </a:lnTo>
                    <a:lnTo>
                      <a:pt x="1674988" y="3032835"/>
                    </a:lnTo>
                    <a:cubicBezTo>
                      <a:pt x="1539066" y="3008122"/>
                      <a:pt x="1422387" y="2936470"/>
                      <a:pt x="1347342" y="2837772"/>
                    </a:cubicBezTo>
                    <a:lnTo>
                      <a:pt x="1321252" y="2795065"/>
                    </a:lnTo>
                    <a:lnTo>
                      <a:pt x="1321252" y="2361849"/>
                    </a:lnTo>
                    <a:lnTo>
                      <a:pt x="1347342" y="2319141"/>
                    </a:lnTo>
                    <a:cubicBezTo>
                      <a:pt x="1441148" y="2195769"/>
                      <a:pt x="1600007" y="2114656"/>
                      <a:pt x="1780189" y="2114656"/>
                    </a:cubicBezTo>
                    <a:close/>
                    <a:moveTo>
                      <a:pt x="4768096" y="2083677"/>
                    </a:moveTo>
                    <a:cubicBezTo>
                      <a:pt x="4948277" y="2083677"/>
                      <a:pt x="5107136" y="2164791"/>
                      <a:pt x="5200943" y="2288162"/>
                    </a:cubicBezTo>
                    <a:lnTo>
                      <a:pt x="5236243" y="2345948"/>
                    </a:lnTo>
                    <a:lnTo>
                      <a:pt x="5227032" y="2343211"/>
                    </a:lnTo>
                    <a:lnTo>
                      <a:pt x="5227032" y="2764086"/>
                    </a:lnTo>
                    <a:lnTo>
                      <a:pt x="5200943" y="2806793"/>
                    </a:lnTo>
                    <a:cubicBezTo>
                      <a:pt x="5144659" y="2880816"/>
                      <a:pt x="5064956" y="2939626"/>
                      <a:pt x="4971280" y="2974831"/>
                    </a:cubicBezTo>
                    <a:lnTo>
                      <a:pt x="4880057" y="2999991"/>
                    </a:lnTo>
                    <a:lnTo>
                      <a:pt x="4902761" y="2875687"/>
                    </a:lnTo>
                    <a:cubicBezTo>
                      <a:pt x="4908350" y="2829702"/>
                      <a:pt x="4911213" y="2783043"/>
                      <a:pt x="4911213" y="2735826"/>
                    </a:cubicBezTo>
                    <a:cubicBezTo>
                      <a:pt x="4911213" y="2546957"/>
                      <a:pt x="4865404" y="2367028"/>
                      <a:pt x="4782564" y="2203373"/>
                    </a:cubicBezTo>
                    <a:lnTo>
                      <a:pt x="4715916" y="2087768"/>
                    </a:lnTo>
                    <a:close/>
                    <a:moveTo>
                      <a:pt x="1848645" y="2064559"/>
                    </a:moveTo>
                    <a:lnTo>
                      <a:pt x="1887676" y="2106591"/>
                    </a:lnTo>
                    <a:lnTo>
                      <a:pt x="1926066" y="2134735"/>
                    </a:lnTo>
                    <a:lnTo>
                      <a:pt x="1872591" y="2121900"/>
                    </a:lnTo>
                    <a:lnTo>
                      <a:pt x="1815281" y="2117407"/>
                    </a:lnTo>
                    <a:lnTo>
                      <a:pt x="1834657" y="2083798"/>
                    </a:lnTo>
                    <a:close/>
                    <a:moveTo>
                      <a:pt x="2714189" y="1451780"/>
                    </a:moveTo>
                    <a:lnTo>
                      <a:pt x="2723274" y="1537187"/>
                    </a:lnTo>
                    <a:cubicBezTo>
                      <a:pt x="2766189" y="1736192"/>
                      <a:pt x="2952242" y="1890012"/>
                      <a:pt x="3182559" y="1910794"/>
                    </a:cubicBezTo>
                    <a:lnTo>
                      <a:pt x="3183806" y="1910851"/>
                    </a:lnTo>
                    <a:lnTo>
                      <a:pt x="3114720" y="1918276"/>
                    </a:lnTo>
                    <a:cubicBezTo>
                      <a:pt x="2735004" y="1972897"/>
                      <a:pt x="2426638" y="2210951"/>
                      <a:pt x="2314466" y="2524050"/>
                    </a:cubicBezTo>
                    <a:lnTo>
                      <a:pt x="2301123" y="2569104"/>
                    </a:lnTo>
                    <a:lnTo>
                      <a:pt x="2291579" y="2484985"/>
                    </a:lnTo>
                    <a:cubicBezTo>
                      <a:pt x="2273327" y="2405730"/>
                      <a:pt x="2232322" y="2333839"/>
                      <a:pt x="2174894" y="2274934"/>
                    </a:cubicBezTo>
                    <a:lnTo>
                      <a:pt x="2114917" y="2222900"/>
                    </a:lnTo>
                    <a:lnTo>
                      <a:pt x="2151582" y="2233012"/>
                    </a:lnTo>
                    <a:cubicBezTo>
                      <a:pt x="2185563" y="2239191"/>
                      <a:pt x="2220746" y="2242435"/>
                      <a:pt x="2256782" y="2242435"/>
                    </a:cubicBezTo>
                    <a:cubicBezTo>
                      <a:pt x="2545073" y="2242435"/>
                      <a:pt x="2778778" y="2034784"/>
                      <a:pt x="2778778" y="1778634"/>
                    </a:cubicBezTo>
                    <a:cubicBezTo>
                      <a:pt x="2778778" y="1682578"/>
                      <a:pt x="2745913" y="1593342"/>
                      <a:pt x="2689629" y="1519319"/>
                    </a:cubicBezTo>
                    <a:lnTo>
                      <a:pt x="2646216" y="1472568"/>
                    </a:lnTo>
                    <a:close/>
                    <a:moveTo>
                      <a:pt x="3755526" y="1428245"/>
                    </a:moveTo>
                    <a:lnTo>
                      <a:pt x="3760957" y="1429412"/>
                    </a:lnTo>
                    <a:lnTo>
                      <a:pt x="3838352" y="1453081"/>
                    </a:lnTo>
                    <a:lnTo>
                      <a:pt x="3812085" y="1481368"/>
                    </a:lnTo>
                    <a:cubicBezTo>
                      <a:pt x="3755801" y="1555391"/>
                      <a:pt x="3722936" y="1644627"/>
                      <a:pt x="3722936" y="1740684"/>
                    </a:cubicBezTo>
                    <a:cubicBezTo>
                      <a:pt x="3722936" y="1996833"/>
                      <a:pt x="3956641" y="2204484"/>
                      <a:pt x="4244931" y="2204484"/>
                    </a:cubicBezTo>
                    <a:cubicBezTo>
                      <a:pt x="4389077" y="2204484"/>
                      <a:pt x="4519576" y="2152571"/>
                      <a:pt x="4614038" y="2068640"/>
                    </a:cubicBezTo>
                    <a:lnTo>
                      <a:pt x="4663714" y="2015145"/>
                    </a:lnTo>
                    <a:lnTo>
                      <a:pt x="4713628" y="2083798"/>
                    </a:lnTo>
                    <a:lnTo>
                      <a:pt x="4715916" y="2087768"/>
                    </a:lnTo>
                    <a:lnTo>
                      <a:pt x="4675694" y="2090921"/>
                    </a:lnTo>
                    <a:cubicBezTo>
                      <a:pt x="4465754" y="2124241"/>
                      <a:pt x="4299295" y="2269077"/>
                      <a:pt x="4256706" y="2454005"/>
                    </a:cubicBezTo>
                    <a:lnTo>
                      <a:pt x="4248673" y="2524799"/>
                    </a:lnTo>
                    <a:lnTo>
                      <a:pt x="4248452" y="2524050"/>
                    </a:lnTo>
                    <a:cubicBezTo>
                      <a:pt x="4128268" y="2188587"/>
                      <a:pt x="3782862" y="1939272"/>
                      <a:pt x="3365785" y="1909418"/>
                    </a:cubicBezTo>
                    <a:lnTo>
                      <a:pt x="3313256" y="1907546"/>
                    </a:lnTo>
                    <a:lnTo>
                      <a:pt x="3341130" y="1903766"/>
                    </a:lnTo>
                    <a:cubicBezTo>
                      <a:pt x="3578995" y="1860519"/>
                      <a:pt x="3757925" y="1673519"/>
                      <a:pt x="3757925" y="1449388"/>
                    </a:cubicBezTo>
                    <a:close/>
                    <a:moveTo>
                      <a:pt x="2256782" y="1314833"/>
                    </a:moveTo>
                    <a:cubicBezTo>
                      <a:pt x="2400928" y="1314833"/>
                      <a:pt x="2531426" y="1366746"/>
                      <a:pt x="2625889" y="1450678"/>
                    </a:cubicBezTo>
                    <a:lnTo>
                      <a:pt x="2646216" y="1472568"/>
                    </a:lnTo>
                    <a:lnTo>
                      <a:pt x="2636921" y="1475411"/>
                    </a:lnTo>
                    <a:cubicBezTo>
                      <a:pt x="2343136" y="1579241"/>
                      <a:pt x="2093173" y="1752693"/>
                      <a:pt x="1916657" y="1971013"/>
                    </a:cubicBezTo>
                    <a:lnTo>
                      <a:pt x="1848645" y="2064559"/>
                    </a:lnTo>
                    <a:lnTo>
                      <a:pt x="1823936" y="2037950"/>
                    </a:lnTo>
                    <a:cubicBezTo>
                      <a:pt x="1767652" y="1963927"/>
                      <a:pt x="1734787" y="1874691"/>
                      <a:pt x="1734787" y="1778634"/>
                    </a:cubicBezTo>
                    <a:lnTo>
                      <a:pt x="1742831" y="1707733"/>
                    </a:lnTo>
                    <a:lnTo>
                      <a:pt x="2207788" y="1319222"/>
                    </a:lnTo>
                    <a:close/>
                    <a:moveTo>
                      <a:pt x="4244931" y="1276882"/>
                    </a:moveTo>
                    <a:cubicBezTo>
                      <a:pt x="4280968" y="1276882"/>
                      <a:pt x="4316151" y="1280127"/>
                      <a:pt x="4350132" y="1286305"/>
                    </a:cubicBezTo>
                    <a:lnTo>
                      <a:pt x="4360837" y="1289258"/>
                    </a:lnTo>
                    <a:lnTo>
                      <a:pt x="4322748" y="1304391"/>
                    </a:lnTo>
                    <a:lnTo>
                      <a:pt x="4758762" y="1668719"/>
                    </a:lnTo>
                    <a:lnTo>
                      <a:pt x="4766927" y="1740684"/>
                    </a:lnTo>
                    <a:cubicBezTo>
                      <a:pt x="4766927" y="1836740"/>
                      <a:pt x="4734062" y="1925976"/>
                      <a:pt x="4677779" y="1999999"/>
                    </a:cubicBezTo>
                    <a:lnTo>
                      <a:pt x="4663714" y="2015145"/>
                    </a:lnTo>
                    <a:lnTo>
                      <a:pt x="4631627" y="1971013"/>
                    </a:lnTo>
                    <a:cubicBezTo>
                      <a:pt x="4455111" y="1752693"/>
                      <a:pt x="4205149" y="1579241"/>
                      <a:pt x="3911364" y="1475411"/>
                    </a:cubicBezTo>
                    <a:lnTo>
                      <a:pt x="3838352" y="1453081"/>
                    </a:lnTo>
                    <a:lnTo>
                      <a:pt x="3875825" y="1412727"/>
                    </a:lnTo>
                    <a:cubicBezTo>
                      <a:pt x="3970288" y="1328795"/>
                      <a:pt x="4100786" y="1276882"/>
                      <a:pt x="4244931" y="1276882"/>
                    </a:cubicBezTo>
                    <a:close/>
                    <a:moveTo>
                      <a:pt x="2890574" y="1104020"/>
                    </a:moveTo>
                    <a:lnTo>
                      <a:pt x="3581286" y="1104020"/>
                    </a:lnTo>
                    <a:lnTo>
                      <a:pt x="3605036" y="1121431"/>
                    </a:lnTo>
                    <a:cubicBezTo>
                      <a:pt x="3675883" y="1184380"/>
                      <a:pt x="3726460" y="1265339"/>
                      <a:pt x="3747320" y="1355916"/>
                    </a:cubicBezTo>
                    <a:lnTo>
                      <a:pt x="3755526" y="1428245"/>
                    </a:lnTo>
                    <a:lnTo>
                      <a:pt x="3604069" y="1395704"/>
                    </a:lnTo>
                    <a:cubicBezTo>
                      <a:pt x="3497500" y="1377482"/>
                      <a:pt x="3387158" y="1367913"/>
                      <a:pt x="3274142" y="1367913"/>
                    </a:cubicBezTo>
                    <a:cubicBezTo>
                      <a:pt x="3104618" y="1367913"/>
                      <a:pt x="2941112" y="1389444"/>
                      <a:pt x="2787328" y="1429412"/>
                    </a:cubicBezTo>
                    <a:lnTo>
                      <a:pt x="2714189" y="1451780"/>
                    </a:lnTo>
                    <a:lnTo>
                      <a:pt x="2713934" y="1449388"/>
                    </a:lnTo>
                    <a:cubicBezTo>
                      <a:pt x="2713934" y="1321313"/>
                      <a:pt x="2772361" y="1205363"/>
                      <a:pt x="2866823" y="1121431"/>
                    </a:cubicBezTo>
                    <a:close/>
                    <a:moveTo>
                      <a:pt x="5589082" y="801242"/>
                    </a:moveTo>
                    <a:lnTo>
                      <a:pt x="4987233" y="1859626"/>
                    </a:lnTo>
                    <a:lnTo>
                      <a:pt x="4758762" y="1668719"/>
                    </a:lnTo>
                    <a:lnTo>
                      <a:pt x="4756322" y="1647212"/>
                    </a:lnTo>
                    <a:cubicBezTo>
                      <a:pt x="4721555" y="1496250"/>
                      <a:pt x="4604243" y="1372004"/>
                      <a:pt x="4448116" y="1313330"/>
                    </a:cubicBezTo>
                    <a:lnTo>
                      <a:pt x="4360837" y="1289258"/>
                    </a:lnTo>
                    <a:close/>
                    <a:moveTo>
                      <a:pt x="958899" y="801242"/>
                    </a:moveTo>
                    <a:lnTo>
                      <a:pt x="2225536" y="1304391"/>
                    </a:lnTo>
                    <a:lnTo>
                      <a:pt x="2207788" y="1319222"/>
                    </a:lnTo>
                    <a:lnTo>
                      <a:pt x="2151582" y="1324256"/>
                    </a:lnTo>
                    <a:cubicBezTo>
                      <a:pt x="1947698" y="1361326"/>
                      <a:pt x="1787113" y="1504008"/>
                      <a:pt x="1745392" y="1685162"/>
                    </a:cubicBezTo>
                    <a:lnTo>
                      <a:pt x="1742831" y="1707733"/>
                    </a:lnTo>
                    <a:lnTo>
                      <a:pt x="1561051" y="1859626"/>
                    </a:lnTo>
                    <a:close/>
                    <a:moveTo>
                      <a:pt x="3274142" y="0"/>
                    </a:moveTo>
                    <a:lnTo>
                      <a:pt x="3744011" y="1104020"/>
                    </a:lnTo>
                    <a:lnTo>
                      <a:pt x="3581286" y="1104020"/>
                    </a:lnTo>
                    <a:lnTo>
                      <a:pt x="3527783" y="1064797"/>
                    </a:lnTo>
                    <a:cubicBezTo>
                      <a:pt x="3444472" y="1014788"/>
                      <a:pt x="3344039" y="985587"/>
                      <a:pt x="3235930" y="985587"/>
                    </a:cubicBezTo>
                    <a:cubicBezTo>
                      <a:pt x="3127821" y="985587"/>
                      <a:pt x="3027388" y="1014788"/>
                      <a:pt x="2944077" y="1064797"/>
                    </a:cubicBezTo>
                    <a:lnTo>
                      <a:pt x="2890574" y="1104020"/>
                    </a:lnTo>
                    <a:lnTo>
                      <a:pt x="2804273" y="1104020"/>
                    </a:lnTo>
                    <a:close/>
                  </a:path>
                </a:pathLst>
              </a:custGeom>
              <a:solidFill>
                <a:srgbClr val="00B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51" name="Picture 50">
                <a:extLst>
                  <a:ext uri="{FF2B5EF4-FFF2-40B4-BE49-F238E27FC236}">
                    <a16:creationId xmlns:a16="http://schemas.microsoft.com/office/drawing/2014/main" id="{8FE248C6-5C01-427B-9745-79CA4FE663E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backgroundRemoval t="10000" b="90000" l="10000" r="90000">
                            <a14:backgroundMark x1="73750" y1="39333" x2="80750" y2="56000"/>
                            <a14:backgroundMark x1="80750" y1="56000" x2="91500" y2="44333"/>
                            <a14:backgroundMark x1="91500" y1="44333" x2="80250" y2="34000"/>
                            <a14:backgroundMark x1="80250" y1="34000" x2="72750" y2="39000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331935" y="848095"/>
                <a:ext cx="4251054" cy="3188290"/>
              </a:xfrm>
              <a:prstGeom prst="rect">
                <a:avLst/>
              </a:prstGeom>
              <a:ln>
                <a:noFill/>
              </a:ln>
            </p:spPr>
          </p:pic>
        </p:grp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5C1665EB-86CA-4A9F-9332-5760FFA8C3FD}"/>
                </a:ext>
              </a:extLst>
            </p:cNvPr>
            <p:cNvSpPr/>
            <p:nvPr/>
          </p:nvSpPr>
          <p:spPr>
            <a:xfrm>
              <a:off x="2471260" y="1474277"/>
              <a:ext cx="2365688" cy="3165608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11500" b="1" cap="none" spc="0" dirty="0">
                  <a:ln w="0"/>
                  <a:solidFill>
                    <a:srgbClr val="FF000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O</a:t>
              </a:r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39521651-FAC0-4303-89E9-74EE47CFBAD3}"/>
              </a:ext>
            </a:extLst>
          </p:cNvPr>
          <p:cNvGrpSpPr/>
          <p:nvPr/>
        </p:nvGrpSpPr>
        <p:grpSpPr>
          <a:xfrm>
            <a:off x="8096667" y="4672193"/>
            <a:ext cx="961608" cy="514170"/>
            <a:chOff x="1528580" y="1075217"/>
            <a:chExt cx="4434685" cy="3763394"/>
          </a:xfrm>
        </p:grpSpPr>
        <p:grpSp>
          <p:nvGrpSpPr>
            <p:cNvPr id="53" name="Group 52">
              <a:extLst>
                <a:ext uri="{FF2B5EF4-FFF2-40B4-BE49-F238E27FC236}">
                  <a16:creationId xmlns:a16="http://schemas.microsoft.com/office/drawing/2014/main" id="{9F9C8F12-96E4-4BCE-A9EC-9018F2D47129}"/>
                </a:ext>
              </a:extLst>
            </p:cNvPr>
            <p:cNvGrpSpPr/>
            <p:nvPr/>
          </p:nvGrpSpPr>
          <p:grpSpPr>
            <a:xfrm>
              <a:off x="1528580" y="1075217"/>
              <a:ext cx="4434685" cy="3763394"/>
              <a:chOff x="1331935" y="675871"/>
              <a:chExt cx="4434685" cy="3763394"/>
            </a:xfrm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grpSpPr>
          <p:sp>
            <p:nvSpPr>
              <p:cNvPr id="55" name="Freeform: Shape 54">
                <a:extLst>
                  <a:ext uri="{FF2B5EF4-FFF2-40B4-BE49-F238E27FC236}">
                    <a16:creationId xmlns:a16="http://schemas.microsoft.com/office/drawing/2014/main" id="{56C5930C-D04A-48B0-9309-3B104811C0C7}"/>
                  </a:ext>
                </a:extLst>
              </p:cNvPr>
              <p:cNvSpPr/>
              <p:nvPr/>
            </p:nvSpPr>
            <p:spPr>
              <a:xfrm>
                <a:off x="1331935" y="675871"/>
                <a:ext cx="4434685" cy="3763394"/>
              </a:xfrm>
              <a:custGeom>
                <a:avLst/>
                <a:gdLst>
                  <a:gd name="connsiteX0" fmla="*/ 3138977 w 6548284"/>
                  <a:gd name="connsiteY0" fmla="*/ 4367632 h 5471652"/>
                  <a:gd name="connsiteX1" fmla="*/ 3468599 w 6548284"/>
                  <a:gd name="connsiteY1" fmla="*/ 4367632 h 5471652"/>
                  <a:gd name="connsiteX2" fmla="*/ 3480125 w 6548284"/>
                  <a:gd name="connsiteY2" fmla="*/ 4375679 h 5471652"/>
                  <a:gd name="connsiteX3" fmla="*/ 3692483 w 6548284"/>
                  <a:gd name="connsiteY3" fmla="*/ 4449545 h 5471652"/>
                  <a:gd name="connsiteX4" fmla="*/ 3708686 w 6548284"/>
                  <a:gd name="connsiteY4" fmla="*/ 4450634 h 5471652"/>
                  <a:gd name="connsiteX5" fmla="*/ 3274142 w 6548284"/>
                  <a:gd name="connsiteY5" fmla="*/ 5471652 h 5471652"/>
                  <a:gd name="connsiteX6" fmla="*/ 2852905 w 6548284"/>
                  <a:gd name="connsiteY6" fmla="*/ 4481900 h 5471652"/>
                  <a:gd name="connsiteX7" fmla="*/ 2870436 w 6548284"/>
                  <a:gd name="connsiteY7" fmla="*/ 4480721 h 5471652"/>
                  <a:gd name="connsiteX8" fmla="*/ 3082794 w 6548284"/>
                  <a:gd name="connsiteY8" fmla="*/ 4406855 h 5471652"/>
                  <a:gd name="connsiteX9" fmla="*/ 4225228 w 6548284"/>
                  <a:gd name="connsiteY9" fmla="*/ 3765171 h 5471652"/>
                  <a:gd name="connsiteX10" fmla="*/ 4245168 w 6548284"/>
                  <a:gd name="connsiteY10" fmla="*/ 3786646 h 5471652"/>
                  <a:gd name="connsiteX11" fmla="*/ 4281000 w 6548284"/>
                  <a:gd name="connsiteY11" fmla="*/ 3812913 h 5471652"/>
                  <a:gd name="connsiteX12" fmla="*/ 4258654 w 6548284"/>
                  <a:gd name="connsiteY12" fmla="*/ 3826876 h 5471652"/>
                  <a:gd name="connsiteX13" fmla="*/ 4252952 w 6548284"/>
                  <a:gd name="connsiteY13" fmla="*/ 3810556 h 5471652"/>
                  <a:gd name="connsiteX14" fmla="*/ 5047324 w 6548284"/>
                  <a:gd name="connsiteY14" fmla="*/ 3717673 h 5471652"/>
                  <a:gd name="connsiteX15" fmla="*/ 5589082 w 6548284"/>
                  <a:gd name="connsiteY15" fmla="*/ 4670156 h 5471652"/>
                  <a:gd name="connsiteX16" fmla="*/ 4322748 w 6548284"/>
                  <a:gd name="connsiteY16" fmla="*/ 4167261 h 5471652"/>
                  <a:gd name="connsiteX17" fmla="*/ 4615851 w 6548284"/>
                  <a:gd name="connsiteY17" fmla="*/ 3922348 h 5471652"/>
                  <a:gd name="connsiteX18" fmla="*/ 4719475 w 6548284"/>
                  <a:gd name="connsiteY18" fmla="*/ 3913067 h 5471652"/>
                  <a:gd name="connsiteX19" fmla="*/ 5047122 w 6548284"/>
                  <a:gd name="connsiteY19" fmla="*/ 3718004 h 5471652"/>
                  <a:gd name="connsiteX20" fmla="*/ 1523689 w 6548284"/>
                  <a:gd name="connsiteY20" fmla="*/ 3677682 h 5471652"/>
                  <a:gd name="connsiteX21" fmla="*/ 1568789 w 6548284"/>
                  <a:gd name="connsiteY21" fmla="*/ 3751510 h 5471652"/>
                  <a:gd name="connsiteX22" fmla="*/ 1896435 w 6548284"/>
                  <a:gd name="connsiteY22" fmla="*/ 3946572 h 5471652"/>
                  <a:gd name="connsiteX23" fmla="*/ 1969227 w 6548284"/>
                  <a:gd name="connsiteY23" fmla="*/ 3953092 h 5471652"/>
                  <a:gd name="connsiteX24" fmla="*/ 2225536 w 6548284"/>
                  <a:gd name="connsiteY24" fmla="*/ 4167261 h 5471652"/>
                  <a:gd name="connsiteX25" fmla="*/ 958899 w 6548284"/>
                  <a:gd name="connsiteY25" fmla="*/ 4670156 h 5471652"/>
                  <a:gd name="connsiteX26" fmla="*/ 3097833 w 6548284"/>
                  <a:gd name="connsiteY26" fmla="*/ 3648698 h 5471652"/>
                  <a:gd name="connsiteX27" fmla="*/ 3165195 w 6548284"/>
                  <a:gd name="connsiteY27" fmla="*/ 3658753 h 5471652"/>
                  <a:gd name="connsiteX28" fmla="*/ 3281459 w 6548284"/>
                  <a:gd name="connsiteY28" fmla="*/ 3664485 h 5471652"/>
                  <a:gd name="connsiteX29" fmla="*/ 3384983 w 6548284"/>
                  <a:gd name="connsiteY29" fmla="*/ 3659947 h 5471652"/>
                  <a:gd name="connsiteX30" fmla="*/ 3412120 w 6548284"/>
                  <a:gd name="connsiteY30" fmla="*/ 3656351 h 5471652"/>
                  <a:gd name="connsiteX31" fmla="*/ 3402871 w 6548284"/>
                  <a:gd name="connsiteY31" fmla="*/ 3663132 h 5471652"/>
                  <a:gd name="connsiteX32" fmla="*/ 3291004 w 6548284"/>
                  <a:gd name="connsiteY32" fmla="*/ 3810556 h 5471652"/>
                  <a:gd name="connsiteX33" fmla="*/ 3276013 w 6548284"/>
                  <a:gd name="connsiteY33" fmla="*/ 3853461 h 5471652"/>
                  <a:gd name="connsiteX34" fmla="*/ 3271916 w 6548284"/>
                  <a:gd name="connsiteY34" fmla="*/ 3841732 h 5471652"/>
                  <a:gd name="connsiteX35" fmla="*/ 3160048 w 6548284"/>
                  <a:gd name="connsiteY35" fmla="*/ 3694308 h 5471652"/>
                  <a:gd name="connsiteX36" fmla="*/ 2489996 w 6548284"/>
                  <a:gd name="connsiteY36" fmla="*/ 3332804 h 5471652"/>
                  <a:gd name="connsiteX37" fmla="*/ 2500154 w 6548284"/>
                  <a:gd name="connsiteY37" fmla="*/ 3344598 h 5471652"/>
                  <a:gd name="connsiteX38" fmla="*/ 2746038 w 6548284"/>
                  <a:gd name="connsiteY38" fmla="*/ 3531665 h 5471652"/>
                  <a:gd name="connsiteX39" fmla="*/ 2803213 w 6548284"/>
                  <a:gd name="connsiteY39" fmla="*/ 3559014 h 5471652"/>
                  <a:gd name="connsiteX40" fmla="*/ 2790941 w 6548284"/>
                  <a:gd name="connsiteY40" fmla="*/ 3558463 h 5471652"/>
                  <a:gd name="connsiteX41" fmla="*/ 2499089 w 6548284"/>
                  <a:gd name="connsiteY41" fmla="*/ 3637673 h 5471652"/>
                  <a:gd name="connsiteX42" fmla="*/ 2493399 w 6548284"/>
                  <a:gd name="connsiteY42" fmla="*/ 3641844 h 5471652"/>
                  <a:gd name="connsiteX43" fmla="*/ 2513026 w 6548284"/>
                  <a:gd name="connsiteY43" fmla="*/ 3585667 h 5471652"/>
                  <a:gd name="connsiteX44" fmla="*/ 2523631 w 6548284"/>
                  <a:gd name="connsiteY44" fmla="*/ 3492194 h 5471652"/>
                  <a:gd name="connsiteX45" fmla="*/ 2513026 w 6548284"/>
                  <a:gd name="connsiteY45" fmla="*/ 3398722 h 5471652"/>
                  <a:gd name="connsiteX46" fmla="*/ 1701720 w 6548284"/>
                  <a:gd name="connsiteY46" fmla="*/ 3113514 h 5471652"/>
                  <a:gd name="connsiteX47" fmla="*/ 1710671 w 6548284"/>
                  <a:gd name="connsiteY47" fmla="*/ 3142601 h 5471652"/>
                  <a:gd name="connsiteX48" fmla="*/ 3274142 w 6548284"/>
                  <a:gd name="connsiteY48" fmla="*/ 4103739 h 5471652"/>
                  <a:gd name="connsiteX49" fmla="*/ 4189444 w 6548284"/>
                  <a:gd name="connsiteY49" fmla="*/ 3870121 h 5471652"/>
                  <a:gd name="connsiteX50" fmla="*/ 4258654 w 6548284"/>
                  <a:gd name="connsiteY50" fmla="*/ 3826876 h 5471652"/>
                  <a:gd name="connsiteX51" fmla="*/ 4283368 w 6548284"/>
                  <a:gd name="connsiteY51" fmla="*/ 3897616 h 5471652"/>
                  <a:gd name="connsiteX52" fmla="*/ 4293973 w 6548284"/>
                  <a:gd name="connsiteY52" fmla="*/ 3991088 h 5471652"/>
                  <a:gd name="connsiteX53" fmla="*/ 3771978 w 6548284"/>
                  <a:gd name="connsiteY53" fmla="*/ 4454889 h 5471652"/>
                  <a:gd name="connsiteX54" fmla="*/ 3708686 w 6548284"/>
                  <a:gd name="connsiteY54" fmla="*/ 4450634 h 5471652"/>
                  <a:gd name="connsiteX55" fmla="*/ 3744011 w 6548284"/>
                  <a:gd name="connsiteY55" fmla="*/ 4367632 h 5471652"/>
                  <a:gd name="connsiteX56" fmla="*/ 3468599 w 6548284"/>
                  <a:gd name="connsiteY56" fmla="*/ 4367632 h 5471652"/>
                  <a:gd name="connsiteX57" fmla="*/ 3421000 w 6548284"/>
                  <a:gd name="connsiteY57" fmla="*/ 4334402 h 5471652"/>
                  <a:gd name="connsiteX58" fmla="*/ 3291004 w 6548284"/>
                  <a:gd name="connsiteY58" fmla="*/ 4171620 h 5471652"/>
                  <a:gd name="connsiteX59" fmla="*/ 3286905 w 6548284"/>
                  <a:gd name="connsiteY59" fmla="*/ 4159891 h 5471652"/>
                  <a:gd name="connsiteX60" fmla="*/ 3271916 w 6548284"/>
                  <a:gd name="connsiteY60" fmla="*/ 4202796 h 5471652"/>
                  <a:gd name="connsiteX61" fmla="*/ 3141920 w 6548284"/>
                  <a:gd name="connsiteY61" fmla="*/ 4365578 h 5471652"/>
                  <a:gd name="connsiteX62" fmla="*/ 3138977 w 6548284"/>
                  <a:gd name="connsiteY62" fmla="*/ 4367632 h 5471652"/>
                  <a:gd name="connsiteX63" fmla="*/ 2804273 w 6548284"/>
                  <a:gd name="connsiteY63" fmla="*/ 4367632 h 5471652"/>
                  <a:gd name="connsiteX64" fmla="*/ 2852905 w 6548284"/>
                  <a:gd name="connsiteY64" fmla="*/ 4481900 h 5471652"/>
                  <a:gd name="connsiteX65" fmla="*/ 2790941 w 6548284"/>
                  <a:gd name="connsiteY65" fmla="*/ 4486065 h 5471652"/>
                  <a:gd name="connsiteX66" fmla="*/ 2268946 w 6548284"/>
                  <a:gd name="connsiteY66" fmla="*/ 4022264 h 5471652"/>
                  <a:gd name="connsiteX67" fmla="*/ 2279551 w 6548284"/>
                  <a:gd name="connsiteY67" fmla="*/ 3928792 h 5471652"/>
                  <a:gd name="connsiteX68" fmla="*/ 2299177 w 6548284"/>
                  <a:gd name="connsiteY68" fmla="*/ 3872615 h 5471652"/>
                  <a:gd name="connsiteX69" fmla="*/ 2293488 w 6548284"/>
                  <a:gd name="connsiteY69" fmla="*/ 3876786 h 5471652"/>
                  <a:gd name="connsiteX70" fmla="*/ 2001635 w 6548284"/>
                  <a:gd name="connsiteY70" fmla="*/ 3955995 h 5471652"/>
                  <a:gd name="connsiteX71" fmla="*/ 1969227 w 6548284"/>
                  <a:gd name="connsiteY71" fmla="*/ 3953092 h 5471652"/>
                  <a:gd name="connsiteX72" fmla="*/ 1561051 w 6548284"/>
                  <a:gd name="connsiteY72" fmla="*/ 3612026 h 5471652"/>
                  <a:gd name="connsiteX73" fmla="*/ 1523689 w 6548284"/>
                  <a:gd name="connsiteY73" fmla="*/ 3677682 h 5471652"/>
                  <a:gd name="connsiteX74" fmla="*/ 1520662 w 6548284"/>
                  <a:gd name="connsiteY74" fmla="*/ 3672727 h 5471652"/>
                  <a:gd name="connsiteX75" fmla="*/ 1479641 w 6548284"/>
                  <a:gd name="connsiteY75" fmla="*/ 3492194 h 5471652"/>
                  <a:gd name="connsiteX76" fmla="*/ 1632529 w 6548284"/>
                  <a:gd name="connsiteY76" fmla="*/ 3164238 h 5471652"/>
                  <a:gd name="connsiteX77" fmla="*/ 4865174 w 6548284"/>
                  <a:gd name="connsiteY77" fmla="*/ 3053039 h 5471652"/>
                  <a:gd name="connsiteX78" fmla="*/ 4884949 w 6548284"/>
                  <a:gd name="connsiteY78" fmla="*/ 3062034 h 5471652"/>
                  <a:gd name="connsiteX79" fmla="*/ 5136270 w 6548284"/>
                  <a:gd name="connsiteY79" fmla="*/ 3458689 h 5471652"/>
                  <a:gd name="connsiteX80" fmla="*/ 5095249 w 6548284"/>
                  <a:gd name="connsiteY80" fmla="*/ 3639221 h 5471652"/>
                  <a:gd name="connsiteX81" fmla="*/ 5047324 w 6548284"/>
                  <a:gd name="connsiteY81" fmla="*/ 3717673 h 5471652"/>
                  <a:gd name="connsiteX82" fmla="*/ 4987233 w 6548284"/>
                  <a:gd name="connsiteY82" fmla="*/ 3612026 h 5471652"/>
                  <a:gd name="connsiteX83" fmla="*/ 4615851 w 6548284"/>
                  <a:gd name="connsiteY83" fmla="*/ 3922348 h 5471652"/>
                  <a:gd name="connsiteX84" fmla="*/ 4614275 w 6548284"/>
                  <a:gd name="connsiteY84" fmla="*/ 3922490 h 5471652"/>
                  <a:gd name="connsiteX85" fmla="*/ 4322422 w 6548284"/>
                  <a:gd name="connsiteY85" fmla="*/ 3843280 h 5471652"/>
                  <a:gd name="connsiteX86" fmla="*/ 4281000 w 6548284"/>
                  <a:gd name="connsiteY86" fmla="*/ 3812913 h 5471652"/>
                  <a:gd name="connsiteX87" fmla="*/ 4315471 w 6548284"/>
                  <a:gd name="connsiteY87" fmla="*/ 3791374 h 5471652"/>
                  <a:gd name="connsiteX88" fmla="*/ 4837614 w 6548284"/>
                  <a:gd name="connsiteY88" fmla="*/ 3142601 h 5471652"/>
                  <a:gd name="connsiteX89" fmla="*/ 4880057 w 6548284"/>
                  <a:gd name="connsiteY89" fmla="*/ 2999991 h 5471652"/>
                  <a:gd name="connsiteX90" fmla="*/ 4877954 w 6548284"/>
                  <a:gd name="connsiteY90" fmla="*/ 3011508 h 5471652"/>
                  <a:gd name="connsiteX91" fmla="*/ 4865174 w 6548284"/>
                  <a:gd name="connsiteY91" fmla="*/ 3053039 h 5471652"/>
                  <a:gd name="connsiteX92" fmla="*/ 4817459 w 6548284"/>
                  <a:gd name="connsiteY92" fmla="*/ 3031336 h 5471652"/>
                  <a:gd name="connsiteX93" fmla="*/ 4738782 w 6548284"/>
                  <a:gd name="connsiteY93" fmla="*/ 3009635 h 5471652"/>
                  <a:gd name="connsiteX94" fmla="*/ 4768096 w 6548284"/>
                  <a:gd name="connsiteY94" fmla="*/ 3011279 h 5471652"/>
                  <a:gd name="connsiteX95" fmla="*/ 4873296 w 6548284"/>
                  <a:gd name="connsiteY95" fmla="*/ 3001856 h 5471652"/>
                  <a:gd name="connsiteX96" fmla="*/ 4291001 w 6548284"/>
                  <a:gd name="connsiteY96" fmla="*/ 2734361 h 5471652"/>
                  <a:gd name="connsiteX97" fmla="*/ 4335249 w 6548284"/>
                  <a:gd name="connsiteY97" fmla="*/ 2806793 h 5471652"/>
                  <a:gd name="connsiteX98" fmla="*/ 4576693 w 6548284"/>
                  <a:gd name="connsiteY98" fmla="*/ 2979108 h 5471652"/>
                  <a:gd name="connsiteX99" fmla="*/ 4634597 w 6548284"/>
                  <a:gd name="connsiteY99" fmla="*/ 2995800 h 5471652"/>
                  <a:gd name="connsiteX100" fmla="*/ 4614275 w 6548284"/>
                  <a:gd name="connsiteY100" fmla="*/ 2994888 h 5471652"/>
                  <a:gd name="connsiteX101" fmla="*/ 4092279 w 6548284"/>
                  <a:gd name="connsiteY101" fmla="*/ 3458689 h 5471652"/>
                  <a:gd name="connsiteX102" fmla="*/ 4133300 w 6548284"/>
                  <a:gd name="connsiteY102" fmla="*/ 3639221 h 5471652"/>
                  <a:gd name="connsiteX103" fmla="*/ 4161025 w 6548284"/>
                  <a:gd name="connsiteY103" fmla="*/ 3684606 h 5471652"/>
                  <a:gd name="connsiteX104" fmla="*/ 4141084 w 6548284"/>
                  <a:gd name="connsiteY104" fmla="*/ 3663132 h 5471652"/>
                  <a:gd name="connsiteX105" fmla="*/ 3825349 w 6548284"/>
                  <a:gd name="connsiteY105" fmla="*/ 3529682 h 5471652"/>
                  <a:gd name="connsiteX106" fmla="*/ 3819050 w 6548284"/>
                  <a:gd name="connsiteY106" fmla="*/ 3529399 h 5471652"/>
                  <a:gd name="connsiteX107" fmla="*/ 3847565 w 6548284"/>
                  <a:gd name="connsiteY107" fmla="*/ 3514360 h 5471652"/>
                  <a:gd name="connsiteX108" fmla="*/ 4293972 w 6548284"/>
                  <a:gd name="connsiteY108" fmla="*/ 2785449 h 5471652"/>
                  <a:gd name="connsiteX109" fmla="*/ 2272347 w 6548284"/>
                  <a:gd name="connsiteY109" fmla="*/ 2726978 h 5471652"/>
                  <a:gd name="connsiteX110" fmla="*/ 2268946 w 6548284"/>
                  <a:gd name="connsiteY110" fmla="*/ 2785449 h 5471652"/>
                  <a:gd name="connsiteX111" fmla="*/ 2348514 w 6548284"/>
                  <a:gd name="connsiteY111" fmla="*/ 3127609 h 5471652"/>
                  <a:gd name="connsiteX112" fmla="*/ 2367533 w 6548284"/>
                  <a:gd name="connsiteY112" fmla="*/ 3161885 h 5471652"/>
                  <a:gd name="connsiteX113" fmla="*/ 2293488 w 6548284"/>
                  <a:gd name="connsiteY113" fmla="*/ 3107604 h 5471652"/>
                  <a:gd name="connsiteX114" fmla="*/ 2001635 w 6548284"/>
                  <a:gd name="connsiteY114" fmla="*/ 3028394 h 5471652"/>
                  <a:gd name="connsiteX115" fmla="*/ 1709783 w 6548284"/>
                  <a:gd name="connsiteY115" fmla="*/ 3107604 h 5471652"/>
                  <a:gd name="connsiteX116" fmla="*/ 1701720 w 6548284"/>
                  <a:gd name="connsiteY116" fmla="*/ 3113514 h 5471652"/>
                  <a:gd name="connsiteX117" fmla="*/ 1676947 w 6548284"/>
                  <a:gd name="connsiteY117" fmla="*/ 3033010 h 5471652"/>
                  <a:gd name="connsiteX118" fmla="*/ 1780189 w 6548284"/>
                  <a:gd name="connsiteY118" fmla="*/ 3042258 h 5471652"/>
                  <a:gd name="connsiteX119" fmla="*/ 2261163 w 6548284"/>
                  <a:gd name="connsiteY119" fmla="*/ 2758989 h 5471652"/>
                  <a:gd name="connsiteX120" fmla="*/ 5236243 w 6548284"/>
                  <a:gd name="connsiteY120" fmla="*/ 2345948 h 5471652"/>
                  <a:gd name="connsiteX121" fmla="*/ 6548284 w 6548284"/>
                  <a:gd name="connsiteY121" fmla="*/ 2735826 h 5471652"/>
                  <a:gd name="connsiteX122" fmla="*/ 5227032 w 6548284"/>
                  <a:gd name="connsiteY122" fmla="*/ 3128441 h 5471652"/>
                  <a:gd name="connsiteX123" fmla="*/ 5227032 w 6548284"/>
                  <a:gd name="connsiteY123" fmla="*/ 2764086 h 5471652"/>
                  <a:gd name="connsiteX124" fmla="*/ 5249070 w 6548284"/>
                  <a:gd name="connsiteY124" fmla="*/ 2728010 h 5471652"/>
                  <a:gd name="connsiteX125" fmla="*/ 5290091 w 6548284"/>
                  <a:gd name="connsiteY125" fmla="*/ 2547478 h 5471652"/>
                  <a:gd name="connsiteX126" fmla="*/ 5249070 w 6548284"/>
                  <a:gd name="connsiteY126" fmla="*/ 2366945 h 5471652"/>
                  <a:gd name="connsiteX127" fmla="*/ 1321252 w 6548284"/>
                  <a:gd name="connsiteY127" fmla="*/ 2343211 h 5471652"/>
                  <a:gd name="connsiteX128" fmla="*/ 1321252 w 6548284"/>
                  <a:gd name="connsiteY128" fmla="*/ 2361849 h 5471652"/>
                  <a:gd name="connsiteX129" fmla="*/ 1299214 w 6548284"/>
                  <a:gd name="connsiteY129" fmla="*/ 2397925 h 5471652"/>
                  <a:gd name="connsiteX130" fmla="*/ 1258193 w 6548284"/>
                  <a:gd name="connsiteY130" fmla="*/ 2578457 h 5471652"/>
                  <a:gd name="connsiteX131" fmla="*/ 1299214 w 6548284"/>
                  <a:gd name="connsiteY131" fmla="*/ 2758989 h 5471652"/>
                  <a:gd name="connsiteX132" fmla="*/ 1321252 w 6548284"/>
                  <a:gd name="connsiteY132" fmla="*/ 2795065 h 5471652"/>
                  <a:gd name="connsiteX133" fmla="*/ 1321252 w 6548284"/>
                  <a:gd name="connsiteY133" fmla="*/ 3128441 h 5471652"/>
                  <a:gd name="connsiteX134" fmla="*/ 0 w 6548284"/>
                  <a:gd name="connsiteY134" fmla="*/ 2735826 h 5471652"/>
                  <a:gd name="connsiteX135" fmla="*/ 1780189 w 6548284"/>
                  <a:gd name="connsiteY135" fmla="*/ 2114656 h 5471652"/>
                  <a:gd name="connsiteX136" fmla="*/ 1815281 w 6548284"/>
                  <a:gd name="connsiteY136" fmla="*/ 2117407 h 5471652"/>
                  <a:gd name="connsiteX137" fmla="*/ 1765720 w 6548284"/>
                  <a:gd name="connsiteY137" fmla="*/ 2203373 h 5471652"/>
                  <a:gd name="connsiteX138" fmla="*/ 1637071 w 6548284"/>
                  <a:gd name="connsiteY138" fmla="*/ 2735826 h 5471652"/>
                  <a:gd name="connsiteX139" fmla="*/ 1670331 w 6548284"/>
                  <a:gd name="connsiteY139" fmla="*/ 3011508 h 5471652"/>
                  <a:gd name="connsiteX140" fmla="*/ 1676947 w 6548284"/>
                  <a:gd name="connsiteY140" fmla="*/ 3033010 h 5471652"/>
                  <a:gd name="connsiteX141" fmla="*/ 1674988 w 6548284"/>
                  <a:gd name="connsiteY141" fmla="*/ 3032835 h 5471652"/>
                  <a:gd name="connsiteX142" fmla="*/ 1347342 w 6548284"/>
                  <a:gd name="connsiteY142" fmla="*/ 2837772 h 5471652"/>
                  <a:gd name="connsiteX143" fmla="*/ 1321252 w 6548284"/>
                  <a:gd name="connsiteY143" fmla="*/ 2795065 h 5471652"/>
                  <a:gd name="connsiteX144" fmla="*/ 1321252 w 6548284"/>
                  <a:gd name="connsiteY144" fmla="*/ 2361849 h 5471652"/>
                  <a:gd name="connsiteX145" fmla="*/ 1347342 w 6548284"/>
                  <a:gd name="connsiteY145" fmla="*/ 2319141 h 5471652"/>
                  <a:gd name="connsiteX146" fmla="*/ 1780189 w 6548284"/>
                  <a:gd name="connsiteY146" fmla="*/ 2114656 h 5471652"/>
                  <a:gd name="connsiteX147" fmla="*/ 4768096 w 6548284"/>
                  <a:gd name="connsiteY147" fmla="*/ 2083677 h 5471652"/>
                  <a:gd name="connsiteX148" fmla="*/ 5200943 w 6548284"/>
                  <a:gd name="connsiteY148" fmla="*/ 2288162 h 5471652"/>
                  <a:gd name="connsiteX149" fmla="*/ 5236243 w 6548284"/>
                  <a:gd name="connsiteY149" fmla="*/ 2345948 h 5471652"/>
                  <a:gd name="connsiteX150" fmla="*/ 5227032 w 6548284"/>
                  <a:gd name="connsiteY150" fmla="*/ 2343211 h 5471652"/>
                  <a:gd name="connsiteX151" fmla="*/ 5227032 w 6548284"/>
                  <a:gd name="connsiteY151" fmla="*/ 2764086 h 5471652"/>
                  <a:gd name="connsiteX152" fmla="*/ 5200943 w 6548284"/>
                  <a:gd name="connsiteY152" fmla="*/ 2806793 h 5471652"/>
                  <a:gd name="connsiteX153" fmla="*/ 4971280 w 6548284"/>
                  <a:gd name="connsiteY153" fmla="*/ 2974831 h 5471652"/>
                  <a:gd name="connsiteX154" fmla="*/ 4880057 w 6548284"/>
                  <a:gd name="connsiteY154" fmla="*/ 2999991 h 5471652"/>
                  <a:gd name="connsiteX155" fmla="*/ 4902761 w 6548284"/>
                  <a:gd name="connsiteY155" fmla="*/ 2875687 h 5471652"/>
                  <a:gd name="connsiteX156" fmla="*/ 4911213 w 6548284"/>
                  <a:gd name="connsiteY156" fmla="*/ 2735826 h 5471652"/>
                  <a:gd name="connsiteX157" fmla="*/ 4782564 w 6548284"/>
                  <a:gd name="connsiteY157" fmla="*/ 2203373 h 5471652"/>
                  <a:gd name="connsiteX158" fmla="*/ 4715916 w 6548284"/>
                  <a:gd name="connsiteY158" fmla="*/ 2087768 h 5471652"/>
                  <a:gd name="connsiteX159" fmla="*/ 1848645 w 6548284"/>
                  <a:gd name="connsiteY159" fmla="*/ 2064559 h 5471652"/>
                  <a:gd name="connsiteX160" fmla="*/ 1887676 w 6548284"/>
                  <a:gd name="connsiteY160" fmla="*/ 2106591 h 5471652"/>
                  <a:gd name="connsiteX161" fmla="*/ 1926066 w 6548284"/>
                  <a:gd name="connsiteY161" fmla="*/ 2134735 h 5471652"/>
                  <a:gd name="connsiteX162" fmla="*/ 1872591 w 6548284"/>
                  <a:gd name="connsiteY162" fmla="*/ 2121900 h 5471652"/>
                  <a:gd name="connsiteX163" fmla="*/ 1815281 w 6548284"/>
                  <a:gd name="connsiteY163" fmla="*/ 2117407 h 5471652"/>
                  <a:gd name="connsiteX164" fmla="*/ 1834657 w 6548284"/>
                  <a:gd name="connsiteY164" fmla="*/ 2083798 h 5471652"/>
                  <a:gd name="connsiteX165" fmla="*/ 2714189 w 6548284"/>
                  <a:gd name="connsiteY165" fmla="*/ 1451780 h 5471652"/>
                  <a:gd name="connsiteX166" fmla="*/ 2723274 w 6548284"/>
                  <a:gd name="connsiteY166" fmla="*/ 1537187 h 5471652"/>
                  <a:gd name="connsiteX167" fmla="*/ 3182559 w 6548284"/>
                  <a:gd name="connsiteY167" fmla="*/ 1910794 h 5471652"/>
                  <a:gd name="connsiteX168" fmla="*/ 3183806 w 6548284"/>
                  <a:gd name="connsiteY168" fmla="*/ 1910851 h 5471652"/>
                  <a:gd name="connsiteX169" fmla="*/ 3114720 w 6548284"/>
                  <a:gd name="connsiteY169" fmla="*/ 1918276 h 5471652"/>
                  <a:gd name="connsiteX170" fmla="*/ 2314466 w 6548284"/>
                  <a:gd name="connsiteY170" fmla="*/ 2524050 h 5471652"/>
                  <a:gd name="connsiteX171" fmla="*/ 2301123 w 6548284"/>
                  <a:gd name="connsiteY171" fmla="*/ 2569104 h 5471652"/>
                  <a:gd name="connsiteX172" fmla="*/ 2291579 w 6548284"/>
                  <a:gd name="connsiteY172" fmla="*/ 2484985 h 5471652"/>
                  <a:gd name="connsiteX173" fmla="*/ 2174894 w 6548284"/>
                  <a:gd name="connsiteY173" fmla="*/ 2274934 h 5471652"/>
                  <a:gd name="connsiteX174" fmla="*/ 2114917 w 6548284"/>
                  <a:gd name="connsiteY174" fmla="*/ 2222900 h 5471652"/>
                  <a:gd name="connsiteX175" fmla="*/ 2151582 w 6548284"/>
                  <a:gd name="connsiteY175" fmla="*/ 2233012 h 5471652"/>
                  <a:gd name="connsiteX176" fmla="*/ 2256782 w 6548284"/>
                  <a:gd name="connsiteY176" fmla="*/ 2242435 h 5471652"/>
                  <a:gd name="connsiteX177" fmla="*/ 2778778 w 6548284"/>
                  <a:gd name="connsiteY177" fmla="*/ 1778634 h 5471652"/>
                  <a:gd name="connsiteX178" fmla="*/ 2689629 w 6548284"/>
                  <a:gd name="connsiteY178" fmla="*/ 1519319 h 5471652"/>
                  <a:gd name="connsiteX179" fmla="*/ 2646216 w 6548284"/>
                  <a:gd name="connsiteY179" fmla="*/ 1472568 h 5471652"/>
                  <a:gd name="connsiteX180" fmla="*/ 3755526 w 6548284"/>
                  <a:gd name="connsiteY180" fmla="*/ 1428245 h 5471652"/>
                  <a:gd name="connsiteX181" fmla="*/ 3760957 w 6548284"/>
                  <a:gd name="connsiteY181" fmla="*/ 1429412 h 5471652"/>
                  <a:gd name="connsiteX182" fmla="*/ 3838352 w 6548284"/>
                  <a:gd name="connsiteY182" fmla="*/ 1453081 h 5471652"/>
                  <a:gd name="connsiteX183" fmla="*/ 3812085 w 6548284"/>
                  <a:gd name="connsiteY183" fmla="*/ 1481368 h 5471652"/>
                  <a:gd name="connsiteX184" fmla="*/ 3722936 w 6548284"/>
                  <a:gd name="connsiteY184" fmla="*/ 1740684 h 5471652"/>
                  <a:gd name="connsiteX185" fmla="*/ 4244931 w 6548284"/>
                  <a:gd name="connsiteY185" fmla="*/ 2204484 h 5471652"/>
                  <a:gd name="connsiteX186" fmla="*/ 4614038 w 6548284"/>
                  <a:gd name="connsiteY186" fmla="*/ 2068640 h 5471652"/>
                  <a:gd name="connsiteX187" fmla="*/ 4663714 w 6548284"/>
                  <a:gd name="connsiteY187" fmla="*/ 2015145 h 5471652"/>
                  <a:gd name="connsiteX188" fmla="*/ 4713628 w 6548284"/>
                  <a:gd name="connsiteY188" fmla="*/ 2083798 h 5471652"/>
                  <a:gd name="connsiteX189" fmla="*/ 4715916 w 6548284"/>
                  <a:gd name="connsiteY189" fmla="*/ 2087768 h 5471652"/>
                  <a:gd name="connsiteX190" fmla="*/ 4675694 w 6548284"/>
                  <a:gd name="connsiteY190" fmla="*/ 2090921 h 5471652"/>
                  <a:gd name="connsiteX191" fmla="*/ 4256706 w 6548284"/>
                  <a:gd name="connsiteY191" fmla="*/ 2454005 h 5471652"/>
                  <a:gd name="connsiteX192" fmla="*/ 4248673 w 6548284"/>
                  <a:gd name="connsiteY192" fmla="*/ 2524799 h 5471652"/>
                  <a:gd name="connsiteX193" fmla="*/ 4248452 w 6548284"/>
                  <a:gd name="connsiteY193" fmla="*/ 2524050 h 5471652"/>
                  <a:gd name="connsiteX194" fmla="*/ 3365785 w 6548284"/>
                  <a:gd name="connsiteY194" fmla="*/ 1909418 h 5471652"/>
                  <a:gd name="connsiteX195" fmla="*/ 3313256 w 6548284"/>
                  <a:gd name="connsiteY195" fmla="*/ 1907546 h 5471652"/>
                  <a:gd name="connsiteX196" fmla="*/ 3341130 w 6548284"/>
                  <a:gd name="connsiteY196" fmla="*/ 1903766 h 5471652"/>
                  <a:gd name="connsiteX197" fmla="*/ 3757925 w 6548284"/>
                  <a:gd name="connsiteY197" fmla="*/ 1449388 h 5471652"/>
                  <a:gd name="connsiteX198" fmla="*/ 2256782 w 6548284"/>
                  <a:gd name="connsiteY198" fmla="*/ 1314833 h 5471652"/>
                  <a:gd name="connsiteX199" fmla="*/ 2625889 w 6548284"/>
                  <a:gd name="connsiteY199" fmla="*/ 1450678 h 5471652"/>
                  <a:gd name="connsiteX200" fmla="*/ 2646216 w 6548284"/>
                  <a:gd name="connsiteY200" fmla="*/ 1472568 h 5471652"/>
                  <a:gd name="connsiteX201" fmla="*/ 2636921 w 6548284"/>
                  <a:gd name="connsiteY201" fmla="*/ 1475411 h 5471652"/>
                  <a:gd name="connsiteX202" fmla="*/ 1916657 w 6548284"/>
                  <a:gd name="connsiteY202" fmla="*/ 1971013 h 5471652"/>
                  <a:gd name="connsiteX203" fmla="*/ 1848645 w 6548284"/>
                  <a:gd name="connsiteY203" fmla="*/ 2064559 h 5471652"/>
                  <a:gd name="connsiteX204" fmla="*/ 1823936 w 6548284"/>
                  <a:gd name="connsiteY204" fmla="*/ 2037950 h 5471652"/>
                  <a:gd name="connsiteX205" fmla="*/ 1734787 w 6548284"/>
                  <a:gd name="connsiteY205" fmla="*/ 1778634 h 5471652"/>
                  <a:gd name="connsiteX206" fmla="*/ 1742831 w 6548284"/>
                  <a:gd name="connsiteY206" fmla="*/ 1707733 h 5471652"/>
                  <a:gd name="connsiteX207" fmla="*/ 2207788 w 6548284"/>
                  <a:gd name="connsiteY207" fmla="*/ 1319222 h 5471652"/>
                  <a:gd name="connsiteX208" fmla="*/ 4244931 w 6548284"/>
                  <a:gd name="connsiteY208" fmla="*/ 1276882 h 5471652"/>
                  <a:gd name="connsiteX209" fmla="*/ 4350132 w 6548284"/>
                  <a:gd name="connsiteY209" fmla="*/ 1286305 h 5471652"/>
                  <a:gd name="connsiteX210" fmla="*/ 4360837 w 6548284"/>
                  <a:gd name="connsiteY210" fmla="*/ 1289258 h 5471652"/>
                  <a:gd name="connsiteX211" fmla="*/ 4322748 w 6548284"/>
                  <a:gd name="connsiteY211" fmla="*/ 1304391 h 5471652"/>
                  <a:gd name="connsiteX212" fmla="*/ 4758762 w 6548284"/>
                  <a:gd name="connsiteY212" fmla="*/ 1668719 h 5471652"/>
                  <a:gd name="connsiteX213" fmla="*/ 4766927 w 6548284"/>
                  <a:gd name="connsiteY213" fmla="*/ 1740684 h 5471652"/>
                  <a:gd name="connsiteX214" fmla="*/ 4677779 w 6548284"/>
                  <a:gd name="connsiteY214" fmla="*/ 1999999 h 5471652"/>
                  <a:gd name="connsiteX215" fmla="*/ 4663714 w 6548284"/>
                  <a:gd name="connsiteY215" fmla="*/ 2015145 h 5471652"/>
                  <a:gd name="connsiteX216" fmla="*/ 4631627 w 6548284"/>
                  <a:gd name="connsiteY216" fmla="*/ 1971013 h 5471652"/>
                  <a:gd name="connsiteX217" fmla="*/ 3911364 w 6548284"/>
                  <a:gd name="connsiteY217" fmla="*/ 1475411 h 5471652"/>
                  <a:gd name="connsiteX218" fmla="*/ 3838352 w 6548284"/>
                  <a:gd name="connsiteY218" fmla="*/ 1453081 h 5471652"/>
                  <a:gd name="connsiteX219" fmla="*/ 3875825 w 6548284"/>
                  <a:gd name="connsiteY219" fmla="*/ 1412727 h 5471652"/>
                  <a:gd name="connsiteX220" fmla="*/ 4244931 w 6548284"/>
                  <a:gd name="connsiteY220" fmla="*/ 1276882 h 5471652"/>
                  <a:gd name="connsiteX221" fmla="*/ 2890574 w 6548284"/>
                  <a:gd name="connsiteY221" fmla="*/ 1104020 h 5471652"/>
                  <a:gd name="connsiteX222" fmla="*/ 3581286 w 6548284"/>
                  <a:gd name="connsiteY222" fmla="*/ 1104020 h 5471652"/>
                  <a:gd name="connsiteX223" fmla="*/ 3605036 w 6548284"/>
                  <a:gd name="connsiteY223" fmla="*/ 1121431 h 5471652"/>
                  <a:gd name="connsiteX224" fmla="*/ 3747320 w 6548284"/>
                  <a:gd name="connsiteY224" fmla="*/ 1355916 h 5471652"/>
                  <a:gd name="connsiteX225" fmla="*/ 3755526 w 6548284"/>
                  <a:gd name="connsiteY225" fmla="*/ 1428245 h 5471652"/>
                  <a:gd name="connsiteX226" fmla="*/ 3604069 w 6548284"/>
                  <a:gd name="connsiteY226" fmla="*/ 1395704 h 5471652"/>
                  <a:gd name="connsiteX227" fmla="*/ 3274142 w 6548284"/>
                  <a:gd name="connsiteY227" fmla="*/ 1367913 h 5471652"/>
                  <a:gd name="connsiteX228" fmla="*/ 2787328 w 6548284"/>
                  <a:gd name="connsiteY228" fmla="*/ 1429412 h 5471652"/>
                  <a:gd name="connsiteX229" fmla="*/ 2714189 w 6548284"/>
                  <a:gd name="connsiteY229" fmla="*/ 1451780 h 5471652"/>
                  <a:gd name="connsiteX230" fmla="*/ 2713934 w 6548284"/>
                  <a:gd name="connsiteY230" fmla="*/ 1449388 h 5471652"/>
                  <a:gd name="connsiteX231" fmla="*/ 2866823 w 6548284"/>
                  <a:gd name="connsiteY231" fmla="*/ 1121431 h 5471652"/>
                  <a:gd name="connsiteX232" fmla="*/ 5589082 w 6548284"/>
                  <a:gd name="connsiteY232" fmla="*/ 801242 h 5471652"/>
                  <a:gd name="connsiteX233" fmla="*/ 4987233 w 6548284"/>
                  <a:gd name="connsiteY233" fmla="*/ 1859626 h 5471652"/>
                  <a:gd name="connsiteX234" fmla="*/ 4758762 w 6548284"/>
                  <a:gd name="connsiteY234" fmla="*/ 1668719 h 5471652"/>
                  <a:gd name="connsiteX235" fmla="*/ 4756322 w 6548284"/>
                  <a:gd name="connsiteY235" fmla="*/ 1647212 h 5471652"/>
                  <a:gd name="connsiteX236" fmla="*/ 4448116 w 6548284"/>
                  <a:gd name="connsiteY236" fmla="*/ 1313330 h 5471652"/>
                  <a:gd name="connsiteX237" fmla="*/ 4360837 w 6548284"/>
                  <a:gd name="connsiteY237" fmla="*/ 1289258 h 5471652"/>
                  <a:gd name="connsiteX238" fmla="*/ 958899 w 6548284"/>
                  <a:gd name="connsiteY238" fmla="*/ 801242 h 5471652"/>
                  <a:gd name="connsiteX239" fmla="*/ 2225536 w 6548284"/>
                  <a:gd name="connsiteY239" fmla="*/ 1304391 h 5471652"/>
                  <a:gd name="connsiteX240" fmla="*/ 2207788 w 6548284"/>
                  <a:gd name="connsiteY240" fmla="*/ 1319222 h 5471652"/>
                  <a:gd name="connsiteX241" fmla="*/ 2151582 w 6548284"/>
                  <a:gd name="connsiteY241" fmla="*/ 1324256 h 5471652"/>
                  <a:gd name="connsiteX242" fmla="*/ 1745392 w 6548284"/>
                  <a:gd name="connsiteY242" fmla="*/ 1685162 h 5471652"/>
                  <a:gd name="connsiteX243" fmla="*/ 1742831 w 6548284"/>
                  <a:gd name="connsiteY243" fmla="*/ 1707733 h 5471652"/>
                  <a:gd name="connsiteX244" fmla="*/ 1561051 w 6548284"/>
                  <a:gd name="connsiteY244" fmla="*/ 1859626 h 5471652"/>
                  <a:gd name="connsiteX245" fmla="*/ 3274142 w 6548284"/>
                  <a:gd name="connsiteY245" fmla="*/ 0 h 5471652"/>
                  <a:gd name="connsiteX246" fmla="*/ 3744011 w 6548284"/>
                  <a:gd name="connsiteY246" fmla="*/ 1104020 h 5471652"/>
                  <a:gd name="connsiteX247" fmla="*/ 3581286 w 6548284"/>
                  <a:gd name="connsiteY247" fmla="*/ 1104020 h 5471652"/>
                  <a:gd name="connsiteX248" fmla="*/ 3527783 w 6548284"/>
                  <a:gd name="connsiteY248" fmla="*/ 1064797 h 5471652"/>
                  <a:gd name="connsiteX249" fmla="*/ 3235930 w 6548284"/>
                  <a:gd name="connsiteY249" fmla="*/ 985587 h 5471652"/>
                  <a:gd name="connsiteX250" fmla="*/ 2944077 w 6548284"/>
                  <a:gd name="connsiteY250" fmla="*/ 1064797 h 5471652"/>
                  <a:gd name="connsiteX251" fmla="*/ 2890574 w 6548284"/>
                  <a:gd name="connsiteY251" fmla="*/ 1104020 h 5471652"/>
                  <a:gd name="connsiteX252" fmla="*/ 2804273 w 6548284"/>
                  <a:gd name="connsiteY252" fmla="*/ 1104020 h 54716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</a:cxnLst>
                <a:rect l="l" t="t" r="r" b="b"/>
                <a:pathLst>
                  <a:path w="6548284" h="5471652">
                    <a:moveTo>
                      <a:pt x="3138977" y="4367632"/>
                    </a:moveTo>
                    <a:lnTo>
                      <a:pt x="3468599" y="4367632"/>
                    </a:lnTo>
                    <a:lnTo>
                      <a:pt x="3480125" y="4375679"/>
                    </a:lnTo>
                    <a:cubicBezTo>
                      <a:pt x="3542609" y="4413186"/>
                      <a:pt x="3614723" y="4438988"/>
                      <a:pt x="3692483" y="4449545"/>
                    </a:cubicBezTo>
                    <a:lnTo>
                      <a:pt x="3708686" y="4450634"/>
                    </a:lnTo>
                    <a:lnTo>
                      <a:pt x="3274142" y="5471652"/>
                    </a:lnTo>
                    <a:lnTo>
                      <a:pt x="2852905" y="4481900"/>
                    </a:lnTo>
                    <a:lnTo>
                      <a:pt x="2870436" y="4480721"/>
                    </a:lnTo>
                    <a:cubicBezTo>
                      <a:pt x="2948197" y="4470164"/>
                      <a:pt x="3020311" y="4444362"/>
                      <a:pt x="3082794" y="4406855"/>
                    </a:cubicBezTo>
                    <a:close/>
                    <a:moveTo>
                      <a:pt x="4225228" y="3765171"/>
                    </a:moveTo>
                    <a:lnTo>
                      <a:pt x="4245168" y="3786646"/>
                    </a:lnTo>
                    <a:lnTo>
                      <a:pt x="4281000" y="3812913"/>
                    </a:lnTo>
                    <a:lnTo>
                      <a:pt x="4258654" y="3826876"/>
                    </a:lnTo>
                    <a:lnTo>
                      <a:pt x="4252952" y="3810556"/>
                    </a:lnTo>
                    <a:close/>
                    <a:moveTo>
                      <a:pt x="5047324" y="3717673"/>
                    </a:moveTo>
                    <a:lnTo>
                      <a:pt x="5589082" y="4670156"/>
                    </a:lnTo>
                    <a:lnTo>
                      <a:pt x="4322748" y="4167261"/>
                    </a:lnTo>
                    <a:lnTo>
                      <a:pt x="4615851" y="3922348"/>
                    </a:lnTo>
                    <a:lnTo>
                      <a:pt x="4719475" y="3913067"/>
                    </a:lnTo>
                    <a:cubicBezTo>
                      <a:pt x="4855398" y="3888354"/>
                      <a:pt x="4972077" y="3816702"/>
                      <a:pt x="5047122" y="3718004"/>
                    </a:cubicBezTo>
                    <a:close/>
                    <a:moveTo>
                      <a:pt x="1523689" y="3677682"/>
                    </a:moveTo>
                    <a:lnTo>
                      <a:pt x="1568789" y="3751510"/>
                    </a:lnTo>
                    <a:cubicBezTo>
                      <a:pt x="1643834" y="3850207"/>
                      <a:pt x="1760513" y="3921859"/>
                      <a:pt x="1896435" y="3946572"/>
                    </a:cubicBezTo>
                    <a:lnTo>
                      <a:pt x="1969227" y="3953092"/>
                    </a:lnTo>
                    <a:lnTo>
                      <a:pt x="2225536" y="4167261"/>
                    </a:lnTo>
                    <a:lnTo>
                      <a:pt x="958899" y="4670156"/>
                    </a:lnTo>
                    <a:close/>
                    <a:moveTo>
                      <a:pt x="3097833" y="3648698"/>
                    </a:moveTo>
                    <a:lnTo>
                      <a:pt x="3165195" y="3658753"/>
                    </a:lnTo>
                    <a:cubicBezTo>
                      <a:pt x="3203346" y="3662540"/>
                      <a:pt x="3242141" y="3664485"/>
                      <a:pt x="3281459" y="3664485"/>
                    </a:cubicBezTo>
                    <a:cubicBezTo>
                      <a:pt x="3316409" y="3664485"/>
                      <a:pt x="3350945" y="3662948"/>
                      <a:pt x="3384983" y="3659947"/>
                    </a:cubicBezTo>
                    <a:lnTo>
                      <a:pt x="3412120" y="3656351"/>
                    </a:lnTo>
                    <a:lnTo>
                      <a:pt x="3402871" y="3663132"/>
                    </a:lnTo>
                    <a:cubicBezTo>
                      <a:pt x="3355640" y="3705097"/>
                      <a:pt x="3317418" y="3755068"/>
                      <a:pt x="3291004" y="3810556"/>
                    </a:cubicBezTo>
                    <a:lnTo>
                      <a:pt x="3276013" y="3853461"/>
                    </a:lnTo>
                    <a:lnTo>
                      <a:pt x="3271916" y="3841732"/>
                    </a:lnTo>
                    <a:cubicBezTo>
                      <a:pt x="3245501" y="3786244"/>
                      <a:pt x="3207279" y="3736273"/>
                      <a:pt x="3160048" y="3694308"/>
                    </a:cubicBezTo>
                    <a:close/>
                    <a:moveTo>
                      <a:pt x="2489996" y="3332804"/>
                    </a:moveTo>
                    <a:lnTo>
                      <a:pt x="2500154" y="3344598"/>
                    </a:lnTo>
                    <a:cubicBezTo>
                      <a:pt x="2569796" y="3417858"/>
                      <a:pt x="2652844" y="3481158"/>
                      <a:pt x="2746038" y="3531665"/>
                    </a:cubicBezTo>
                    <a:lnTo>
                      <a:pt x="2803213" y="3559014"/>
                    </a:lnTo>
                    <a:lnTo>
                      <a:pt x="2790941" y="3558463"/>
                    </a:lnTo>
                    <a:cubicBezTo>
                      <a:pt x="2682832" y="3558463"/>
                      <a:pt x="2582399" y="3587664"/>
                      <a:pt x="2499089" y="3637673"/>
                    </a:cubicBezTo>
                    <a:lnTo>
                      <a:pt x="2493399" y="3641844"/>
                    </a:lnTo>
                    <a:lnTo>
                      <a:pt x="2513026" y="3585667"/>
                    </a:lnTo>
                    <a:cubicBezTo>
                      <a:pt x="2519979" y="3555475"/>
                      <a:pt x="2523631" y="3524213"/>
                      <a:pt x="2523631" y="3492194"/>
                    </a:cubicBezTo>
                    <a:cubicBezTo>
                      <a:pt x="2523631" y="3460176"/>
                      <a:pt x="2519979" y="3428915"/>
                      <a:pt x="2513026" y="3398722"/>
                    </a:cubicBezTo>
                    <a:close/>
                    <a:moveTo>
                      <a:pt x="1701720" y="3113514"/>
                    </a:moveTo>
                    <a:lnTo>
                      <a:pt x="1710671" y="3142601"/>
                    </a:lnTo>
                    <a:cubicBezTo>
                      <a:pt x="1917943" y="3699436"/>
                      <a:pt x="2539538" y="4103739"/>
                      <a:pt x="3274142" y="4103739"/>
                    </a:cubicBezTo>
                    <a:cubicBezTo>
                      <a:pt x="3613191" y="4103739"/>
                      <a:pt x="3928166" y="4017615"/>
                      <a:pt x="4189444" y="3870121"/>
                    </a:cubicBezTo>
                    <a:lnTo>
                      <a:pt x="4258654" y="3826876"/>
                    </a:lnTo>
                    <a:lnTo>
                      <a:pt x="4283368" y="3897616"/>
                    </a:lnTo>
                    <a:cubicBezTo>
                      <a:pt x="4290322" y="3927809"/>
                      <a:pt x="4293973" y="3959069"/>
                      <a:pt x="4293973" y="3991088"/>
                    </a:cubicBezTo>
                    <a:cubicBezTo>
                      <a:pt x="4293973" y="4247238"/>
                      <a:pt x="4060268" y="4454889"/>
                      <a:pt x="3771978" y="4454889"/>
                    </a:cubicBezTo>
                    <a:lnTo>
                      <a:pt x="3708686" y="4450634"/>
                    </a:lnTo>
                    <a:lnTo>
                      <a:pt x="3744011" y="4367632"/>
                    </a:lnTo>
                    <a:lnTo>
                      <a:pt x="3468599" y="4367632"/>
                    </a:lnTo>
                    <a:lnTo>
                      <a:pt x="3421000" y="4334402"/>
                    </a:lnTo>
                    <a:cubicBezTo>
                      <a:pt x="3365380" y="4289486"/>
                      <a:pt x="3320720" y="4234045"/>
                      <a:pt x="3291004" y="4171620"/>
                    </a:cubicBezTo>
                    <a:lnTo>
                      <a:pt x="3286905" y="4159891"/>
                    </a:lnTo>
                    <a:lnTo>
                      <a:pt x="3271916" y="4202796"/>
                    </a:lnTo>
                    <a:cubicBezTo>
                      <a:pt x="3242200" y="4265221"/>
                      <a:pt x="3197539" y="4320662"/>
                      <a:pt x="3141920" y="4365578"/>
                    </a:cubicBezTo>
                    <a:lnTo>
                      <a:pt x="3138977" y="4367632"/>
                    </a:lnTo>
                    <a:lnTo>
                      <a:pt x="2804273" y="4367632"/>
                    </a:lnTo>
                    <a:lnTo>
                      <a:pt x="2852905" y="4481900"/>
                    </a:lnTo>
                    <a:lnTo>
                      <a:pt x="2790941" y="4486065"/>
                    </a:lnTo>
                    <a:cubicBezTo>
                      <a:pt x="2502651" y="4486065"/>
                      <a:pt x="2268946" y="4278414"/>
                      <a:pt x="2268946" y="4022264"/>
                    </a:cubicBezTo>
                    <a:cubicBezTo>
                      <a:pt x="2268946" y="3990245"/>
                      <a:pt x="2272598" y="3958985"/>
                      <a:pt x="2279551" y="3928792"/>
                    </a:cubicBezTo>
                    <a:lnTo>
                      <a:pt x="2299177" y="3872615"/>
                    </a:lnTo>
                    <a:lnTo>
                      <a:pt x="2293488" y="3876786"/>
                    </a:lnTo>
                    <a:cubicBezTo>
                      <a:pt x="2210177" y="3926795"/>
                      <a:pt x="2109744" y="3955995"/>
                      <a:pt x="2001635" y="3955995"/>
                    </a:cubicBezTo>
                    <a:lnTo>
                      <a:pt x="1969227" y="3953092"/>
                    </a:lnTo>
                    <a:lnTo>
                      <a:pt x="1561051" y="3612026"/>
                    </a:lnTo>
                    <a:lnTo>
                      <a:pt x="1523689" y="3677682"/>
                    </a:lnTo>
                    <a:lnTo>
                      <a:pt x="1520662" y="3672727"/>
                    </a:lnTo>
                    <a:cubicBezTo>
                      <a:pt x="1494247" y="3617238"/>
                      <a:pt x="1479641" y="3556232"/>
                      <a:pt x="1479641" y="3492194"/>
                    </a:cubicBezTo>
                    <a:cubicBezTo>
                      <a:pt x="1479641" y="3364119"/>
                      <a:pt x="1538067" y="3248169"/>
                      <a:pt x="1632529" y="3164238"/>
                    </a:cubicBezTo>
                    <a:close/>
                    <a:moveTo>
                      <a:pt x="4865174" y="3053039"/>
                    </a:moveTo>
                    <a:lnTo>
                      <a:pt x="4884949" y="3062034"/>
                    </a:lnTo>
                    <a:cubicBezTo>
                      <a:pt x="5035622" y="3143379"/>
                      <a:pt x="5136270" y="3290590"/>
                      <a:pt x="5136270" y="3458689"/>
                    </a:cubicBezTo>
                    <a:cubicBezTo>
                      <a:pt x="5136270" y="3522726"/>
                      <a:pt x="5121664" y="3583732"/>
                      <a:pt x="5095249" y="3639221"/>
                    </a:cubicBezTo>
                    <a:lnTo>
                      <a:pt x="5047324" y="3717673"/>
                    </a:lnTo>
                    <a:lnTo>
                      <a:pt x="4987233" y="3612026"/>
                    </a:lnTo>
                    <a:lnTo>
                      <a:pt x="4615851" y="3922348"/>
                    </a:lnTo>
                    <a:lnTo>
                      <a:pt x="4614275" y="3922490"/>
                    </a:lnTo>
                    <a:cubicBezTo>
                      <a:pt x="4506166" y="3922490"/>
                      <a:pt x="4405733" y="3893289"/>
                      <a:pt x="4322422" y="3843280"/>
                    </a:cubicBezTo>
                    <a:lnTo>
                      <a:pt x="4281000" y="3812913"/>
                    </a:lnTo>
                    <a:lnTo>
                      <a:pt x="4315471" y="3791374"/>
                    </a:lnTo>
                    <a:cubicBezTo>
                      <a:pt x="4558028" y="3624111"/>
                      <a:pt x="4741950" y="3399602"/>
                      <a:pt x="4837614" y="3142601"/>
                    </a:cubicBezTo>
                    <a:close/>
                    <a:moveTo>
                      <a:pt x="4880057" y="2999991"/>
                    </a:moveTo>
                    <a:lnTo>
                      <a:pt x="4877954" y="3011508"/>
                    </a:lnTo>
                    <a:lnTo>
                      <a:pt x="4865174" y="3053039"/>
                    </a:lnTo>
                    <a:lnTo>
                      <a:pt x="4817459" y="3031336"/>
                    </a:lnTo>
                    <a:lnTo>
                      <a:pt x="4738782" y="3009635"/>
                    </a:lnTo>
                    <a:lnTo>
                      <a:pt x="4768096" y="3011279"/>
                    </a:lnTo>
                    <a:cubicBezTo>
                      <a:pt x="4804132" y="3011279"/>
                      <a:pt x="4839316" y="3008034"/>
                      <a:pt x="4873296" y="3001856"/>
                    </a:cubicBezTo>
                    <a:close/>
                    <a:moveTo>
                      <a:pt x="4291001" y="2734361"/>
                    </a:moveTo>
                    <a:lnTo>
                      <a:pt x="4335249" y="2806793"/>
                    </a:lnTo>
                    <a:cubicBezTo>
                      <a:pt x="4393878" y="2883900"/>
                      <a:pt x="4477918" y="2944501"/>
                      <a:pt x="4576693" y="2979108"/>
                    </a:cubicBezTo>
                    <a:lnTo>
                      <a:pt x="4634597" y="2995800"/>
                    </a:lnTo>
                    <a:lnTo>
                      <a:pt x="4614275" y="2994888"/>
                    </a:lnTo>
                    <a:cubicBezTo>
                      <a:pt x="4325984" y="2994888"/>
                      <a:pt x="4092279" y="3202539"/>
                      <a:pt x="4092279" y="3458689"/>
                    </a:cubicBezTo>
                    <a:cubicBezTo>
                      <a:pt x="4092279" y="3522726"/>
                      <a:pt x="4106886" y="3583733"/>
                      <a:pt x="4133300" y="3639221"/>
                    </a:cubicBezTo>
                    <a:lnTo>
                      <a:pt x="4161025" y="3684606"/>
                    </a:lnTo>
                    <a:lnTo>
                      <a:pt x="4141084" y="3663132"/>
                    </a:lnTo>
                    <a:cubicBezTo>
                      <a:pt x="4058429" y="3589692"/>
                      <a:pt x="3948184" y="3540766"/>
                      <a:pt x="3825349" y="3529682"/>
                    </a:cubicBezTo>
                    <a:lnTo>
                      <a:pt x="3819050" y="3529399"/>
                    </a:lnTo>
                    <a:lnTo>
                      <a:pt x="3847565" y="3514360"/>
                    </a:lnTo>
                    <a:cubicBezTo>
                      <a:pt x="4116896" y="3356391"/>
                      <a:pt x="4293972" y="3088873"/>
                      <a:pt x="4293972" y="2785449"/>
                    </a:cubicBezTo>
                    <a:close/>
                    <a:moveTo>
                      <a:pt x="2272347" y="2726978"/>
                    </a:moveTo>
                    <a:lnTo>
                      <a:pt x="2268946" y="2785449"/>
                    </a:lnTo>
                    <a:cubicBezTo>
                      <a:pt x="2268946" y="2906818"/>
                      <a:pt x="2297279" y="3022443"/>
                      <a:pt x="2348514" y="3127609"/>
                    </a:cubicBezTo>
                    <a:lnTo>
                      <a:pt x="2367533" y="3161885"/>
                    </a:lnTo>
                    <a:lnTo>
                      <a:pt x="2293488" y="3107604"/>
                    </a:lnTo>
                    <a:cubicBezTo>
                      <a:pt x="2210177" y="3057594"/>
                      <a:pt x="2109744" y="3028394"/>
                      <a:pt x="2001635" y="3028394"/>
                    </a:cubicBezTo>
                    <a:cubicBezTo>
                      <a:pt x="1893527" y="3028394"/>
                      <a:pt x="1793094" y="3057595"/>
                      <a:pt x="1709783" y="3107604"/>
                    </a:cubicBezTo>
                    <a:lnTo>
                      <a:pt x="1701720" y="3113514"/>
                    </a:lnTo>
                    <a:lnTo>
                      <a:pt x="1676947" y="3033010"/>
                    </a:lnTo>
                    <a:lnTo>
                      <a:pt x="1780189" y="3042258"/>
                    </a:lnTo>
                    <a:cubicBezTo>
                      <a:pt x="1996406" y="3042258"/>
                      <a:pt x="2181920" y="2925454"/>
                      <a:pt x="2261163" y="2758989"/>
                    </a:cubicBezTo>
                    <a:close/>
                    <a:moveTo>
                      <a:pt x="5236243" y="2345948"/>
                    </a:moveTo>
                    <a:lnTo>
                      <a:pt x="6548284" y="2735826"/>
                    </a:lnTo>
                    <a:lnTo>
                      <a:pt x="5227032" y="3128441"/>
                    </a:lnTo>
                    <a:lnTo>
                      <a:pt x="5227032" y="2764086"/>
                    </a:lnTo>
                    <a:lnTo>
                      <a:pt x="5249070" y="2728010"/>
                    </a:lnTo>
                    <a:cubicBezTo>
                      <a:pt x="5275485" y="2672521"/>
                      <a:pt x="5290091" y="2611515"/>
                      <a:pt x="5290091" y="2547478"/>
                    </a:cubicBezTo>
                    <a:cubicBezTo>
                      <a:pt x="5290091" y="2483440"/>
                      <a:pt x="5275485" y="2422434"/>
                      <a:pt x="5249070" y="2366945"/>
                    </a:cubicBezTo>
                    <a:close/>
                    <a:moveTo>
                      <a:pt x="1321252" y="2343211"/>
                    </a:moveTo>
                    <a:lnTo>
                      <a:pt x="1321252" y="2361849"/>
                    </a:lnTo>
                    <a:lnTo>
                      <a:pt x="1299214" y="2397925"/>
                    </a:lnTo>
                    <a:cubicBezTo>
                      <a:pt x="1272800" y="2453413"/>
                      <a:pt x="1258193" y="2514419"/>
                      <a:pt x="1258193" y="2578457"/>
                    </a:cubicBezTo>
                    <a:cubicBezTo>
                      <a:pt x="1258193" y="2642494"/>
                      <a:pt x="1272800" y="2703501"/>
                      <a:pt x="1299214" y="2758989"/>
                    </a:cubicBezTo>
                    <a:lnTo>
                      <a:pt x="1321252" y="2795065"/>
                    </a:lnTo>
                    <a:lnTo>
                      <a:pt x="1321252" y="3128441"/>
                    </a:lnTo>
                    <a:lnTo>
                      <a:pt x="0" y="2735826"/>
                    </a:lnTo>
                    <a:close/>
                    <a:moveTo>
                      <a:pt x="1780189" y="2114656"/>
                    </a:moveTo>
                    <a:lnTo>
                      <a:pt x="1815281" y="2117407"/>
                    </a:lnTo>
                    <a:lnTo>
                      <a:pt x="1765720" y="2203373"/>
                    </a:lnTo>
                    <a:cubicBezTo>
                      <a:pt x="1682880" y="2367028"/>
                      <a:pt x="1637071" y="2546957"/>
                      <a:pt x="1637071" y="2735826"/>
                    </a:cubicBezTo>
                    <a:cubicBezTo>
                      <a:pt x="1637071" y="2830261"/>
                      <a:pt x="1648523" y="2922460"/>
                      <a:pt x="1670331" y="3011508"/>
                    </a:cubicBezTo>
                    <a:lnTo>
                      <a:pt x="1676947" y="3033010"/>
                    </a:lnTo>
                    <a:lnTo>
                      <a:pt x="1674988" y="3032835"/>
                    </a:lnTo>
                    <a:cubicBezTo>
                      <a:pt x="1539066" y="3008122"/>
                      <a:pt x="1422387" y="2936470"/>
                      <a:pt x="1347342" y="2837772"/>
                    </a:cubicBezTo>
                    <a:lnTo>
                      <a:pt x="1321252" y="2795065"/>
                    </a:lnTo>
                    <a:lnTo>
                      <a:pt x="1321252" y="2361849"/>
                    </a:lnTo>
                    <a:lnTo>
                      <a:pt x="1347342" y="2319141"/>
                    </a:lnTo>
                    <a:cubicBezTo>
                      <a:pt x="1441148" y="2195769"/>
                      <a:pt x="1600007" y="2114656"/>
                      <a:pt x="1780189" y="2114656"/>
                    </a:cubicBezTo>
                    <a:close/>
                    <a:moveTo>
                      <a:pt x="4768096" y="2083677"/>
                    </a:moveTo>
                    <a:cubicBezTo>
                      <a:pt x="4948277" y="2083677"/>
                      <a:pt x="5107136" y="2164791"/>
                      <a:pt x="5200943" y="2288162"/>
                    </a:cubicBezTo>
                    <a:lnTo>
                      <a:pt x="5236243" y="2345948"/>
                    </a:lnTo>
                    <a:lnTo>
                      <a:pt x="5227032" y="2343211"/>
                    </a:lnTo>
                    <a:lnTo>
                      <a:pt x="5227032" y="2764086"/>
                    </a:lnTo>
                    <a:lnTo>
                      <a:pt x="5200943" y="2806793"/>
                    </a:lnTo>
                    <a:cubicBezTo>
                      <a:pt x="5144659" y="2880816"/>
                      <a:pt x="5064956" y="2939626"/>
                      <a:pt x="4971280" y="2974831"/>
                    </a:cubicBezTo>
                    <a:lnTo>
                      <a:pt x="4880057" y="2999991"/>
                    </a:lnTo>
                    <a:lnTo>
                      <a:pt x="4902761" y="2875687"/>
                    </a:lnTo>
                    <a:cubicBezTo>
                      <a:pt x="4908350" y="2829702"/>
                      <a:pt x="4911213" y="2783043"/>
                      <a:pt x="4911213" y="2735826"/>
                    </a:cubicBezTo>
                    <a:cubicBezTo>
                      <a:pt x="4911213" y="2546957"/>
                      <a:pt x="4865404" y="2367028"/>
                      <a:pt x="4782564" y="2203373"/>
                    </a:cubicBezTo>
                    <a:lnTo>
                      <a:pt x="4715916" y="2087768"/>
                    </a:lnTo>
                    <a:close/>
                    <a:moveTo>
                      <a:pt x="1848645" y="2064559"/>
                    </a:moveTo>
                    <a:lnTo>
                      <a:pt x="1887676" y="2106591"/>
                    </a:lnTo>
                    <a:lnTo>
                      <a:pt x="1926066" y="2134735"/>
                    </a:lnTo>
                    <a:lnTo>
                      <a:pt x="1872591" y="2121900"/>
                    </a:lnTo>
                    <a:lnTo>
                      <a:pt x="1815281" y="2117407"/>
                    </a:lnTo>
                    <a:lnTo>
                      <a:pt x="1834657" y="2083798"/>
                    </a:lnTo>
                    <a:close/>
                    <a:moveTo>
                      <a:pt x="2714189" y="1451780"/>
                    </a:moveTo>
                    <a:lnTo>
                      <a:pt x="2723274" y="1537187"/>
                    </a:lnTo>
                    <a:cubicBezTo>
                      <a:pt x="2766189" y="1736192"/>
                      <a:pt x="2952242" y="1890012"/>
                      <a:pt x="3182559" y="1910794"/>
                    </a:cubicBezTo>
                    <a:lnTo>
                      <a:pt x="3183806" y="1910851"/>
                    </a:lnTo>
                    <a:lnTo>
                      <a:pt x="3114720" y="1918276"/>
                    </a:lnTo>
                    <a:cubicBezTo>
                      <a:pt x="2735004" y="1972897"/>
                      <a:pt x="2426638" y="2210951"/>
                      <a:pt x="2314466" y="2524050"/>
                    </a:cubicBezTo>
                    <a:lnTo>
                      <a:pt x="2301123" y="2569104"/>
                    </a:lnTo>
                    <a:lnTo>
                      <a:pt x="2291579" y="2484985"/>
                    </a:lnTo>
                    <a:cubicBezTo>
                      <a:pt x="2273327" y="2405730"/>
                      <a:pt x="2232322" y="2333839"/>
                      <a:pt x="2174894" y="2274934"/>
                    </a:cubicBezTo>
                    <a:lnTo>
                      <a:pt x="2114917" y="2222900"/>
                    </a:lnTo>
                    <a:lnTo>
                      <a:pt x="2151582" y="2233012"/>
                    </a:lnTo>
                    <a:cubicBezTo>
                      <a:pt x="2185563" y="2239191"/>
                      <a:pt x="2220746" y="2242435"/>
                      <a:pt x="2256782" y="2242435"/>
                    </a:cubicBezTo>
                    <a:cubicBezTo>
                      <a:pt x="2545073" y="2242435"/>
                      <a:pt x="2778778" y="2034784"/>
                      <a:pt x="2778778" y="1778634"/>
                    </a:cubicBezTo>
                    <a:cubicBezTo>
                      <a:pt x="2778778" y="1682578"/>
                      <a:pt x="2745913" y="1593342"/>
                      <a:pt x="2689629" y="1519319"/>
                    </a:cubicBezTo>
                    <a:lnTo>
                      <a:pt x="2646216" y="1472568"/>
                    </a:lnTo>
                    <a:close/>
                    <a:moveTo>
                      <a:pt x="3755526" y="1428245"/>
                    </a:moveTo>
                    <a:lnTo>
                      <a:pt x="3760957" y="1429412"/>
                    </a:lnTo>
                    <a:lnTo>
                      <a:pt x="3838352" y="1453081"/>
                    </a:lnTo>
                    <a:lnTo>
                      <a:pt x="3812085" y="1481368"/>
                    </a:lnTo>
                    <a:cubicBezTo>
                      <a:pt x="3755801" y="1555391"/>
                      <a:pt x="3722936" y="1644627"/>
                      <a:pt x="3722936" y="1740684"/>
                    </a:cubicBezTo>
                    <a:cubicBezTo>
                      <a:pt x="3722936" y="1996833"/>
                      <a:pt x="3956641" y="2204484"/>
                      <a:pt x="4244931" y="2204484"/>
                    </a:cubicBezTo>
                    <a:cubicBezTo>
                      <a:pt x="4389077" y="2204484"/>
                      <a:pt x="4519576" y="2152571"/>
                      <a:pt x="4614038" y="2068640"/>
                    </a:cubicBezTo>
                    <a:lnTo>
                      <a:pt x="4663714" y="2015145"/>
                    </a:lnTo>
                    <a:lnTo>
                      <a:pt x="4713628" y="2083798"/>
                    </a:lnTo>
                    <a:lnTo>
                      <a:pt x="4715916" y="2087768"/>
                    </a:lnTo>
                    <a:lnTo>
                      <a:pt x="4675694" y="2090921"/>
                    </a:lnTo>
                    <a:cubicBezTo>
                      <a:pt x="4465754" y="2124241"/>
                      <a:pt x="4299295" y="2269077"/>
                      <a:pt x="4256706" y="2454005"/>
                    </a:cubicBezTo>
                    <a:lnTo>
                      <a:pt x="4248673" y="2524799"/>
                    </a:lnTo>
                    <a:lnTo>
                      <a:pt x="4248452" y="2524050"/>
                    </a:lnTo>
                    <a:cubicBezTo>
                      <a:pt x="4128268" y="2188587"/>
                      <a:pt x="3782862" y="1939272"/>
                      <a:pt x="3365785" y="1909418"/>
                    </a:cubicBezTo>
                    <a:lnTo>
                      <a:pt x="3313256" y="1907546"/>
                    </a:lnTo>
                    <a:lnTo>
                      <a:pt x="3341130" y="1903766"/>
                    </a:lnTo>
                    <a:cubicBezTo>
                      <a:pt x="3578995" y="1860519"/>
                      <a:pt x="3757925" y="1673519"/>
                      <a:pt x="3757925" y="1449388"/>
                    </a:cubicBezTo>
                    <a:close/>
                    <a:moveTo>
                      <a:pt x="2256782" y="1314833"/>
                    </a:moveTo>
                    <a:cubicBezTo>
                      <a:pt x="2400928" y="1314833"/>
                      <a:pt x="2531426" y="1366746"/>
                      <a:pt x="2625889" y="1450678"/>
                    </a:cubicBezTo>
                    <a:lnTo>
                      <a:pt x="2646216" y="1472568"/>
                    </a:lnTo>
                    <a:lnTo>
                      <a:pt x="2636921" y="1475411"/>
                    </a:lnTo>
                    <a:cubicBezTo>
                      <a:pt x="2343136" y="1579241"/>
                      <a:pt x="2093173" y="1752693"/>
                      <a:pt x="1916657" y="1971013"/>
                    </a:cubicBezTo>
                    <a:lnTo>
                      <a:pt x="1848645" y="2064559"/>
                    </a:lnTo>
                    <a:lnTo>
                      <a:pt x="1823936" y="2037950"/>
                    </a:lnTo>
                    <a:cubicBezTo>
                      <a:pt x="1767652" y="1963927"/>
                      <a:pt x="1734787" y="1874691"/>
                      <a:pt x="1734787" y="1778634"/>
                    </a:cubicBezTo>
                    <a:lnTo>
                      <a:pt x="1742831" y="1707733"/>
                    </a:lnTo>
                    <a:lnTo>
                      <a:pt x="2207788" y="1319222"/>
                    </a:lnTo>
                    <a:close/>
                    <a:moveTo>
                      <a:pt x="4244931" y="1276882"/>
                    </a:moveTo>
                    <a:cubicBezTo>
                      <a:pt x="4280968" y="1276882"/>
                      <a:pt x="4316151" y="1280127"/>
                      <a:pt x="4350132" y="1286305"/>
                    </a:cubicBezTo>
                    <a:lnTo>
                      <a:pt x="4360837" y="1289258"/>
                    </a:lnTo>
                    <a:lnTo>
                      <a:pt x="4322748" y="1304391"/>
                    </a:lnTo>
                    <a:lnTo>
                      <a:pt x="4758762" y="1668719"/>
                    </a:lnTo>
                    <a:lnTo>
                      <a:pt x="4766927" y="1740684"/>
                    </a:lnTo>
                    <a:cubicBezTo>
                      <a:pt x="4766927" y="1836740"/>
                      <a:pt x="4734062" y="1925976"/>
                      <a:pt x="4677779" y="1999999"/>
                    </a:cubicBezTo>
                    <a:lnTo>
                      <a:pt x="4663714" y="2015145"/>
                    </a:lnTo>
                    <a:lnTo>
                      <a:pt x="4631627" y="1971013"/>
                    </a:lnTo>
                    <a:cubicBezTo>
                      <a:pt x="4455111" y="1752693"/>
                      <a:pt x="4205149" y="1579241"/>
                      <a:pt x="3911364" y="1475411"/>
                    </a:cubicBezTo>
                    <a:lnTo>
                      <a:pt x="3838352" y="1453081"/>
                    </a:lnTo>
                    <a:lnTo>
                      <a:pt x="3875825" y="1412727"/>
                    </a:lnTo>
                    <a:cubicBezTo>
                      <a:pt x="3970288" y="1328795"/>
                      <a:pt x="4100786" y="1276882"/>
                      <a:pt x="4244931" y="1276882"/>
                    </a:cubicBezTo>
                    <a:close/>
                    <a:moveTo>
                      <a:pt x="2890574" y="1104020"/>
                    </a:moveTo>
                    <a:lnTo>
                      <a:pt x="3581286" y="1104020"/>
                    </a:lnTo>
                    <a:lnTo>
                      <a:pt x="3605036" y="1121431"/>
                    </a:lnTo>
                    <a:cubicBezTo>
                      <a:pt x="3675883" y="1184380"/>
                      <a:pt x="3726460" y="1265339"/>
                      <a:pt x="3747320" y="1355916"/>
                    </a:cubicBezTo>
                    <a:lnTo>
                      <a:pt x="3755526" y="1428245"/>
                    </a:lnTo>
                    <a:lnTo>
                      <a:pt x="3604069" y="1395704"/>
                    </a:lnTo>
                    <a:cubicBezTo>
                      <a:pt x="3497500" y="1377482"/>
                      <a:pt x="3387158" y="1367913"/>
                      <a:pt x="3274142" y="1367913"/>
                    </a:cubicBezTo>
                    <a:cubicBezTo>
                      <a:pt x="3104618" y="1367913"/>
                      <a:pt x="2941112" y="1389444"/>
                      <a:pt x="2787328" y="1429412"/>
                    </a:cubicBezTo>
                    <a:lnTo>
                      <a:pt x="2714189" y="1451780"/>
                    </a:lnTo>
                    <a:lnTo>
                      <a:pt x="2713934" y="1449388"/>
                    </a:lnTo>
                    <a:cubicBezTo>
                      <a:pt x="2713934" y="1321313"/>
                      <a:pt x="2772361" y="1205363"/>
                      <a:pt x="2866823" y="1121431"/>
                    </a:cubicBezTo>
                    <a:close/>
                    <a:moveTo>
                      <a:pt x="5589082" y="801242"/>
                    </a:moveTo>
                    <a:lnTo>
                      <a:pt x="4987233" y="1859626"/>
                    </a:lnTo>
                    <a:lnTo>
                      <a:pt x="4758762" y="1668719"/>
                    </a:lnTo>
                    <a:lnTo>
                      <a:pt x="4756322" y="1647212"/>
                    </a:lnTo>
                    <a:cubicBezTo>
                      <a:pt x="4721555" y="1496250"/>
                      <a:pt x="4604243" y="1372004"/>
                      <a:pt x="4448116" y="1313330"/>
                    </a:cubicBezTo>
                    <a:lnTo>
                      <a:pt x="4360837" y="1289258"/>
                    </a:lnTo>
                    <a:close/>
                    <a:moveTo>
                      <a:pt x="958899" y="801242"/>
                    </a:moveTo>
                    <a:lnTo>
                      <a:pt x="2225536" y="1304391"/>
                    </a:lnTo>
                    <a:lnTo>
                      <a:pt x="2207788" y="1319222"/>
                    </a:lnTo>
                    <a:lnTo>
                      <a:pt x="2151582" y="1324256"/>
                    </a:lnTo>
                    <a:cubicBezTo>
                      <a:pt x="1947698" y="1361326"/>
                      <a:pt x="1787113" y="1504008"/>
                      <a:pt x="1745392" y="1685162"/>
                    </a:cubicBezTo>
                    <a:lnTo>
                      <a:pt x="1742831" y="1707733"/>
                    </a:lnTo>
                    <a:lnTo>
                      <a:pt x="1561051" y="1859626"/>
                    </a:lnTo>
                    <a:close/>
                    <a:moveTo>
                      <a:pt x="3274142" y="0"/>
                    </a:moveTo>
                    <a:lnTo>
                      <a:pt x="3744011" y="1104020"/>
                    </a:lnTo>
                    <a:lnTo>
                      <a:pt x="3581286" y="1104020"/>
                    </a:lnTo>
                    <a:lnTo>
                      <a:pt x="3527783" y="1064797"/>
                    </a:lnTo>
                    <a:cubicBezTo>
                      <a:pt x="3444472" y="1014788"/>
                      <a:pt x="3344039" y="985587"/>
                      <a:pt x="3235930" y="985587"/>
                    </a:cubicBezTo>
                    <a:cubicBezTo>
                      <a:pt x="3127821" y="985587"/>
                      <a:pt x="3027388" y="1014788"/>
                      <a:pt x="2944077" y="1064797"/>
                    </a:cubicBezTo>
                    <a:lnTo>
                      <a:pt x="2890574" y="1104020"/>
                    </a:lnTo>
                    <a:lnTo>
                      <a:pt x="2804273" y="1104020"/>
                    </a:lnTo>
                    <a:close/>
                  </a:path>
                </a:pathLst>
              </a:custGeom>
              <a:solidFill>
                <a:srgbClr val="00B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56" name="Picture 55">
                <a:extLst>
                  <a:ext uri="{FF2B5EF4-FFF2-40B4-BE49-F238E27FC236}">
                    <a16:creationId xmlns:a16="http://schemas.microsoft.com/office/drawing/2014/main" id="{92B9485D-E415-4DA2-B32B-D76ADF8CC80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backgroundRemoval t="10000" b="90000" l="10000" r="90000">
                            <a14:backgroundMark x1="73750" y1="39333" x2="80750" y2="56000"/>
                            <a14:backgroundMark x1="80750" y1="56000" x2="91500" y2="44333"/>
                            <a14:backgroundMark x1="91500" y1="44333" x2="80250" y2="34000"/>
                            <a14:backgroundMark x1="80250" y1="34000" x2="72750" y2="39000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331935" y="848095"/>
                <a:ext cx="4251054" cy="3188290"/>
              </a:xfrm>
              <a:prstGeom prst="rect">
                <a:avLst/>
              </a:prstGeom>
              <a:ln>
                <a:noFill/>
              </a:ln>
            </p:spPr>
          </p:pic>
        </p:grpSp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BB7F0B05-04B9-4A02-A77B-B4BEB1F3F449}"/>
                </a:ext>
              </a:extLst>
            </p:cNvPr>
            <p:cNvSpPr/>
            <p:nvPr/>
          </p:nvSpPr>
          <p:spPr>
            <a:xfrm>
              <a:off x="2545261" y="1474277"/>
              <a:ext cx="2217690" cy="3165608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11500" b="1" dirty="0">
                  <a:ln w="0"/>
                  <a:solidFill>
                    <a:srgbClr val="FF000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U</a:t>
              </a:r>
              <a:endParaRPr lang="en-US" sz="11500" b="1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60" name="Picture 8" descr="Flying Bird Gif Flapping Wings Sticker - Flying Bird Gif Bird Flapping Wings Stickers">
            <a:extLst>
              <a:ext uri="{FF2B5EF4-FFF2-40B4-BE49-F238E27FC236}">
                <a16:creationId xmlns:a16="http://schemas.microsoft.com/office/drawing/2014/main" id="{331482AD-6B11-4956-9B75-1EA6599CCA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8425" y="227592"/>
            <a:ext cx="535923" cy="5118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" name="Picture 8" descr="Flying Bird Gif Flapping Wings Sticker - Flying Bird Gif Bird Flapping Wings Stickers">
            <a:extLst>
              <a:ext uri="{FF2B5EF4-FFF2-40B4-BE49-F238E27FC236}">
                <a16:creationId xmlns:a16="http://schemas.microsoft.com/office/drawing/2014/main" id="{5B92950C-EE09-4232-8427-DC1AE71FA9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1573" y="892704"/>
            <a:ext cx="693504" cy="662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2" name="Picture 8" descr="Flying Bird Gif Flapping Wings Sticker - Flying Bird Gif Bird Flapping Wings Stickers">
            <a:extLst>
              <a:ext uri="{FF2B5EF4-FFF2-40B4-BE49-F238E27FC236}">
                <a16:creationId xmlns:a16="http://schemas.microsoft.com/office/drawing/2014/main" id="{4E16CD1D-4434-4DD1-A519-4C406AEB8D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5963" y="834129"/>
            <a:ext cx="493403" cy="47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3" name="Picture 8" descr="Flying Bird Gif Flapping Wings Sticker - Flying Bird Gif Bird Flapping Wings Stickers">
            <a:extLst>
              <a:ext uri="{FF2B5EF4-FFF2-40B4-BE49-F238E27FC236}">
                <a16:creationId xmlns:a16="http://schemas.microsoft.com/office/drawing/2014/main" id="{77FB8052-0F19-45A6-8B57-010CBDCA21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1829" y="3302170"/>
            <a:ext cx="570068" cy="5444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4" name="Picture 8" descr="Flying Bird Gif Flapping Wings Sticker - Flying Bird Gif Bird Flapping Wings Stickers">
            <a:extLst>
              <a:ext uri="{FF2B5EF4-FFF2-40B4-BE49-F238E27FC236}">
                <a16:creationId xmlns:a16="http://schemas.microsoft.com/office/drawing/2014/main" id="{57E9F2E7-13B2-4A32-BB85-49806999F5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0667" y="65348"/>
            <a:ext cx="766876" cy="732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5" name="Picture 8" descr="Flying Bird Gif Flapping Wings Sticker - Flying Bird Gif Bird Flapping Wings Stickers">
            <a:extLst>
              <a:ext uri="{FF2B5EF4-FFF2-40B4-BE49-F238E27FC236}">
                <a16:creationId xmlns:a16="http://schemas.microsoft.com/office/drawing/2014/main" id="{07955A76-B542-40D9-B1D7-0623DFC8F8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5701" y="3774192"/>
            <a:ext cx="512535" cy="489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6" name="Picture 8" descr="Flying Bird Gif Flapping Wings Sticker - Flying Bird Gif Bird Flapping Wings Stickers">
            <a:extLst>
              <a:ext uri="{FF2B5EF4-FFF2-40B4-BE49-F238E27FC236}">
                <a16:creationId xmlns:a16="http://schemas.microsoft.com/office/drawing/2014/main" id="{5D2FEA4E-FE12-4A0E-8D8F-279EAE5A3C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998" y="3897315"/>
            <a:ext cx="485821" cy="463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7" name="Picture 8" descr="Flying Bird Gif Flapping Wings Sticker - Flying Bird Gif Bird Flapping Wings Stickers">
            <a:extLst>
              <a:ext uri="{FF2B5EF4-FFF2-40B4-BE49-F238E27FC236}">
                <a16:creationId xmlns:a16="http://schemas.microsoft.com/office/drawing/2014/main" id="{7D24DD8D-B642-47C4-8298-6EF48ACB4D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49392" y="51657"/>
            <a:ext cx="493403" cy="47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8" name="Goodbye song">
            <a:hlinkClick r:id="" action="ppaction://media"/>
            <a:extLst>
              <a:ext uri="{FF2B5EF4-FFF2-40B4-BE49-F238E27FC236}">
                <a16:creationId xmlns:a16="http://schemas.microsoft.com/office/drawing/2014/main" id="{C0846276-B3EC-4687-A003-AEACF1F5E77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 flipV="1">
            <a:off x="7608308" y="6324743"/>
            <a:ext cx="284453" cy="286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9315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3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3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3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3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3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3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3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3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3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3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3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3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3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3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3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3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3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3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6" dur="27872" fill="hold"/>
                                        <p:tgtEl>
                                          <p:spTgt spid="5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5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8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4F14243-066E-A566-4866-8B2E5511AE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2056" y="1520340"/>
            <a:ext cx="2415022" cy="3172676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9A38DEED-73A1-BFF2-4F8F-CB848327FA91}"/>
              </a:ext>
            </a:extLst>
          </p:cNvPr>
          <p:cNvGrpSpPr/>
          <p:nvPr/>
        </p:nvGrpSpPr>
        <p:grpSpPr>
          <a:xfrm>
            <a:off x="5599213" y="365082"/>
            <a:ext cx="4262238" cy="1581317"/>
            <a:chOff x="5599213" y="365082"/>
            <a:chExt cx="4262238" cy="1581317"/>
          </a:xfrm>
        </p:grpSpPr>
        <p:sp>
          <p:nvSpPr>
            <p:cNvPr id="5" name="Callout: Down Arrow 4">
              <a:extLst>
                <a:ext uri="{FF2B5EF4-FFF2-40B4-BE49-F238E27FC236}">
                  <a16:creationId xmlns:a16="http://schemas.microsoft.com/office/drawing/2014/main" id="{05CC5979-E8C8-5D61-64FC-12087EA80CD4}"/>
                </a:ext>
              </a:extLst>
            </p:cNvPr>
            <p:cNvSpPr/>
            <p:nvPr/>
          </p:nvSpPr>
          <p:spPr>
            <a:xfrm>
              <a:off x="5599213" y="365082"/>
              <a:ext cx="4262238" cy="1581317"/>
            </a:xfrm>
            <a:prstGeom prst="downArrowCallout">
              <a:avLst/>
            </a:prstGeom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34462223-ED9C-186B-29FC-7E449D81EDD9}"/>
                </a:ext>
              </a:extLst>
            </p:cNvPr>
            <p:cNvSpPr/>
            <p:nvPr/>
          </p:nvSpPr>
          <p:spPr>
            <a:xfrm>
              <a:off x="5808139" y="524964"/>
              <a:ext cx="3844386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5400" b="0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Introduction </a:t>
              </a:r>
            </a:p>
          </p:txBody>
        </p:sp>
      </p:grpSp>
      <p:sp>
        <p:nvSpPr>
          <p:cNvPr id="8" name="Rectangle 7">
            <a:extLst>
              <a:ext uri="{FF2B5EF4-FFF2-40B4-BE49-F238E27FC236}">
                <a16:creationId xmlns:a16="http://schemas.microsoft.com/office/drawing/2014/main" id="{072FCFF7-CC8E-420F-B98A-2319289799F7}"/>
              </a:ext>
            </a:extLst>
          </p:cNvPr>
          <p:cNvSpPr/>
          <p:nvPr/>
        </p:nvSpPr>
        <p:spPr>
          <a:xfrm>
            <a:off x="5707287" y="2357057"/>
            <a:ext cx="394523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Class one </a:t>
            </a:r>
          </a:p>
          <a:p>
            <a:pPr algn="ctr"/>
            <a:r>
              <a:rPr lang="en-US" sz="40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Unit 2</a:t>
            </a:r>
          </a:p>
          <a:p>
            <a:pPr algn="ctr"/>
            <a:r>
              <a:rPr lang="en-US" sz="40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Lesson 3(</a:t>
            </a:r>
            <a:r>
              <a:rPr lang="en-US" sz="4000" b="1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Cc,Dd</a:t>
            </a:r>
            <a:r>
              <a:rPr lang="en-US" sz="40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ctr"/>
            <a:r>
              <a:rPr lang="en-US" sz="40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Page 17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B72FD20-7916-4CF9-BF66-47B83E4C54F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907" b="98198" l="4762" r="89916">
                        <a14:foregroundMark x1="29972" y1="12613" x2="27171" y2="24024"/>
                        <a14:foregroundMark x1="27171" y1="24024" x2="27171" y2="24324"/>
                        <a14:foregroundMark x1="47899" y1="6907" x2="45098" y2="7808"/>
                        <a14:foregroundMark x1="5322" y1="52853" x2="8964" y2="57958"/>
                        <a14:foregroundMark x1="42297" y1="91892" x2="35574" y2="95796"/>
                        <a14:foregroundMark x1="35574" y1="95796" x2="34734" y2="96697"/>
                        <a14:foregroundMark x1="36695" y1="16517" x2="31092" y2="20721"/>
                        <a14:foregroundMark x1="51541" y1="98198" x2="50700" y2="97898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841891" y="1520340"/>
            <a:ext cx="6208157" cy="4142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7178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sosceles Triangle 1">
            <a:extLst>
              <a:ext uri="{FF2B5EF4-FFF2-40B4-BE49-F238E27FC236}">
                <a16:creationId xmlns:a16="http://schemas.microsoft.com/office/drawing/2014/main" id="{9427815F-80AC-49EA-8DB4-8CE4FD05ECB8}"/>
              </a:ext>
            </a:extLst>
          </p:cNvPr>
          <p:cNvSpPr/>
          <p:nvPr/>
        </p:nvSpPr>
        <p:spPr>
          <a:xfrm rot="21540000" flipV="1">
            <a:off x="215142" y="3449358"/>
            <a:ext cx="314635" cy="2209123"/>
          </a:xfrm>
          <a:prstGeom prst="triangl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Arc 2">
            <a:extLst>
              <a:ext uri="{FF2B5EF4-FFF2-40B4-BE49-F238E27FC236}">
                <a16:creationId xmlns:a16="http://schemas.microsoft.com/office/drawing/2014/main" id="{B8729333-4321-484E-B1D7-D223F459881E}"/>
              </a:ext>
            </a:extLst>
          </p:cNvPr>
          <p:cNvSpPr/>
          <p:nvPr/>
        </p:nvSpPr>
        <p:spPr>
          <a:xfrm>
            <a:off x="-2120724" y="927196"/>
            <a:ext cx="4691398" cy="4593803"/>
          </a:xfrm>
          <a:prstGeom prst="arc">
            <a:avLst>
              <a:gd name="adj1" fmla="val 15990732"/>
              <a:gd name="adj2" fmla="val 5662654"/>
            </a:avLst>
          </a:prstGeom>
          <a:solidFill>
            <a:schemeClr val="bg1"/>
          </a:solidFill>
          <a:ln w="76200">
            <a:solidFill>
              <a:srgbClr val="FF0000"/>
            </a:solidFill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CD152AA4-EF75-4BAA-AF7E-F8DD45B9F4F0}"/>
              </a:ext>
            </a:extLst>
          </p:cNvPr>
          <p:cNvSpPr/>
          <p:nvPr/>
        </p:nvSpPr>
        <p:spPr>
          <a:xfrm>
            <a:off x="2111395" y="1652902"/>
            <a:ext cx="435430" cy="433953"/>
          </a:xfrm>
          <a:prstGeom prst="ellipse">
            <a:avLst/>
          </a:prstGeom>
          <a:solidFill>
            <a:srgbClr val="7030A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4336370-9954-4AC1-AE2A-274F6D6B97C0}"/>
              </a:ext>
            </a:extLst>
          </p:cNvPr>
          <p:cNvSpPr txBox="1"/>
          <p:nvPr/>
        </p:nvSpPr>
        <p:spPr>
          <a:xfrm>
            <a:off x="2546825" y="1469456"/>
            <a:ext cx="944928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LISTENING:</a:t>
            </a:r>
          </a:p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1.1.1 recognize the sounds of the alphabet in familiar words .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7112EA8E-820D-46FF-9E71-FC7F5C25BF83}"/>
              </a:ext>
            </a:extLst>
          </p:cNvPr>
          <p:cNvGrpSpPr/>
          <p:nvPr/>
        </p:nvGrpSpPr>
        <p:grpSpPr>
          <a:xfrm rot="3180000">
            <a:off x="166964" y="1278964"/>
            <a:ext cx="564118" cy="4048393"/>
            <a:chOff x="5823678" y="2293495"/>
            <a:chExt cx="494191" cy="4467070"/>
          </a:xfrm>
        </p:grpSpPr>
        <p:sp>
          <p:nvSpPr>
            <p:cNvPr id="7" name="Isosceles Triangle 6">
              <a:extLst>
                <a:ext uri="{FF2B5EF4-FFF2-40B4-BE49-F238E27FC236}">
                  <a16:creationId xmlns:a16="http://schemas.microsoft.com/office/drawing/2014/main" id="{104C5B84-F15A-4797-B751-FCE833ABBF50}"/>
                </a:ext>
              </a:extLst>
            </p:cNvPr>
            <p:cNvSpPr/>
            <p:nvPr/>
          </p:nvSpPr>
          <p:spPr>
            <a:xfrm>
              <a:off x="5891134" y="2293495"/>
              <a:ext cx="374755" cy="2233535"/>
            </a:xfrm>
            <a:prstGeom prst="triangle">
              <a:avLst/>
            </a:prstGeom>
            <a:solidFill>
              <a:srgbClr val="C0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  <p:sp>
          <p:nvSpPr>
            <p:cNvPr id="8" name="Isosceles Triangle 7">
              <a:extLst>
                <a:ext uri="{FF2B5EF4-FFF2-40B4-BE49-F238E27FC236}">
                  <a16:creationId xmlns:a16="http://schemas.microsoft.com/office/drawing/2014/main" id="{705AD4C9-76B8-4B9C-83C5-BEC0E652AA0C}"/>
                </a:ext>
              </a:extLst>
            </p:cNvPr>
            <p:cNvSpPr/>
            <p:nvPr/>
          </p:nvSpPr>
          <p:spPr>
            <a:xfrm flipV="1">
              <a:off x="5891134" y="4527030"/>
              <a:ext cx="374755" cy="2233535"/>
            </a:xfrm>
            <a:prstGeom prst="triangl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2E2B345B-3BB1-4F61-ACC9-C1A7229AD1CB}"/>
                </a:ext>
              </a:extLst>
            </p:cNvPr>
            <p:cNvSpPr/>
            <p:nvPr/>
          </p:nvSpPr>
          <p:spPr>
            <a:xfrm>
              <a:off x="5823678" y="4291590"/>
              <a:ext cx="494191" cy="640471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CB1A34CB-048E-4879-969B-6AD806BE3363}"/>
              </a:ext>
            </a:extLst>
          </p:cNvPr>
          <p:cNvSpPr/>
          <p:nvPr/>
        </p:nvSpPr>
        <p:spPr>
          <a:xfrm>
            <a:off x="2573497" y="3139389"/>
            <a:ext cx="435430" cy="433953"/>
          </a:xfrm>
          <a:prstGeom prst="ellipse">
            <a:avLst/>
          </a:prstGeom>
          <a:solidFill>
            <a:srgbClr val="7030A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6F0BAA1-2EED-4719-8FE9-4ED1E1C0F89B}"/>
              </a:ext>
            </a:extLst>
          </p:cNvPr>
          <p:cNvSpPr txBox="1"/>
          <p:nvPr/>
        </p:nvSpPr>
        <p:spPr>
          <a:xfrm>
            <a:off x="3059228" y="2900933"/>
            <a:ext cx="893688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SPEAKING:</a:t>
            </a:r>
          </a:p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3.1.1 say proper sounds of the letters in familiar words  .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8AB513DA-2A39-44AE-A491-70078B911A31}"/>
              </a:ext>
            </a:extLst>
          </p:cNvPr>
          <p:cNvSpPr/>
          <p:nvPr/>
        </p:nvSpPr>
        <p:spPr>
          <a:xfrm>
            <a:off x="2104024" y="4431223"/>
            <a:ext cx="435430" cy="433953"/>
          </a:xfrm>
          <a:prstGeom prst="ellipse">
            <a:avLst/>
          </a:prstGeom>
          <a:solidFill>
            <a:srgbClr val="7030A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ED1A8D3-F2B0-4852-A79E-70ED37AF4985}"/>
              </a:ext>
            </a:extLst>
          </p:cNvPr>
          <p:cNvSpPr txBox="1"/>
          <p:nvPr/>
        </p:nvSpPr>
        <p:spPr>
          <a:xfrm>
            <a:off x="2517226" y="4273778"/>
            <a:ext cx="931956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READING:</a:t>
            </a:r>
          </a:p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4.1.1 read the pictures of familiar objects and events.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0B149DC-EB54-4904-92E0-2B6F54DFB088}"/>
              </a:ext>
            </a:extLst>
          </p:cNvPr>
          <p:cNvSpPr txBox="1"/>
          <p:nvPr/>
        </p:nvSpPr>
        <p:spPr>
          <a:xfrm>
            <a:off x="3460050" y="483422"/>
            <a:ext cx="6117901" cy="715805"/>
          </a:xfrm>
          <a:custGeom>
            <a:avLst/>
            <a:gdLst/>
            <a:ahLst/>
            <a:cxnLst/>
            <a:rect l="l" t="t" r="r" b="b"/>
            <a:pathLst>
              <a:path w="2835213" h="169218">
                <a:moveTo>
                  <a:pt x="386377" y="45207"/>
                </a:moveTo>
                <a:lnTo>
                  <a:pt x="368504" y="104031"/>
                </a:lnTo>
                <a:lnTo>
                  <a:pt x="404439" y="104031"/>
                </a:lnTo>
                <a:close/>
                <a:moveTo>
                  <a:pt x="2202098" y="38286"/>
                </a:moveTo>
                <a:cubicBezTo>
                  <a:pt x="2191904" y="38286"/>
                  <a:pt x="2183718" y="41895"/>
                  <a:pt x="2177542" y="49113"/>
                </a:cubicBezTo>
                <a:cubicBezTo>
                  <a:pt x="2171365" y="56331"/>
                  <a:pt x="2168277" y="68275"/>
                  <a:pt x="2168277" y="84944"/>
                </a:cubicBezTo>
                <a:cubicBezTo>
                  <a:pt x="2168277" y="101464"/>
                  <a:pt x="2171347" y="113333"/>
                  <a:pt x="2177486" y="120551"/>
                </a:cubicBezTo>
                <a:cubicBezTo>
                  <a:pt x="2183625" y="127769"/>
                  <a:pt x="2191978" y="131378"/>
                  <a:pt x="2202545" y="131378"/>
                </a:cubicBezTo>
                <a:cubicBezTo>
                  <a:pt x="2213409" y="131378"/>
                  <a:pt x="2221818" y="127843"/>
                  <a:pt x="2227771" y="120774"/>
                </a:cubicBezTo>
                <a:cubicBezTo>
                  <a:pt x="2233724" y="113705"/>
                  <a:pt x="2236701" y="101017"/>
                  <a:pt x="2236701" y="82711"/>
                </a:cubicBezTo>
                <a:cubicBezTo>
                  <a:pt x="2236701" y="67308"/>
                  <a:pt x="2233594" y="56052"/>
                  <a:pt x="2227381" y="48946"/>
                </a:cubicBezTo>
                <a:cubicBezTo>
                  <a:pt x="2221167" y="41839"/>
                  <a:pt x="2212740" y="38286"/>
                  <a:pt x="2202098" y="38286"/>
                </a:cubicBezTo>
                <a:close/>
                <a:moveTo>
                  <a:pt x="1487724" y="38286"/>
                </a:moveTo>
                <a:cubicBezTo>
                  <a:pt x="1477529" y="38286"/>
                  <a:pt x="1469343" y="41895"/>
                  <a:pt x="1463167" y="49113"/>
                </a:cubicBezTo>
                <a:cubicBezTo>
                  <a:pt x="1456991" y="56331"/>
                  <a:pt x="1453902" y="68275"/>
                  <a:pt x="1453902" y="84944"/>
                </a:cubicBezTo>
                <a:cubicBezTo>
                  <a:pt x="1453902" y="101464"/>
                  <a:pt x="1456972" y="113333"/>
                  <a:pt x="1463111" y="120551"/>
                </a:cubicBezTo>
                <a:cubicBezTo>
                  <a:pt x="1469250" y="127769"/>
                  <a:pt x="1477603" y="131378"/>
                  <a:pt x="1488170" y="131378"/>
                </a:cubicBezTo>
                <a:cubicBezTo>
                  <a:pt x="1499034" y="131378"/>
                  <a:pt x="1507443" y="127843"/>
                  <a:pt x="1513396" y="120774"/>
                </a:cubicBezTo>
                <a:cubicBezTo>
                  <a:pt x="1519350" y="113705"/>
                  <a:pt x="1522326" y="101017"/>
                  <a:pt x="1522326" y="82711"/>
                </a:cubicBezTo>
                <a:cubicBezTo>
                  <a:pt x="1522326" y="67308"/>
                  <a:pt x="1519219" y="56052"/>
                  <a:pt x="1513006" y="48946"/>
                </a:cubicBezTo>
                <a:cubicBezTo>
                  <a:pt x="1506792" y="41839"/>
                  <a:pt x="1498365" y="38286"/>
                  <a:pt x="1487724" y="38286"/>
                </a:cubicBezTo>
                <a:close/>
                <a:moveTo>
                  <a:pt x="546758" y="35830"/>
                </a:moveTo>
                <a:lnTo>
                  <a:pt x="546758" y="69093"/>
                </a:lnTo>
                <a:lnTo>
                  <a:pt x="568077" y="69093"/>
                </a:lnTo>
                <a:cubicBezTo>
                  <a:pt x="570384" y="69093"/>
                  <a:pt x="574849" y="68349"/>
                  <a:pt x="581472" y="66861"/>
                </a:cubicBezTo>
                <a:cubicBezTo>
                  <a:pt x="584821" y="66191"/>
                  <a:pt x="587555" y="64480"/>
                  <a:pt x="589676" y="61726"/>
                </a:cubicBezTo>
                <a:cubicBezTo>
                  <a:pt x="591797" y="58973"/>
                  <a:pt x="592857" y="55811"/>
                  <a:pt x="592857" y="52239"/>
                </a:cubicBezTo>
                <a:cubicBezTo>
                  <a:pt x="592857" y="46955"/>
                  <a:pt x="591183" y="42900"/>
                  <a:pt x="587834" y="40072"/>
                </a:cubicBezTo>
                <a:cubicBezTo>
                  <a:pt x="584486" y="37244"/>
                  <a:pt x="578198" y="35830"/>
                  <a:pt x="568970" y="35830"/>
                </a:cubicBezTo>
                <a:close/>
                <a:moveTo>
                  <a:pt x="2533539" y="2791"/>
                </a:moveTo>
                <a:lnTo>
                  <a:pt x="2669047" y="2791"/>
                </a:lnTo>
                <a:lnTo>
                  <a:pt x="2669047" y="37728"/>
                </a:lnTo>
                <a:lnTo>
                  <a:pt x="2584215" y="37728"/>
                </a:lnTo>
                <a:lnTo>
                  <a:pt x="2584215" y="63736"/>
                </a:lnTo>
                <a:lnTo>
                  <a:pt x="2662908" y="63736"/>
                </a:lnTo>
                <a:lnTo>
                  <a:pt x="2662908" y="97110"/>
                </a:lnTo>
                <a:lnTo>
                  <a:pt x="2584215" y="97110"/>
                </a:lnTo>
                <a:lnTo>
                  <a:pt x="2584215" y="129369"/>
                </a:lnTo>
                <a:lnTo>
                  <a:pt x="2671502" y="129369"/>
                </a:lnTo>
                <a:lnTo>
                  <a:pt x="2671502" y="166427"/>
                </a:lnTo>
                <a:lnTo>
                  <a:pt x="2533539" y="166427"/>
                </a:lnTo>
                <a:close/>
                <a:moveTo>
                  <a:pt x="2314017" y="2791"/>
                </a:moveTo>
                <a:lnTo>
                  <a:pt x="2380516" y="2791"/>
                </a:lnTo>
                <a:lnTo>
                  <a:pt x="2406160" y="102357"/>
                </a:lnTo>
                <a:lnTo>
                  <a:pt x="2431622" y="2791"/>
                </a:lnTo>
                <a:lnTo>
                  <a:pt x="2498080" y="2791"/>
                </a:lnTo>
                <a:lnTo>
                  <a:pt x="2498080" y="166427"/>
                </a:lnTo>
                <a:lnTo>
                  <a:pt x="2456669" y="166427"/>
                </a:lnTo>
                <a:lnTo>
                  <a:pt x="2456669" y="41635"/>
                </a:lnTo>
                <a:lnTo>
                  <a:pt x="2424761" y="166427"/>
                </a:lnTo>
                <a:lnTo>
                  <a:pt x="2387277" y="166427"/>
                </a:lnTo>
                <a:lnTo>
                  <a:pt x="2355429" y="41635"/>
                </a:lnTo>
                <a:lnTo>
                  <a:pt x="2355429" y="166427"/>
                </a:lnTo>
                <a:lnTo>
                  <a:pt x="2314017" y="166427"/>
                </a:lnTo>
                <a:close/>
                <a:moveTo>
                  <a:pt x="1779203" y="2791"/>
                </a:moveTo>
                <a:lnTo>
                  <a:pt x="1932906" y="2791"/>
                </a:lnTo>
                <a:lnTo>
                  <a:pt x="1932906" y="43197"/>
                </a:lnTo>
                <a:lnTo>
                  <a:pt x="1881337" y="43197"/>
                </a:lnTo>
                <a:lnTo>
                  <a:pt x="1881337" y="166427"/>
                </a:lnTo>
                <a:lnTo>
                  <a:pt x="1830772" y="166427"/>
                </a:lnTo>
                <a:lnTo>
                  <a:pt x="1830772" y="43197"/>
                </a:lnTo>
                <a:lnTo>
                  <a:pt x="1779203" y="43197"/>
                </a:lnTo>
                <a:close/>
                <a:moveTo>
                  <a:pt x="1600312" y="2791"/>
                </a:moveTo>
                <a:lnTo>
                  <a:pt x="1650765" y="2791"/>
                </a:lnTo>
                <a:lnTo>
                  <a:pt x="1650765" y="102604"/>
                </a:lnTo>
                <a:cubicBezTo>
                  <a:pt x="1650765" y="111527"/>
                  <a:pt x="1653239" y="118497"/>
                  <a:pt x="1658188" y="123516"/>
                </a:cubicBezTo>
                <a:cubicBezTo>
                  <a:pt x="1663136" y="128534"/>
                  <a:pt x="1670001" y="131043"/>
                  <a:pt x="1678782" y="131043"/>
                </a:cubicBezTo>
                <a:cubicBezTo>
                  <a:pt x="1687488" y="131043"/>
                  <a:pt x="1694316" y="128571"/>
                  <a:pt x="1699264" y="123626"/>
                </a:cubicBezTo>
                <a:cubicBezTo>
                  <a:pt x="1704213" y="118682"/>
                  <a:pt x="1706687" y="111675"/>
                  <a:pt x="1706687" y="102604"/>
                </a:cubicBezTo>
                <a:lnTo>
                  <a:pt x="1706687" y="2791"/>
                </a:lnTo>
                <a:lnTo>
                  <a:pt x="1757140" y="2791"/>
                </a:lnTo>
                <a:lnTo>
                  <a:pt x="1757140" y="100283"/>
                </a:lnTo>
                <a:cubicBezTo>
                  <a:pt x="1757140" y="109950"/>
                  <a:pt x="1755633" y="119078"/>
                  <a:pt x="1752619" y="127667"/>
                </a:cubicBezTo>
                <a:cubicBezTo>
                  <a:pt x="1749605" y="136256"/>
                  <a:pt x="1744880" y="143766"/>
                  <a:pt x="1738443" y="150199"/>
                </a:cubicBezTo>
                <a:cubicBezTo>
                  <a:pt x="1732006" y="156632"/>
                  <a:pt x="1725253" y="161149"/>
                  <a:pt x="1718184" y="163752"/>
                </a:cubicBezTo>
                <a:cubicBezTo>
                  <a:pt x="1708361" y="167396"/>
                  <a:pt x="1696567" y="169218"/>
                  <a:pt x="1682800" y="169218"/>
                </a:cubicBezTo>
                <a:cubicBezTo>
                  <a:pt x="1674838" y="169218"/>
                  <a:pt x="1666150" y="168660"/>
                  <a:pt x="1656736" y="167544"/>
                </a:cubicBezTo>
                <a:cubicBezTo>
                  <a:pt x="1647323" y="166428"/>
                  <a:pt x="1639454" y="164216"/>
                  <a:pt x="1633129" y="160907"/>
                </a:cubicBezTo>
                <a:cubicBezTo>
                  <a:pt x="1626803" y="157598"/>
                  <a:pt x="1621018" y="152894"/>
                  <a:pt x="1615772" y="146797"/>
                </a:cubicBezTo>
                <a:cubicBezTo>
                  <a:pt x="1610525" y="140699"/>
                  <a:pt x="1606935" y="134415"/>
                  <a:pt x="1605000" y="127946"/>
                </a:cubicBezTo>
                <a:cubicBezTo>
                  <a:pt x="1601875" y="117535"/>
                  <a:pt x="1600312" y="108314"/>
                  <a:pt x="1600312" y="100283"/>
                </a:cubicBezTo>
                <a:close/>
                <a:moveTo>
                  <a:pt x="952835" y="2791"/>
                </a:moveTo>
                <a:lnTo>
                  <a:pt x="1000051" y="2791"/>
                </a:lnTo>
                <a:lnTo>
                  <a:pt x="1061666" y="93322"/>
                </a:lnTo>
                <a:lnTo>
                  <a:pt x="1061666" y="2791"/>
                </a:lnTo>
                <a:lnTo>
                  <a:pt x="1109328" y="2791"/>
                </a:lnTo>
                <a:lnTo>
                  <a:pt x="1109328" y="166427"/>
                </a:lnTo>
                <a:lnTo>
                  <a:pt x="1061666" y="166427"/>
                </a:lnTo>
                <a:lnTo>
                  <a:pt x="1000386" y="76579"/>
                </a:lnTo>
                <a:lnTo>
                  <a:pt x="1000386" y="166427"/>
                </a:lnTo>
                <a:lnTo>
                  <a:pt x="952835" y="166427"/>
                </a:lnTo>
                <a:close/>
                <a:moveTo>
                  <a:pt x="868785" y="2791"/>
                </a:moveTo>
                <a:lnTo>
                  <a:pt x="919461" y="2791"/>
                </a:lnTo>
                <a:lnTo>
                  <a:pt x="919461" y="166427"/>
                </a:lnTo>
                <a:lnTo>
                  <a:pt x="868785" y="166427"/>
                </a:lnTo>
                <a:close/>
                <a:moveTo>
                  <a:pt x="676610" y="2791"/>
                </a:moveTo>
                <a:lnTo>
                  <a:pt x="723826" y="2791"/>
                </a:lnTo>
                <a:lnTo>
                  <a:pt x="785441" y="93322"/>
                </a:lnTo>
                <a:lnTo>
                  <a:pt x="785441" y="2791"/>
                </a:lnTo>
                <a:lnTo>
                  <a:pt x="833103" y="2791"/>
                </a:lnTo>
                <a:lnTo>
                  <a:pt x="833103" y="166427"/>
                </a:lnTo>
                <a:lnTo>
                  <a:pt x="785441" y="166427"/>
                </a:lnTo>
                <a:lnTo>
                  <a:pt x="724161" y="76579"/>
                </a:lnTo>
                <a:lnTo>
                  <a:pt x="724161" y="166427"/>
                </a:lnTo>
                <a:lnTo>
                  <a:pt x="676610" y="166427"/>
                </a:lnTo>
                <a:close/>
                <a:moveTo>
                  <a:pt x="495970" y="2791"/>
                </a:moveTo>
                <a:lnTo>
                  <a:pt x="580244" y="2791"/>
                </a:lnTo>
                <a:cubicBezTo>
                  <a:pt x="595871" y="2791"/>
                  <a:pt x="607814" y="4130"/>
                  <a:pt x="616074" y="6809"/>
                </a:cubicBezTo>
                <a:cubicBezTo>
                  <a:pt x="624334" y="9488"/>
                  <a:pt x="630994" y="14455"/>
                  <a:pt x="636055" y="21710"/>
                </a:cubicBezTo>
                <a:cubicBezTo>
                  <a:pt x="641115" y="28966"/>
                  <a:pt x="643645" y="37802"/>
                  <a:pt x="643645" y="48220"/>
                </a:cubicBezTo>
                <a:cubicBezTo>
                  <a:pt x="643645" y="57299"/>
                  <a:pt x="641709" y="65131"/>
                  <a:pt x="637837" y="71717"/>
                </a:cubicBezTo>
                <a:cubicBezTo>
                  <a:pt x="633965" y="78302"/>
                  <a:pt x="628642" y="83641"/>
                  <a:pt x="621866" y="87734"/>
                </a:cubicBezTo>
                <a:cubicBezTo>
                  <a:pt x="617548" y="90339"/>
                  <a:pt x="611629" y="92497"/>
                  <a:pt x="604108" y="94208"/>
                </a:cubicBezTo>
                <a:cubicBezTo>
                  <a:pt x="610131" y="96220"/>
                  <a:pt x="614519" y="98231"/>
                  <a:pt x="617271" y="100241"/>
                </a:cubicBezTo>
                <a:cubicBezTo>
                  <a:pt x="619130" y="101582"/>
                  <a:pt x="621826" y="104449"/>
                  <a:pt x="625358" y="108844"/>
                </a:cubicBezTo>
                <a:cubicBezTo>
                  <a:pt x="628891" y="113238"/>
                  <a:pt x="631251" y="116627"/>
                  <a:pt x="632441" y="119011"/>
                </a:cubicBezTo>
                <a:lnTo>
                  <a:pt x="656928" y="166427"/>
                </a:lnTo>
                <a:lnTo>
                  <a:pt x="599793" y="166427"/>
                </a:lnTo>
                <a:lnTo>
                  <a:pt x="572765" y="116421"/>
                </a:lnTo>
                <a:cubicBezTo>
                  <a:pt x="569342" y="109947"/>
                  <a:pt x="566291" y="105742"/>
                  <a:pt x="563613" y="103808"/>
                </a:cubicBezTo>
                <a:cubicBezTo>
                  <a:pt x="559966" y="101278"/>
                  <a:pt x="555836" y="100012"/>
                  <a:pt x="551223" y="100012"/>
                </a:cubicBezTo>
                <a:lnTo>
                  <a:pt x="546758" y="100012"/>
                </a:lnTo>
                <a:lnTo>
                  <a:pt x="546758" y="166427"/>
                </a:lnTo>
                <a:lnTo>
                  <a:pt x="495970" y="166427"/>
                </a:lnTo>
                <a:close/>
                <a:moveTo>
                  <a:pt x="359420" y="2791"/>
                </a:moveTo>
                <a:lnTo>
                  <a:pt x="414575" y="2791"/>
                </a:lnTo>
                <a:lnTo>
                  <a:pt x="476064" y="166427"/>
                </a:lnTo>
                <a:lnTo>
                  <a:pt x="423114" y="166427"/>
                </a:lnTo>
                <a:lnTo>
                  <a:pt x="414927" y="139415"/>
                </a:lnTo>
                <a:lnTo>
                  <a:pt x="357521" y="139415"/>
                </a:lnTo>
                <a:lnTo>
                  <a:pt x="349545" y="166427"/>
                </a:lnTo>
                <a:lnTo>
                  <a:pt x="297917" y="166427"/>
                </a:lnTo>
                <a:close/>
                <a:moveTo>
                  <a:pt x="152289" y="2791"/>
                </a:moveTo>
                <a:lnTo>
                  <a:pt x="287797" y="2791"/>
                </a:lnTo>
                <a:lnTo>
                  <a:pt x="287797" y="37728"/>
                </a:lnTo>
                <a:lnTo>
                  <a:pt x="202965" y="37728"/>
                </a:lnTo>
                <a:lnTo>
                  <a:pt x="202965" y="63736"/>
                </a:lnTo>
                <a:lnTo>
                  <a:pt x="281658" y="63736"/>
                </a:lnTo>
                <a:lnTo>
                  <a:pt x="281658" y="97110"/>
                </a:lnTo>
                <a:lnTo>
                  <a:pt x="202965" y="97110"/>
                </a:lnTo>
                <a:lnTo>
                  <a:pt x="202965" y="129369"/>
                </a:lnTo>
                <a:lnTo>
                  <a:pt x="290252" y="129369"/>
                </a:lnTo>
                <a:lnTo>
                  <a:pt x="290252" y="166427"/>
                </a:lnTo>
                <a:lnTo>
                  <a:pt x="152289" y="166427"/>
                </a:lnTo>
                <a:close/>
                <a:moveTo>
                  <a:pt x="0" y="2791"/>
                </a:moveTo>
                <a:lnTo>
                  <a:pt x="50565" y="2791"/>
                </a:lnTo>
                <a:lnTo>
                  <a:pt x="50565" y="126132"/>
                </a:lnTo>
                <a:lnTo>
                  <a:pt x="129481" y="126132"/>
                </a:lnTo>
                <a:lnTo>
                  <a:pt x="129481" y="166427"/>
                </a:lnTo>
                <a:lnTo>
                  <a:pt x="0" y="166427"/>
                </a:lnTo>
                <a:close/>
                <a:moveTo>
                  <a:pt x="2762436" y="0"/>
                </a:moveTo>
                <a:cubicBezTo>
                  <a:pt x="2783347" y="0"/>
                  <a:pt x="2799290" y="3888"/>
                  <a:pt x="2810266" y="11664"/>
                </a:cubicBezTo>
                <a:cubicBezTo>
                  <a:pt x="2821242" y="19441"/>
                  <a:pt x="2827772" y="31812"/>
                  <a:pt x="2829856" y="48778"/>
                </a:cubicBezTo>
                <a:lnTo>
                  <a:pt x="2782193" y="51569"/>
                </a:lnTo>
                <a:cubicBezTo>
                  <a:pt x="2780928" y="44202"/>
                  <a:pt x="2778268" y="38844"/>
                  <a:pt x="2774212" y="35495"/>
                </a:cubicBezTo>
                <a:cubicBezTo>
                  <a:pt x="2770157" y="32147"/>
                  <a:pt x="2764557" y="30473"/>
                  <a:pt x="2757413" y="30473"/>
                </a:cubicBezTo>
                <a:cubicBezTo>
                  <a:pt x="2751535" y="30473"/>
                  <a:pt x="2747107" y="31719"/>
                  <a:pt x="2744131" y="34212"/>
                </a:cubicBezTo>
                <a:cubicBezTo>
                  <a:pt x="2741154" y="36705"/>
                  <a:pt x="2739666" y="39737"/>
                  <a:pt x="2739666" y="43309"/>
                </a:cubicBezTo>
                <a:cubicBezTo>
                  <a:pt x="2739666" y="45913"/>
                  <a:pt x="2740894" y="48258"/>
                  <a:pt x="2743349" y="50341"/>
                </a:cubicBezTo>
                <a:cubicBezTo>
                  <a:pt x="2745730" y="52499"/>
                  <a:pt x="2751386" y="54508"/>
                  <a:pt x="2760316" y="56369"/>
                </a:cubicBezTo>
                <a:cubicBezTo>
                  <a:pt x="2782417" y="61131"/>
                  <a:pt x="2798248" y="65949"/>
                  <a:pt x="2807810" y="70824"/>
                </a:cubicBezTo>
                <a:cubicBezTo>
                  <a:pt x="2817373" y="75698"/>
                  <a:pt x="2824330" y="81744"/>
                  <a:pt x="2828684" y="88962"/>
                </a:cubicBezTo>
                <a:cubicBezTo>
                  <a:pt x="2833037" y="96180"/>
                  <a:pt x="2835213" y="104254"/>
                  <a:pt x="2835213" y="113184"/>
                </a:cubicBezTo>
                <a:cubicBezTo>
                  <a:pt x="2835213" y="123676"/>
                  <a:pt x="2832311" y="133350"/>
                  <a:pt x="2826507" y="142205"/>
                </a:cubicBezTo>
                <a:cubicBezTo>
                  <a:pt x="2820703" y="151061"/>
                  <a:pt x="2812591" y="157776"/>
                  <a:pt x="2802173" y="162353"/>
                </a:cubicBezTo>
                <a:cubicBezTo>
                  <a:pt x="2791756" y="166929"/>
                  <a:pt x="2778621" y="169218"/>
                  <a:pt x="2762771" y="169218"/>
                </a:cubicBezTo>
                <a:cubicBezTo>
                  <a:pt x="2734940" y="169218"/>
                  <a:pt x="2715667" y="163860"/>
                  <a:pt x="2704952" y="153144"/>
                </a:cubicBezTo>
                <a:cubicBezTo>
                  <a:pt x="2694236" y="142428"/>
                  <a:pt x="2688171" y="128811"/>
                  <a:pt x="2686757" y="112291"/>
                </a:cubicBezTo>
                <a:lnTo>
                  <a:pt x="2734866" y="109277"/>
                </a:lnTo>
                <a:cubicBezTo>
                  <a:pt x="2735908" y="117091"/>
                  <a:pt x="2738029" y="123044"/>
                  <a:pt x="2741228" y="127136"/>
                </a:cubicBezTo>
                <a:cubicBezTo>
                  <a:pt x="2746437" y="133759"/>
                  <a:pt x="2753879" y="137071"/>
                  <a:pt x="2763553" y="137071"/>
                </a:cubicBezTo>
                <a:cubicBezTo>
                  <a:pt x="2770771" y="137071"/>
                  <a:pt x="2776333" y="135378"/>
                  <a:pt x="2780240" y="131992"/>
                </a:cubicBezTo>
                <a:cubicBezTo>
                  <a:pt x="2784147" y="128606"/>
                  <a:pt x="2786100" y="124681"/>
                  <a:pt x="2786100" y="120216"/>
                </a:cubicBezTo>
                <a:cubicBezTo>
                  <a:pt x="2786100" y="115974"/>
                  <a:pt x="2784240" y="112179"/>
                  <a:pt x="2780519" y="108831"/>
                </a:cubicBezTo>
                <a:cubicBezTo>
                  <a:pt x="2776798" y="105482"/>
                  <a:pt x="2768166" y="102319"/>
                  <a:pt x="2754623" y="99343"/>
                </a:cubicBezTo>
                <a:cubicBezTo>
                  <a:pt x="2732448" y="94357"/>
                  <a:pt x="2716635" y="87734"/>
                  <a:pt x="2707184" y="79474"/>
                </a:cubicBezTo>
                <a:cubicBezTo>
                  <a:pt x="2697659" y="71214"/>
                  <a:pt x="2692896" y="60685"/>
                  <a:pt x="2692896" y="47885"/>
                </a:cubicBezTo>
                <a:cubicBezTo>
                  <a:pt x="2692896" y="39477"/>
                  <a:pt x="2695334" y="31533"/>
                  <a:pt x="2700208" y="24054"/>
                </a:cubicBezTo>
                <a:cubicBezTo>
                  <a:pt x="2705082" y="16576"/>
                  <a:pt x="2712412" y="10697"/>
                  <a:pt x="2722197" y="6418"/>
                </a:cubicBezTo>
                <a:cubicBezTo>
                  <a:pt x="2731982" y="2139"/>
                  <a:pt x="2745396" y="0"/>
                  <a:pt x="2762436" y="0"/>
                </a:cubicBezTo>
                <a:close/>
                <a:moveTo>
                  <a:pt x="2202210" y="0"/>
                </a:moveTo>
                <a:cubicBezTo>
                  <a:pt x="2229446" y="0"/>
                  <a:pt x="2250430" y="7311"/>
                  <a:pt x="2265164" y="21934"/>
                </a:cubicBezTo>
                <a:cubicBezTo>
                  <a:pt x="2279898" y="36556"/>
                  <a:pt x="2287265" y="57038"/>
                  <a:pt x="2287265" y="83381"/>
                </a:cubicBezTo>
                <a:cubicBezTo>
                  <a:pt x="2287265" y="102505"/>
                  <a:pt x="2284047" y="118188"/>
                  <a:pt x="2277610" y="130429"/>
                </a:cubicBezTo>
                <a:cubicBezTo>
                  <a:pt x="2271173" y="142670"/>
                  <a:pt x="2261872" y="152195"/>
                  <a:pt x="2249705" y="159004"/>
                </a:cubicBezTo>
                <a:cubicBezTo>
                  <a:pt x="2237538" y="165813"/>
                  <a:pt x="2222376" y="169218"/>
                  <a:pt x="2204219" y="169218"/>
                </a:cubicBezTo>
                <a:cubicBezTo>
                  <a:pt x="2185765" y="169218"/>
                  <a:pt x="2170491" y="166278"/>
                  <a:pt x="2158399" y="160399"/>
                </a:cubicBezTo>
                <a:cubicBezTo>
                  <a:pt x="2146307" y="154521"/>
                  <a:pt x="2136502" y="145219"/>
                  <a:pt x="2128987" y="132494"/>
                </a:cubicBezTo>
                <a:cubicBezTo>
                  <a:pt x="2121471" y="119769"/>
                  <a:pt x="2117713" y="103845"/>
                  <a:pt x="2117713" y="84720"/>
                </a:cubicBezTo>
                <a:cubicBezTo>
                  <a:pt x="2117713" y="58006"/>
                  <a:pt x="2125154" y="37207"/>
                  <a:pt x="2140037" y="22324"/>
                </a:cubicBezTo>
                <a:cubicBezTo>
                  <a:pt x="2154920" y="7441"/>
                  <a:pt x="2175644" y="0"/>
                  <a:pt x="2202210" y="0"/>
                </a:cubicBezTo>
                <a:close/>
                <a:moveTo>
                  <a:pt x="2019896" y="0"/>
                </a:moveTo>
                <a:cubicBezTo>
                  <a:pt x="2040508" y="0"/>
                  <a:pt x="2056712" y="4167"/>
                  <a:pt x="2068507" y="12502"/>
                </a:cubicBezTo>
                <a:cubicBezTo>
                  <a:pt x="2080301" y="20836"/>
                  <a:pt x="2089064" y="33635"/>
                  <a:pt x="2094793" y="50899"/>
                </a:cubicBezTo>
                <a:lnTo>
                  <a:pt x="2050145" y="60833"/>
                </a:lnTo>
                <a:cubicBezTo>
                  <a:pt x="2048582" y="55848"/>
                  <a:pt x="2046945" y="52201"/>
                  <a:pt x="2045234" y="49895"/>
                </a:cubicBezTo>
                <a:cubicBezTo>
                  <a:pt x="2042406" y="46025"/>
                  <a:pt x="2038946" y="43049"/>
                  <a:pt x="2034853" y="40965"/>
                </a:cubicBezTo>
                <a:cubicBezTo>
                  <a:pt x="2030760" y="38881"/>
                  <a:pt x="2026184" y="37840"/>
                  <a:pt x="2021123" y="37840"/>
                </a:cubicBezTo>
                <a:cubicBezTo>
                  <a:pt x="2009664" y="37840"/>
                  <a:pt x="2000883" y="42448"/>
                  <a:pt x="1994781" y="51665"/>
                </a:cubicBezTo>
                <a:cubicBezTo>
                  <a:pt x="1990167" y="58503"/>
                  <a:pt x="1987860" y="69242"/>
                  <a:pt x="1987860" y="83883"/>
                </a:cubicBezTo>
                <a:cubicBezTo>
                  <a:pt x="1987860" y="102019"/>
                  <a:pt x="1990614" y="114451"/>
                  <a:pt x="1996120" y="121177"/>
                </a:cubicBezTo>
                <a:cubicBezTo>
                  <a:pt x="2001627" y="127903"/>
                  <a:pt x="2009366" y="131266"/>
                  <a:pt x="2019338" y="131266"/>
                </a:cubicBezTo>
                <a:cubicBezTo>
                  <a:pt x="2029011" y="131266"/>
                  <a:pt x="2036323" y="128550"/>
                  <a:pt x="2041271" y="123118"/>
                </a:cubicBezTo>
                <a:cubicBezTo>
                  <a:pt x="2046220" y="117686"/>
                  <a:pt x="2049810" y="109798"/>
                  <a:pt x="2052043" y="99454"/>
                </a:cubicBezTo>
                <a:lnTo>
                  <a:pt x="2096356" y="112849"/>
                </a:lnTo>
                <a:cubicBezTo>
                  <a:pt x="2093380" y="125276"/>
                  <a:pt x="2088691" y="135657"/>
                  <a:pt x="2082292" y="143991"/>
                </a:cubicBezTo>
                <a:cubicBezTo>
                  <a:pt x="2075892" y="152326"/>
                  <a:pt x="2067949" y="158614"/>
                  <a:pt x="2058461" y="162855"/>
                </a:cubicBezTo>
                <a:cubicBezTo>
                  <a:pt x="2048973" y="167097"/>
                  <a:pt x="2036899" y="169218"/>
                  <a:pt x="2022240" y="169218"/>
                </a:cubicBezTo>
                <a:cubicBezTo>
                  <a:pt x="2004455" y="169218"/>
                  <a:pt x="1989925" y="166633"/>
                  <a:pt x="1978652" y="161465"/>
                </a:cubicBezTo>
                <a:cubicBezTo>
                  <a:pt x="1967378" y="156297"/>
                  <a:pt x="1957648" y="147206"/>
                  <a:pt x="1949463" y="134192"/>
                </a:cubicBezTo>
                <a:cubicBezTo>
                  <a:pt x="1941277" y="121178"/>
                  <a:pt x="1937184" y="104520"/>
                  <a:pt x="1937184" y="84218"/>
                </a:cubicBezTo>
                <a:cubicBezTo>
                  <a:pt x="1937184" y="57150"/>
                  <a:pt x="1944384" y="36347"/>
                  <a:pt x="1958783" y="21808"/>
                </a:cubicBezTo>
                <a:cubicBezTo>
                  <a:pt x="1973182" y="7269"/>
                  <a:pt x="1993553" y="0"/>
                  <a:pt x="2019896" y="0"/>
                </a:cubicBezTo>
                <a:close/>
                <a:moveTo>
                  <a:pt x="1487835" y="0"/>
                </a:moveTo>
                <a:cubicBezTo>
                  <a:pt x="1515071" y="0"/>
                  <a:pt x="1536055" y="7311"/>
                  <a:pt x="1550789" y="21934"/>
                </a:cubicBezTo>
                <a:cubicBezTo>
                  <a:pt x="1565523" y="36556"/>
                  <a:pt x="1572890" y="57038"/>
                  <a:pt x="1572890" y="83381"/>
                </a:cubicBezTo>
                <a:cubicBezTo>
                  <a:pt x="1572890" y="102505"/>
                  <a:pt x="1569672" y="118188"/>
                  <a:pt x="1563235" y="130429"/>
                </a:cubicBezTo>
                <a:cubicBezTo>
                  <a:pt x="1556798" y="142670"/>
                  <a:pt x="1547497" y="152195"/>
                  <a:pt x="1535330" y="159004"/>
                </a:cubicBezTo>
                <a:cubicBezTo>
                  <a:pt x="1523163" y="165813"/>
                  <a:pt x="1508001" y="169218"/>
                  <a:pt x="1489844" y="169218"/>
                </a:cubicBezTo>
                <a:cubicBezTo>
                  <a:pt x="1471390" y="169218"/>
                  <a:pt x="1456116" y="166278"/>
                  <a:pt x="1444024" y="160399"/>
                </a:cubicBezTo>
                <a:cubicBezTo>
                  <a:pt x="1431932" y="154521"/>
                  <a:pt x="1422128" y="145219"/>
                  <a:pt x="1414612" y="132494"/>
                </a:cubicBezTo>
                <a:cubicBezTo>
                  <a:pt x="1407096" y="119769"/>
                  <a:pt x="1403338" y="103845"/>
                  <a:pt x="1403338" y="84720"/>
                </a:cubicBezTo>
                <a:cubicBezTo>
                  <a:pt x="1403338" y="58006"/>
                  <a:pt x="1410779" y="37207"/>
                  <a:pt x="1425662" y="22324"/>
                </a:cubicBezTo>
                <a:cubicBezTo>
                  <a:pt x="1440545" y="7441"/>
                  <a:pt x="1461269" y="0"/>
                  <a:pt x="1487835" y="0"/>
                </a:cubicBezTo>
                <a:close/>
                <a:moveTo>
                  <a:pt x="1224930" y="0"/>
                </a:moveTo>
                <a:cubicBezTo>
                  <a:pt x="1243013" y="0"/>
                  <a:pt x="1256538" y="1637"/>
                  <a:pt x="1265505" y="4911"/>
                </a:cubicBezTo>
                <a:cubicBezTo>
                  <a:pt x="1274471" y="8186"/>
                  <a:pt x="1281913" y="13264"/>
                  <a:pt x="1287829" y="20148"/>
                </a:cubicBezTo>
                <a:cubicBezTo>
                  <a:pt x="1293745" y="27031"/>
                  <a:pt x="1298191" y="35756"/>
                  <a:pt x="1301167" y="46323"/>
                </a:cubicBezTo>
                <a:lnTo>
                  <a:pt x="1252389" y="55029"/>
                </a:lnTo>
                <a:cubicBezTo>
                  <a:pt x="1250380" y="48853"/>
                  <a:pt x="1246975" y="44128"/>
                  <a:pt x="1242176" y="40853"/>
                </a:cubicBezTo>
                <a:cubicBezTo>
                  <a:pt x="1237376" y="37579"/>
                  <a:pt x="1231255" y="35942"/>
                  <a:pt x="1223814" y="35942"/>
                </a:cubicBezTo>
                <a:cubicBezTo>
                  <a:pt x="1212726" y="35942"/>
                  <a:pt x="1203890" y="39793"/>
                  <a:pt x="1197304" y="47495"/>
                </a:cubicBezTo>
                <a:cubicBezTo>
                  <a:pt x="1190718" y="55197"/>
                  <a:pt x="1187426" y="67382"/>
                  <a:pt x="1187426" y="84051"/>
                </a:cubicBezTo>
                <a:cubicBezTo>
                  <a:pt x="1187426" y="101761"/>
                  <a:pt x="1190756" y="114412"/>
                  <a:pt x="1197416" y="122002"/>
                </a:cubicBezTo>
                <a:cubicBezTo>
                  <a:pt x="1204076" y="129592"/>
                  <a:pt x="1213359" y="133387"/>
                  <a:pt x="1225265" y="133387"/>
                </a:cubicBezTo>
                <a:cubicBezTo>
                  <a:pt x="1230921" y="133387"/>
                  <a:pt x="1236316" y="132569"/>
                  <a:pt x="1241450" y="130932"/>
                </a:cubicBezTo>
                <a:cubicBezTo>
                  <a:pt x="1246585" y="129294"/>
                  <a:pt x="1252463" y="126504"/>
                  <a:pt x="1259086" y="122560"/>
                </a:cubicBezTo>
                <a:lnTo>
                  <a:pt x="1259086" y="107156"/>
                </a:lnTo>
                <a:lnTo>
                  <a:pt x="1225265" y="107156"/>
                </a:lnTo>
                <a:lnTo>
                  <a:pt x="1225265" y="73112"/>
                </a:lnTo>
                <a:lnTo>
                  <a:pt x="1303400" y="73112"/>
                </a:lnTo>
                <a:lnTo>
                  <a:pt x="1303400" y="142875"/>
                </a:lnTo>
                <a:cubicBezTo>
                  <a:pt x="1288443" y="153070"/>
                  <a:pt x="1275216" y="160009"/>
                  <a:pt x="1263719" y="163692"/>
                </a:cubicBezTo>
                <a:cubicBezTo>
                  <a:pt x="1252222" y="167376"/>
                  <a:pt x="1238585" y="169218"/>
                  <a:pt x="1222809" y="169218"/>
                </a:cubicBezTo>
                <a:cubicBezTo>
                  <a:pt x="1203387" y="169218"/>
                  <a:pt x="1187556" y="165906"/>
                  <a:pt x="1175315" y="159283"/>
                </a:cubicBezTo>
                <a:cubicBezTo>
                  <a:pt x="1163074" y="152660"/>
                  <a:pt x="1153586" y="142801"/>
                  <a:pt x="1146851" y="129704"/>
                </a:cubicBezTo>
                <a:cubicBezTo>
                  <a:pt x="1140117" y="116607"/>
                  <a:pt x="1136750" y="101575"/>
                  <a:pt x="1136750" y="84609"/>
                </a:cubicBezTo>
                <a:cubicBezTo>
                  <a:pt x="1136750" y="66749"/>
                  <a:pt x="1140433" y="51215"/>
                  <a:pt x="1147800" y="38007"/>
                </a:cubicBezTo>
                <a:cubicBezTo>
                  <a:pt x="1155167" y="24798"/>
                  <a:pt x="1165957" y="14771"/>
                  <a:pt x="1180170" y="7925"/>
                </a:cubicBezTo>
                <a:cubicBezTo>
                  <a:pt x="1191258" y="2642"/>
                  <a:pt x="1206178" y="0"/>
                  <a:pt x="1224930" y="0"/>
                </a:cubicBezTo>
                <a:close/>
              </a:path>
            </a:pathLst>
          </a:custGeom>
          <a:solidFill>
            <a:srgbClr val="0070C0"/>
          </a:solidFill>
          <a:ln w="28575">
            <a:solidFill>
              <a:srgbClr val="FFEEA7"/>
            </a:solidFill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US" dirty="0">
              <a:ln w="0"/>
              <a:solidFill>
                <a:schemeClr val="accent1"/>
              </a:solidFill>
              <a:effectLst>
                <a:glow rad="63500">
                  <a:schemeClr val="accent1">
                    <a:satMod val="175000"/>
                    <a:alpha val="40000"/>
                  </a:schemeClr>
                </a:glow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3539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220000">
                                      <p:cBhvr>
                                        <p:cTn id="21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750"/>
                            </p:stCondLst>
                            <p:childTnLst>
                              <p:par>
                                <p:cTn id="2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220000">
                                      <p:cBhvr>
                                        <p:cTn id="3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50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1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10" grpId="0" animBg="1"/>
      <p:bldP spid="11" grpId="0"/>
      <p:bldP spid="12" grpId="0" animBg="1"/>
      <p:bldP spid="1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DE401D6-37CB-47F5-B381-44F514ACA628}"/>
              </a:ext>
            </a:extLst>
          </p:cNvPr>
          <p:cNvSpPr/>
          <p:nvPr/>
        </p:nvSpPr>
        <p:spPr>
          <a:xfrm>
            <a:off x="4489586" y="-209166"/>
            <a:ext cx="3518912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bn-BD" sz="6000" b="1" dirty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Let</a:t>
            </a:r>
            <a:r>
              <a:rPr lang="en-US" sz="6000" b="1" dirty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’</a:t>
            </a:r>
            <a:r>
              <a:rPr lang="bn-BD" sz="6000" b="1" dirty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 sing</a:t>
            </a:r>
            <a:r>
              <a:rPr lang="en-US" sz="6000" b="1" dirty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94831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F864CC7-B6E2-43E8-B93A-BB3489B1AA1F}"/>
              </a:ext>
            </a:extLst>
          </p:cNvPr>
          <p:cNvSpPr/>
          <p:nvPr/>
        </p:nvSpPr>
        <p:spPr>
          <a:xfrm>
            <a:off x="1861324" y="296717"/>
            <a:ext cx="870225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What did we learn yesterday ?</a:t>
            </a:r>
          </a:p>
        </p:txBody>
      </p:sp>
      <p:sp>
        <p:nvSpPr>
          <p:cNvPr id="4" name="Thought Bubble: Cloud 3">
            <a:extLst>
              <a:ext uri="{FF2B5EF4-FFF2-40B4-BE49-F238E27FC236}">
                <a16:creationId xmlns:a16="http://schemas.microsoft.com/office/drawing/2014/main" id="{2663AE2D-3631-4E79-ABCE-468C543187DB}"/>
              </a:ext>
            </a:extLst>
          </p:cNvPr>
          <p:cNvSpPr/>
          <p:nvPr/>
        </p:nvSpPr>
        <p:spPr>
          <a:xfrm>
            <a:off x="2598181" y="1412936"/>
            <a:ext cx="2743200" cy="2197509"/>
          </a:xfrm>
          <a:prstGeom prst="cloudCallout">
            <a:avLst>
              <a:gd name="adj1" fmla="val -39346"/>
              <a:gd name="adj2" fmla="val 81873"/>
            </a:avLst>
          </a:prstGeom>
          <a:solidFill>
            <a:schemeClr val="accent5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ln>
                  <a:solidFill>
                    <a:srgbClr val="00B050"/>
                  </a:solidFill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</a:t>
            </a:r>
          </a:p>
        </p:txBody>
      </p:sp>
      <p:sp>
        <p:nvSpPr>
          <p:cNvPr id="5" name="Thought Bubble: Cloud 4">
            <a:extLst>
              <a:ext uri="{FF2B5EF4-FFF2-40B4-BE49-F238E27FC236}">
                <a16:creationId xmlns:a16="http://schemas.microsoft.com/office/drawing/2014/main" id="{3B674177-16DB-4873-9CAC-DD7DBCA348DB}"/>
              </a:ext>
            </a:extLst>
          </p:cNvPr>
          <p:cNvSpPr/>
          <p:nvPr/>
        </p:nvSpPr>
        <p:spPr>
          <a:xfrm>
            <a:off x="8445910" y="1412936"/>
            <a:ext cx="2743200" cy="2197509"/>
          </a:xfrm>
          <a:prstGeom prst="cloudCallout">
            <a:avLst>
              <a:gd name="adj1" fmla="val -79155"/>
              <a:gd name="adj2" fmla="val 95617"/>
            </a:avLst>
          </a:prstGeom>
          <a:solidFill>
            <a:schemeClr val="accent4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>
                <a:ln>
                  <a:solidFill>
                    <a:srgbClr val="00B050"/>
                  </a:solidFill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Bb</a:t>
            </a:r>
          </a:p>
        </p:txBody>
      </p:sp>
      <p:pic>
        <p:nvPicPr>
          <p:cNvPr id="6" name="Picture 2" descr="Two Boys Talking Royalty-Free Images, Stock Photos &amp; Pictures | Shutterstock">
            <a:extLst>
              <a:ext uri="{FF2B5EF4-FFF2-40B4-BE49-F238E27FC236}">
                <a16:creationId xmlns:a16="http://schemas.microsoft.com/office/drawing/2014/main" id="{083E0DC9-83EA-48CC-99AB-843BB1AC3EE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429" b="87500" l="2655" r="54425">
                        <a14:foregroundMark x1="14159" y1="15714" x2="18584" y2="13214"/>
                        <a14:foregroundMark x1="24779" y1="14643" x2="27876" y2="13571"/>
                        <a14:foregroundMark x1="31416" y1="11786" x2="19912" y2="8571"/>
                        <a14:foregroundMark x1="19912" y1="8571" x2="9292" y2="12500"/>
                        <a14:foregroundMark x1="9292" y1="12500" x2="7522" y2="3214"/>
                        <a14:foregroundMark x1="7522" y1="3214" x2="19469" y2="1429"/>
                        <a14:foregroundMark x1="19469" y1="1429" x2="30531" y2="5000"/>
                        <a14:foregroundMark x1="30531" y1="5000" x2="33186" y2="11429"/>
                        <a14:foregroundMark x1="30531" y1="1786" x2="9292" y2="1429"/>
                        <a14:foregroundMark x1="49558" y1="35714" x2="50000" y2="32500"/>
                        <a14:foregroundMark x1="53982" y1="32143" x2="54425" y2="35000"/>
                        <a14:foregroundMark x1="19027" y1="84643" x2="20796" y2="83571"/>
                        <a14:foregroundMark x1="11947" y1="82857" x2="11504" y2="83571"/>
                        <a14:foregroundMark x1="9735" y1="86429" x2="10177" y2="85714"/>
                        <a14:foregroundMark x1="11062" y1="87500" x2="11062" y2="87500"/>
                        <a14:foregroundMark x1="24336" y1="86071" x2="24779" y2="86429"/>
                        <a14:foregroundMark x1="25664" y1="84643" x2="23894" y2="85714"/>
                        <a14:foregroundMark x1="3097" y1="33214" x2="2655" y2="5607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4062" b="6590"/>
          <a:stretch/>
        </p:blipFill>
        <p:spPr bwMode="auto">
          <a:xfrm>
            <a:off x="1245500" y="3235922"/>
            <a:ext cx="1670520" cy="34561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Two Boys Talking Royalty-Free Images, Stock Photos &amp; Pictures | Shutterstock">
            <a:extLst>
              <a:ext uri="{FF2B5EF4-FFF2-40B4-BE49-F238E27FC236}">
                <a16:creationId xmlns:a16="http://schemas.microsoft.com/office/drawing/2014/main" id="{EEBBD84E-9578-4EE7-96EF-8A5E2463052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857" b="90000" l="49558" r="99558">
                        <a14:foregroundMark x1="70354" y1="10000" x2="81858" y2="12500"/>
                        <a14:foregroundMark x1="81858" y1="12500" x2="87611" y2="22143"/>
                        <a14:foregroundMark x1="87611" y1="22143" x2="98230" y2="15357"/>
                        <a14:foregroundMark x1="98230" y1="15357" x2="92035" y2="6786"/>
                        <a14:foregroundMark x1="92035" y1="6786" x2="78761" y2="4643"/>
                        <a14:foregroundMark x1="78761" y1="4643" x2="67699" y2="7857"/>
                        <a14:foregroundMark x1="67699" y1="7857" x2="70796" y2="10357"/>
                        <a14:foregroundMark x1="99115" y1="19286" x2="94690" y2="9643"/>
                        <a14:foregroundMark x1="94690" y1="9643" x2="73451" y2="3214"/>
                        <a14:foregroundMark x1="73451" y1="14643" x2="73451" y2="16429"/>
                        <a14:foregroundMark x1="82301" y1="89286" x2="67699" y2="90000"/>
                        <a14:foregroundMark x1="99115" y1="13571" x2="99558" y2="1571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062"/>
          <a:stretch/>
        </p:blipFill>
        <p:spPr bwMode="auto">
          <a:xfrm flipH="1">
            <a:off x="6376224" y="3435432"/>
            <a:ext cx="1670521" cy="3533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1126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Writing Hand - Free image on Pixabay">
            <a:extLst>
              <a:ext uri="{FF2B5EF4-FFF2-40B4-BE49-F238E27FC236}">
                <a16:creationId xmlns:a16="http://schemas.microsoft.com/office/drawing/2014/main" id="{A8CFB10E-9011-87EC-A464-95DA5D5C4BB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579" b="18530"/>
          <a:stretch/>
        </p:blipFill>
        <p:spPr bwMode="auto">
          <a:xfrm>
            <a:off x="6302489" y="2508314"/>
            <a:ext cx="3168172" cy="25181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DEF87C90-446B-D21F-C080-7F5771FB2022}"/>
              </a:ext>
            </a:extLst>
          </p:cNvPr>
          <p:cNvSpPr/>
          <p:nvPr/>
        </p:nvSpPr>
        <p:spPr>
          <a:xfrm>
            <a:off x="4382441" y="901974"/>
            <a:ext cx="4754828" cy="221599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3800" dirty="0" err="1">
                <a:ln w="0"/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Cc,Dd</a:t>
            </a:r>
            <a:endParaRPr lang="en-US" sz="13800" b="0" cap="none" spc="0" dirty="0">
              <a:ln w="0"/>
              <a:solidFill>
                <a:schemeClr val="tx1"/>
              </a:solidFill>
              <a:effectLst>
                <a:glow rad="63500">
                  <a:schemeClr val="accent1">
                    <a:satMod val="175000"/>
                    <a:alpha val="40000"/>
                  </a:schemeClr>
                </a:glow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9A10CFD-2EA2-4277-A9D6-D1C2EAF3B0E1}"/>
              </a:ext>
            </a:extLst>
          </p:cNvPr>
          <p:cNvSpPr/>
          <p:nvPr/>
        </p:nvSpPr>
        <p:spPr>
          <a:xfrm>
            <a:off x="545946" y="367282"/>
            <a:ext cx="11513087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We are going to learn some English letters today ,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8540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8568 -0.2382 L -0.18568 -0.23797 C -0.18646 -0.23195 -0.18698 -0.22524 -0.18816 -0.21899 C -0.18855 -0.21644 -0.18985 -0.21482 -0.1905 -0.2125 C -0.19141 -0.20973 -0.19232 -0.20695 -0.19297 -0.20394 C -0.19362 -0.2007 -0.19597 -0.18565 -0.19662 -0.1801 C -0.19701 -0.17662 -0.19714 -0.17292 -0.19779 -0.16945 C -0.19831 -0.16644 -0.19948 -0.16389 -0.20027 -0.16088 C -0.20105 -0.15741 -0.20183 -0.15371 -0.20261 -0.15024 C -0.20339 -0.14723 -0.20443 -0.14445 -0.20508 -0.14167 C -0.20639 -0.13565 -0.20769 -0.13033 -0.20873 -0.12454 C -0.20925 -0.12107 -0.20912 -0.11713 -0.2099 -0.11366 C -0.2112 -0.10764 -0.21316 -0.10209 -0.21472 -0.09653 C -0.21758 -0.07593 -0.21381 -0.1 -0.21836 -0.07917 C -0.2198 -0.07292 -0.22084 -0.06644 -0.22201 -0.05996 C -0.2224 -0.05764 -0.22136 -0.06436 -0.22084 -0.06644 C -0.21993 -0.06922 -0.21915 -0.072 -0.21836 -0.075 C -0.21628 -0.0838 -0.21784 -0.08102 -0.21589 -0.09213 C -0.21537 -0.09584 -0.21433 -0.09931 -0.21355 -0.10278 C -0.21303 -0.1051 -0.21277 -0.10718 -0.21237 -0.10926 C -0.2112 -0.11505 -0.2099 -0.12107 -0.20873 -0.12662 C -0.20821 -0.12871 -0.20808 -0.13102 -0.20743 -0.13264 C -0.20652 -0.13612 -0.20508 -0.13866 -0.20391 -0.14167 C -0.20261 -0.14792 -0.20131 -0.1544 -0.20027 -0.16088 C -0.19961 -0.16436 -0.19961 -0.16829 -0.19896 -0.17176 C -0.19805 -0.17686 -0.19675 -0.18195 -0.19545 -0.18681 C -0.19076 -0.20301 -0.19284 -0.19167 -0.18933 -0.20602 C -0.18881 -0.20811 -0.18855 -0.21042 -0.18816 -0.2125 C -0.18607 -0.21112 -0.18386 -0.21042 -0.18204 -0.20811 C -0.18086 -0.20672 -0.18021 -0.20417 -0.17969 -0.20186 C -0.17865 -0.19769 -0.178 -0.19306 -0.17722 -0.18889 C -0.17657 -0.18519 -0.17579 -0.18172 -0.17487 -0.17801 C -0.17331 -0.17223 -0.17201 -0.16621 -0.16993 -0.16088 C -0.16915 -0.1588 -0.16823 -0.15672 -0.16758 -0.1544 C -0.16628 -0.15024 -0.16524 -0.14584 -0.16394 -0.14167 C -0.16277 -0.13797 -0.16159 -0.13426 -0.16029 -0.13079 C -0.15951 -0.12871 -0.1586 -0.12662 -0.15795 -0.12454 C -0.15665 -0.12014 -0.15365 -0.10463 -0.153 -0.1007 C -0.15261 -0.09792 -0.15248 -0.09491 -0.15183 -0.09213 C -0.15118 -0.08912 -0.14948 -0.08681 -0.14948 -0.08357 C -0.14948 -0.08102 -0.15066 -0.08843 -0.15183 -0.09005 C -0.15287 -0.09144 -0.1543 -0.09144 -0.15547 -0.09213 C -0.15665 -0.09491 -0.15756 -0.09838 -0.15912 -0.1007 C -0.16042 -0.10278 -0.16224 -0.10394 -0.16394 -0.1051 C -0.19167 -0.12223 -0.17852 -0.11343 -0.19662 -0.12223 C -0.20235 -0.125 -0.19857 -0.12408 -0.20508 -0.12871 C -0.21615 -0.13658 -0.2168 -0.13704 -0.22435 -0.14167 C -0.21797 -0.14237 -0.21146 -0.14399 -0.20508 -0.14375 C -0.19493 -0.14329 -0.1849 -0.14121 -0.17487 -0.13936 C -0.17318 -0.13912 -0.17162 -0.13797 -0.16993 -0.13727 C -0.1655 -0.13565 -0.16107 -0.1345 -0.15665 -0.13264 C -0.15261 -0.1338 -0.14857 -0.13403 -0.14454 -0.13519 C -0.14336 -0.13542 -0.14219 -0.13658 -0.14089 -0.13727 C -0.13933 -0.1382 -0.13777 -0.13889 -0.13607 -0.13936 C -0.13334 -0.14028 -0.13047 -0.14098 -0.12761 -0.14167 C -0.12123 -0.14306 -0.11472 -0.14491 -0.10834 -0.14584 C -0.10144 -0.147 -0.09453 -0.14723 -0.08777 -0.14792 C -0.08737 -0.15024 -0.08633 -0.15232 -0.08645 -0.1544 C -0.08789 -0.16922 -0.10183 -0.15926 -0.10469 -0.1588 C -0.10521 -0.16505 -0.10704 -0.17385 -0.10469 -0.1801 C -0.10391 -0.18241 -0.10222 -0.18311 -0.10105 -0.1845 C -0.09895 -0.18357 -0.09635 -0.18519 -0.09492 -0.18241 C -0.09153 -0.175 -0.08777 -0.15672 -0.08777 -0.15649 C -0.08633 -0.14676 -0.08438 -0.14237 -0.09257 -0.13519 C -0.09388 -0.13403 -0.09492 -0.1382 -0.09622 -0.13936 C -0.0974 -0.14051 -0.09857 -0.14075 -0.09987 -0.14167 C -0.10222 -0.14005 -0.10495 -0.13959 -0.10704 -0.13727 C -0.10899 -0.13519 -0.11042 -0.13172 -0.11198 -0.12871 C -0.11602 -0.12061 -0.11889 -0.11459 -0.12162 -0.1051 C -0.12214 -0.10301 -0.1224 -0.1007 -0.12279 -0.09862 C -0.12201 -0.09352 -0.12201 -0.08797 -0.12045 -0.08357 C -0.11706 -0.07477 -0.10365 -0.08125 -0.10222 -0.08149 C -0.10066 -0.08357 -0.09908 -0.08588 -0.0974 -0.08774 C -0.09505 -0.09075 -0.09245 -0.09306 -0.0901 -0.09653 C -0.08789 -0.09954 -0.08606 -0.10348 -0.08411 -0.10718 C -0.08007 -0.12848 -0.08502 -0.10463 -0.08165 -0.07269 C -0.08138 -0.07014 -0.0793 -0.06991 -0.07799 -0.06852 C -0.06328 -0.07292 -0.07721 -0.06737 -0.06588 -0.075 C -0.06445 -0.07593 -0.06276 -0.07616 -0.06106 -0.07709 C -0.05872 -0.07848 -0.05624 -0.07987 -0.0539 -0.08149 C -0.0526 -0.08357 -0.05169 -0.08612 -0.05026 -0.08774 C -0.04921 -0.08912 -0.04778 -0.08912 -0.04662 -0.09005 C -0.04492 -0.09121 -0.04335 -0.0926 -0.04179 -0.09422 C -0.03789 -0.09815 -0.03789 -0.09908 -0.0345 -0.1051 C -0.03411 -0.11366 -0.03437 -0.12246 -0.03333 -0.13079 C -0.03281 -0.13496 -0.03072 -0.13797 -0.02968 -0.14167 C -0.01783 -0.17987 -0.02447 -0.1632 -0.0164 -0.18241 C -0.01302 -0.20024 -0.01458 -0.19098 -0.01145 -0.21042 C -0.01237 -0.19098 -0.01263 -0.17153 -0.01393 -0.15232 C -0.01419 -0.14792 -0.01588 -0.14375 -0.0164 -0.13936 L -0.01757 -0.12871 C -0.01796 -0.13264 -0.01822 -0.13727 -0.01874 -0.14167 C -0.01901 -0.14375 -0.01992 -0.14584 -0.01992 -0.14792 C -0.01992 -0.16158 -0.01966 -0.17524 -0.01874 -0.18889 C -0.01861 -0.19144 -0.01549 -0.20718 -0.01393 -0.21042 C -0.01263 -0.2132 -0.01067 -0.21459 -0.00911 -0.2169 C -0.00781 -0.21875 -0.0069 -0.22176 -0.00546 -0.22315 C -0.00455 -0.22431 0.00508 -0.22755 0.00547 -0.22755 L 0.01993 -0.21899 L 0.02357 -0.2169 C 0.02474 -0.21528 0.02579 -0.21343 0.02722 -0.2125 C 0.02917 -0.21135 0.03165 -0.21274 0.03321 -0.21042 C 0.03451 -0.20857 0.03399 -0.20463 0.03451 -0.20186 C 0.03399 -0.19237 0.03399 -0.18311 0.03321 -0.17385 C 0.03178 -0.15487 0.03139 -0.15811 0.02839 -0.14375 C 0.02696 -0.13612 0.02683 -0.12825 0.0224 -0.12454 C 0.02058 -0.12269 0.01836 -0.12292 0.01628 -0.12223 C 0.01355 -0.12292 0.01068 -0.12362 0.00782 -0.12454 C 0.00626 -0.125 0.00443 -0.12477 0.003 -0.12662 C 0.00183 -0.12801 0.00144 -0.13079 0.00053 -0.13264 C 0.00222 -0.1345 0.00378 -0.13612 0.00547 -0.13727 C 0.00782 -0.13889 0.01055 -0.13912 0.01264 -0.14167 C 0.01394 -0.14283 0.01433 -0.14584 0.01511 -0.14792 C 0.0155 -0.15024 0.01576 -0.15255 0.01628 -0.1544 C 0.02019 -0.16829 0.02136 -0.16042 0.03321 -0.1588 C 0.0349 -0.15811 0.03659 -0.15787 0.03803 -0.15672 C 0.03985 -0.1551 0.04128 -0.15232 0.04297 -0.15024 C 0.04415 -0.14862 0.04532 -0.14746 0.04636 -0.14584 C 0.05782 -0.12825 0.04805 -0.14051 0.05626 -0.13079 C 0.05586 -0.11575 0.0556 -0.1007 0.05508 -0.08565 C 0.05469 -0.08125 0.05456 -0.07686 0.05365 -0.07269 C 0.05339 -0.07037 0.05196 -0.06852 0.05144 -0.06644 C 0.04792 -0.05533 0.05105 -0.05903 0.04532 -0.05556 C 0.03855 -0.05625 0.03152 -0.05602 0.02474 -0.05764 C 0.02162 -0.05857 0.01745 -0.06575 0.01511 -0.06852 C 0.01042 -0.07362 0.00977 -0.07292 0.00417 -0.075 C 0.00261 -0.07639 0.00105 -0.07801 -0.00065 -0.07917 C -0.00299 -0.08102 -0.00664 -0.08241 -0.00911 -0.08357 C -0.01106 -0.08565 -0.01302 -0.0882 -0.0151 -0.09005 C -0.0164 -0.09121 -0.01276 -0.08681 -0.01145 -0.08565 C -0.01041 -0.08473 -0.00911 -0.0845 -0.00794 -0.08357 C 0.00352 -0.07454 -0.00494 -0.07848 0.00665 -0.075 C 0.03295 -0.07616 0.04102 -0.07246 0.06107 -0.08149 C 0.06355 -0.08241 0.06576 -0.08426 0.06836 -0.08565 C 0.07709 -0.10139 0.078 -0.09885 0.08165 -0.11366 C 0.08217 -0.11575 0.08243 -0.11783 0.08282 -0.12014 C 0.08243 -0.11436 0.08178 -0.10857 0.08165 -0.10278 C 0.08112 -0.09213 0.08047 -0.05996 0.08047 -0.07061 C 0.08047 -0.09862 0.08021 -0.12662 0.08165 -0.1544 C 0.08178 -0.15811 0.08373 -0.16088 0.08516 -0.16297 C 0.0862 -0.16459 0.08764 -0.16459 0.08894 -0.16528 C 0.09011 -0.16899 0.09428 -0.18311 0.09727 -0.1845 C 0.10014 -0.18588 0.10287 -0.18311 0.10586 -0.18241 C 0.11003 -0.17755 0.11706 -0.16991 0.12032 -0.16297 C 0.1211 -0.16135 0.1211 -0.1588 0.12149 -0.15672 C 0.12214 -0.15301 0.12331 -0.14954 0.12383 -0.14584 C 0.12448 -0.14237 0.12474 -0.13866 0.12501 -0.13519 C 0.12553 -0.13264 0.12605 -0.13079 0.12644 -0.12871 C 0.1267 -0.12292 0.12696 -0.11713 0.12761 -0.11158 C 0.12826 -0.10556 0.12995 -0.09422 0.12995 -0.09399 C 0.12943 -0.08149 0.13034 -0.06806 0.12878 -0.05556 C 0.12826 -0.05209 0.12058 -0.0463 0.11915 -0.04491 C 0.11771 -0.04352 0.11693 -0.04121 0.1155 -0.04051 C 0.11159 -0.03843 0.10339 -0.03612 0.10339 -0.03588 C 0.09961 -0.03704 0.0961 -0.03681 0.09258 -0.03843 C 0.09063 -0.03912 0.08907 -0.04098 0.08764 -0.0426 C 0.08412 -0.04653 0.0806 -0.05232 0.078 -0.05764 C 0.07709 -0.05973 0.07631 -0.06204 0.07553 -0.06412 C 0.07266 -0.07963 0.07461 -0.07338 0.07071 -0.08357 C 0.07188 -0.08426 0.07292 -0.08565 0.07435 -0.08565 C 0.07605 -0.08565 0.07904 -0.08357 0.07904 -0.08334 L 0.07904 -0.08357 " pathEditMode="relative" rAng="0" ptsTypes="AAAAAAAAAAAAAAAAAAAAAAAAAAAAAAAAAAAAAAAAAAAAAAAAAAAAAAAAAAAAAAAAAAAAAAAAAAAAAAAAAAAAAAAAAAAAAAAAAAAAAAAAAAAAAAAAAAAAAAAAAAAAAAAAAAAAAAAAAAAAAAAAAAAAAAAAAAAAAAAAAA">
                                      <p:cBhvr>
                                        <p:cTn id="13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841" y="10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C0927B57-FC1B-532A-A311-F6381E947A32}"/>
              </a:ext>
            </a:extLst>
          </p:cNvPr>
          <p:cNvSpPr/>
          <p:nvPr/>
        </p:nvSpPr>
        <p:spPr>
          <a:xfrm>
            <a:off x="1324102" y="357339"/>
            <a:ext cx="855907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Open your book at page </a:t>
            </a:r>
            <a:r>
              <a:rPr lang="en-US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54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17</a:t>
            </a:r>
            <a:endParaRPr lang="en-US" sz="54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E74007E-B104-4D07-94F0-8BA9A9DEA32F}"/>
              </a:ext>
            </a:extLst>
          </p:cNvPr>
          <p:cNvSpPr/>
          <p:nvPr/>
        </p:nvSpPr>
        <p:spPr>
          <a:xfrm>
            <a:off x="5364516" y="4353683"/>
            <a:ext cx="6211957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What can you see in the picture?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B55108D-3CB8-489C-AAD7-FC88916799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3016" y="1271142"/>
            <a:ext cx="4467849" cy="478221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187C9B3-39E6-4DC3-B682-FE7D172610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8388" y="1285432"/>
            <a:ext cx="3762900" cy="2381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6071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3.33333E-6 L 0.42734 0.01967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367" y="97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  <p:bldP spid="3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106145507"/>
  <p:tag name="MH_LIBRARY" val="GRAPHIC"/>
  <p:tag name="MH_TYPE" val="Other"/>
  <p:tag name="MH_ORDER" val="1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106145507"/>
  <p:tag name="MH_LIBRARY" val="GRAPHIC"/>
  <p:tag name="MH_TYPE" val="Other"/>
  <p:tag name="MH_ORDER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107104650"/>
  <p:tag name="MH_LIBRARY" val="GRAPHIC"/>
  <p:tag name="MH_TYPE" val="Other"/>
  <p:tag name="MH_ORDER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107104650"/>
  <p:tag name="MH_LIBRARY" val="GRAPHIC"/>
  <p:tag name="MH_TYPE" val="SubTitle"/>
  <p:tag name="MH_ORDER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5"/>
</p:tagLst>
</file>

<file path=ppt/theme/theme1.xml><?xml version="1.0" encoding="utf-8"?>
<a:theme xmlns:a="http://schemas.openxmlformats.org/drawingml/2006/main" name="English Theme">
  <a:themeElements>
    <a:clrScheme name="Green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nglish Theme" id="{74326233-37A0-484B-BB00-EFB16A3C6560}" vid="{5733F542-CF50-4924-A237-319D2DB85E9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3459</TotalTime>
  <Words>460</Words>
  <Application>Microsoft Office PowerPoint</Application>
  <PresentationFormat>Widescreen</PresentationFormat>
  <Paragraphs>164</Paragraphs>
  <Slides>33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44" baseType="lpstr">
      <vt:lpstr>等线</vt:lpstr>
      <vt:lpstr>微软雅黑</vt:lpstr>
      <vt:lpstr>Arial</vt:lpstr>
      <vt:lpstr>Arial Black</vt:lpstr>
      <vt:lpstr>Bauhaus 93</vt:lpstr>
      <vt:lpstr>Calibri</vt:lpstr>
      <vt:lpstr>French Script MT</vt:lpstr>
      <vt:lpstr>NikoshBAN</vt:lpstr>
      <vt:lpstr>Times New Roman</vt:lpstr>
      <vt:lpstr>方正正中黑简体</vt:lpstr>
      <vt:lpstr>English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DPE</dc:creator>
  <cp:lastModifiedBy>WALTON</cp:lastModifiedBy>
  <cp:revision>245</cp:revision>
  <dcterms:created xsi:type="dcterms:W3CDTF">2020-06-23T04:52:46Z</dcterms:created>
  <dcterms:modified xsi:type="dcterms:W3CDTF">2026-07-14T09:20:11Z</dcterms:modified>
</cp:coreProperties>
</file>