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tmp" ContentType="image/png"/>
  <Default Extension="jfif" ContentType="image/j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7" r:id="rId1"/>
  </p:sldMasterIdLst>
  <p:notesMasterIdLst>
    <p:notesMasterId r:id="rId24"/>
  </p:notesMasterIdLst>
  <p:sldIdLst>
    <p:sldId id="257" r:id="rId2"/>
    <p:sldId id="334" r:id="rId3"/>
    <p:sldId id="300" r:id="rId4"/>
    <p:sldId id="301" r:id="rId5"/>
    <p:sldId id="269" r:id="rId6"/>
    <p:sldId id="270" r:id="rId7"/>
    <p:sldId id="283" r:id="rId8"/>
    <p:sldId id="271" r:id="rId9"/>
    <p:sldId id="284" r:id="rId10"/>
    <p:sldId id="285" r:id="rId11"/>
    <p:sldId id="286" r:id="rId12"/>
    <p:sldId id="287" r:id="rId13"/>
    <p:sldId id="331" r:id="rId14"/>
    <p:sldId id="329" r:id="rId15"/>
    <p:sldId id="330" r:id="rId16"/>
    <p:sldId id="311" r:id="rId17"/>
    <p:sldId id="290" r:id="rId18"/>
    <p:sldId id="291" r:id="rId19"/>
    <p:sldId id="289" r:id="rId20"/>
    <p:sldId id="332" r:id="rId21"/>
    <p:sldId id="277" r:id="rId22"/>
    <p:sldId id="282" r:id="rId2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AES" cryptAlgorithmClass="hash" cryptAlgorithmType="typeAny" cryptAlgorithmSid="14" spinCount="100000" saltData="ABY5rsDrLrFsIRWz3o0/Fg==" hashData="w5fydhrL8iByq3/y8qnIGXkv27RNS8vEPFXPUOjX3KuicI1knAWT3xX3knSxvS7dFzOUi0uYeDS4P7TYVIS+ZQ=="/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E8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8" autoAdjust="0"/>
    <p:restoredTop sz="94291" autoAdjust="0"/>
  </p:normalViewPr>
  <p:slideViewPr>
    <p:cSldViewPr>
      <p:cViewPr varScale="1">
        <p:scale>
          <a:sx n="67" d="100"/>
          <a:sy n="67" d="100"/>
        </p:scale>
        <p:origin x="834" y="7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>
      <p:cViewPr varScale="1">
        <p:scale>
          <a:sx n="53" d="100"/>
          <a:sy n="53" d="100"/>
        </p:scale>
        <p:origin x="2844" y="6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1D1341-0397-4DBB-94D1-782BF9EA544B}" type="datetimeFigureOut">
              <a:rPr lang="en-US" smtClean="0"/>
              <a:t>7/14/2026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811CB8-1640-4431-916F-CC3CF24E666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984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7811CB8-1640-4431-916F-CC3CF24E666A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6172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1.xml"/><Relationship Id="rId6" Type="http://schemas.microsoft.com/office/2007/relationships/hdphoto" Target="../media/hdphoto2.wdp"/><Relationship Id="rId5" Type="http://schemas.openxmlformats.org/officeDocument/2006/relationships/image" Target="../media/image11.png"/><Relationship Id="rId4" Type="http://schemas.openxmlformats.org/officeDocument/2006/relationships/image" Target="../media/image10.gif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7" Type="http://schemas.openxmlformats.org/officeDocument/2006/relationships/image" Target="../media/image28.png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microsoft.com/office/2007/relationships/hdphoto" Target="../media/hdphoto4.wdp"/><Relationship Id="rId5" Type="http://schemas.openxmlformats.org/officeDocument/2006/relationships/image" Target="../media/image27.png"/><Relationship Id="rId4" Type="http://schemas.openxmlformats.org/officeDocument/2006/relationships/image" Target="../media/image26.gi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slideMaster" Target="../slideMasters/slideMaster1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5" Type="http://schemas.microsoft.com/office/2007/relationships/hdphoto" Target="../media/hdphoto2.wdp"/><Relationship Id="rId4" Type="http://schemas.openxmlformats.org/officeDocument/2006/relationships/image" Target="../media/image11.png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7" Type="http://schemas.openxmlformats.org/officeDocument/2006/relationships/image" Target="../media/image20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9.png"/><Relationship Id="rId5" Type="http://schemas.openxmlformats.org/officeDocument/2006/relationships/image" Target="../media/image18.svg"/><Relationship Id="rId4" Type="http://schemas.openxmlformats.org/officeDocument/2006/relationships/image" Target="../media/image17.png"/></Relationships>
</file>

<file path=ppt/slideLayouts/_rels/slideLayout7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2" Type="http://schemas.openxmlformats.org/officeDocument/2006/relationships/image" Target="../media/image24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Greeting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21">
            <a:extLst>
              <a:ext uri="{FF2B5EF4-FFF2-40B4-BE49-F238E27FC236}">
                <a16:creationId xmlns:a16="http://schemas.microsoft.com/office/drawing/2014/main" id="{CE9F19BC-2188-71E9-3241-50DED1DBB8F1}"/>
              </a:ext>
            </a:extLst>
          </p:cNvPr>
          <p:cNvSpPr/>
          <p:nvPr/>
        </p:nvSpPr>
        <p:spPr>
          <a:xfrm rot="21249330">
            <a:off x="2528902" y="5734789"/>
            <a:ext cx="2466206" cy="110682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19">
            <a:extLst>
              <a:ext uri="{FF2B5EF4-FFF2-40B4-BE49-F238E27FC236}">
                <a16:creationId xmlns:a16="http://schemas.microsoft.com/office/drawing/2014/main" id="{8CA8504B-7109-BE75-DDCD-4AA701AE3C9A}"/>
              </a:ext>
            </a:extLst>
          </p:cNvPr>
          <p:cNvSpPr/>
          <p:nvPr/>
        </p:nvSpPr>
        <p:spPr>
          <a:xfrm rot="21249330" flipV="1">
            <a:off x="1055592" y="1728553"/>
            <a:ext cx="3339573" cy="49188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5">
            <a:extLst>
              <a:ext uri="{FF2B5EF4-FFF2-40B4-BE49-F238E27FC236}">
                <a16:creationId xmlns:a16="http://schemas.microsoft.com/office/drawing/2014/main" id="{F9553C68-19C1-E1AE-4BBF-181762A387EC}"/>
              </a:ext>
            </a:extLst>
          </p:cNvPr>
          <p:cNvSpPr/>
          <p:nvPr/>
        </p:nvSpPr>
        <p:spPr>
          <a:xfrm rot="21249330">
            <a:off x="1044321" y="1902076"/>
            <a:ext cx="10078450" cy="507242"/>
          </a:xfrm>
          <a:custGeom>
            <a:avLst/>
            <a:gdLst>
              <a:gd name="connsiteX0" fmla="*/ 0 w 12595990"/>
              <a:gd name="connsiteY0" fmla="*/ 0 h 441960"/>
              <a:gd name="connsiteX1" fmla="*/ 12595990 w 12595990"/>
              <a:gd name="connsiteY1" fmla="*/ 0 h 441960"/>
              <a:gd name="connsiteX2" fmla="*/ 12595990 w 12595990"/>
              <a:gd name="connsiteY2" fmla="*/ 441960 h 441960"/>
              <a:gd name="connsiteX3" fmla="*/ 0 w 12595990"/>
              <a:gd name="connsiteY3" fmla="*/ 441960 h 441960"/>
              <a:gd name="connsiteX4" fmla="*/ 0 w 12595990"/>
              <a:gd name="connsiteY4" fmla="*/ 0 h 441960"/>
              <a:gd name="connsiteX0-1" fmla="*/ 0 w 12595990"/>
              <a:gd name="connsiteY0-2" fmla="*/ 0 h 441960"/>
              <a:gd name="connsiteX1-3" fmla="*/ 12595990 w 12595990"/>
              <a:gd name="connsiteY1-4" fmla="*/ 0 h 441960"/>
              <a:gd name="connsiteX2-5" fmla="*/ 12425431 w 12595990"/>
              <a:gd name="connsiteY2-6" fmla="*/ 424501 h 441960"/>
              <a:gd name="connsiteX3-7" fmla="*/ 0 w 12595990"/>
              <a:gd name="connsiteY3-8" fmla="*/ 441960 h 441960"/>
              <a:gd name="connsiteX4-9" fmla="*/ 0 w 12595990"/>
              <a:gd name="connsiteY4-10" fmla="*/ 0 h 441960"/>
              <a:gd name="connsiteX0-11" fmla="*/ 0 w 12482284"/>
              <a:gd name="connsiteY0-12" fmla="*/ 11639 h 453599"/>
              <a:gd name="connsiteX1-13" fmla="*/ 12482284 w 12482284"/>
              <a:gd name="connsiteY1-14" fmla="*/ 0 h 453599"/>
              <a:gd name="connsiteX2-15" fmla="*/ 12425431 w 12482284"/>
              <a:gd name="connsiteY2-16" fmla="*/ 436140 h 453599"/>
              <a:gd name="connsiteX3-17" fmla="*/ 0 w 12482284"/>
              <a:gd name="connsiteY3-18" fmla="*/ 453599 h 453599"/>
              <a:gd name="connsiteX4-19" fmla="*/ 0 w 12482284"/>
              <a:gd name="connsiteY4-20" fmla="*/ 11639 h 453599"/>
              <a:gd name="connsiteX0-21" fmla="*/ 0 w 12482284"/>
              <a:gd name="connsiteY0-22" fmla="*/ 11639 h 453599"/>
              <a:gd name="connsiteX1-23" fmla="*/ 12482284 w 12482284"/>
              <a:gd name="connsiteY1-24" fmla="*/ 0 h 453599"/>
              <a:gd name="connsiteX2-25" fmla="*/ 12385589 w 12482284"/>
              <a:gd name="connsiteY2-26" fmla="*/ 451211 h 453599"/>
              <a:gd name="connsiteX3-27" fmla="*/ 0 w 12482284"/>
              <a:gd name="connsiteY3-28" fmla="*/ 453599 h 453599"/>
              <a:gd name="connsiteX4-29" fmla="*/ 0 w 12482284"/>
              <a:gd name="connsiteY4-30" fmla="*/ 11639 h 453599"/>
              <a:gd name="connsiteX0-31" fmla="*/ 0 w 12482284"/>
              <a:gd name="connsiteY0-32" fmla="*/ 11639 h 453599"/>
              <a:gd name="connsiteX1-33" fmla="*/ 12482284 w 12482284"/>
              <a:gd name="connsiteY1-34" fmla="*/ 0 h 453599"/>
              <a:gd name="connsiteX2-35" fmla="*/ 12385589 w 12482284"/>
              <a:gd name="connsiteY2-36" fmla="*/ 451211 h 453599"/>
              <a:gd name="connsiteX3-37" fmla="*/ 0 w 12482284"/>
              <a:gd name="connsiteY3-38" fmla="*/ 453599 h 453599"/>
              <a:gd name="connsiteX4-39" fmla="*/ 0 w 12482284"/>
              <a:gd name="connsiteY4-40" fmla="*/ 11639 h 45359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2482284" h="453599">
                <a:moveTo>
                  <a:pt x="0" y="11639"/>
                </a:moveTo>
                <a:lnTo>
                  <a:pt x="12482284" y="0"/>
                </a:lnTo>
                <a:lnTo>
                  <a:pt x="12385589" y="451211"/>
                </a:lnTo>
                <a:lnTo>
                  <a:pt x="0" y="453599"/>
                </a:lnTo>
                <a:lnTo>
                  <a:pt x="0" y="11639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" name="矩形 4">
            <a:extLst>
              <a:ext uri="{FF2B5EF4-FFF2-40B4-BE49-F238E27FC236}">
                <a16:creationId xmlns:a16="http://schemas.microsoft.com/office/drawing/2014/main" id="{B43BAC34-3CFF-4784-EDDE-D2407AABD5DC}"/>
              </a:ext>
            </a:extLst>
          </p:cNvPr>
          <p:cNvSpPr/>
          <p:nvPr/>
        </p:nvSpPr>
        <p:spPr>
          <a:xfrm rot="21249330">
            <a:off x="483238" y="1713403"/>
            <a:ext cx="7000709" cy="396579"/>
          </a:xfrm>
          <a:prstGeom prst="rect">
            <a:avLst/>
          </a:prstGeom>
          <a:solidFill>
            <a:srgbClr val="7A05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矩形 6">
            <a:extLst>
              <a:ext uri="{FF2B5EF4-FFF2-40B4-BE49-F238E27FC236}">
                <a16:creationId xmlns:a16="http://schemas.microsoft.com/office/drawing/2014/main" id="{32B40858-0B8D-CCAA-F99A-A366A62DA099}"/>
              </a:ext>
            </a:extLst>
          </p:cNvPr>
          <p:cNvSpPr/>
          <p:nvPr/>
        </p:nvSpPr>
        <p:spPr>
          <a:xfrm rot="21249330">
            <a:off x="1028040" y="2545206"/>
            <a:ext cx="8730037" cy="118633"/>
          </a:xfrm>
          <a:prstGeom prst="rect">
            <a:avLst/>
          </a:prstGeom>
          <a:solidFill>
            <a:srgbClr val="0246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2" name="矩形 7">
            <a:extLst>
              <a:ext uri="{FF2B5EF4-FFF2-40B4-BE49-F238E27FC236}">
                <a16:creationId xmlns:a16="http://schemas.microsoft.com/office/drawing/2014/main" id="{927FE858-62A7-E3DB-5A9E-FAEBE2EBCF52}"/>
              </a:ext>
            </a:extLst>
          </p:cNvPr>
          <p:cNvSpPr/>
          <p:nvPr/>
        </p:nvSpPr>
        <p:spPr>
          <a:xfrm rot="21249330">
            <a:off x="7181501" y="1281865"/>
            <a:ext cx="2821974" cy="326143"/>
          </a:xfrm>
          <a:prstGeom prst="rect">
            <a:avLst/>
          </a:prstGeom>
          <a:solidFill>
            <a:srgbClr val="7A05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3" name="矩形 9">
            <a:extLst>
              <a:ext uri="{FF2B5EF4-FFF2-40B4-BE49-F238E27FC236}">
                <a16:creationId xmlns:a16="http://schemas.microsoft.com/office/drawing/2014/main" id="{D6AB5132-EFB4-0043-7E70-F812FBAE4233}"/>
              </a:ext>
            </a:extLst>
          </p:cNvPr>
          <p:cNvSpPr/>
          <p:nvPr/>
        </p:nvSpPr>
        <p:spPr>
          <a:xfrm rot="21113439">
            <a:off x="1045835" y="4914054"/>
            <a:ext cx="6007495" cy="309723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1">
            <a:extLst>
              <a:ext uri="{FF2B5EF4-FFF2-40B4-BE49-F238E27FC236}">
                <a16:creationId xmlns:a16="http://schemas.microsoft.com/office/drawing/2014/main" id="{F036AC0A-4D5B-E74D-C3AE-7D63138B17D0}"/>
              </a:ext>
            </a:extLst>
          </p:cNvPr>
          <p:cNvSpPr/>
          <p:nvPr/>
        </p:nvSpPr>
        <p:spPr>
          <a:xfrm rot="21193431">
            <a:off x="5350325" y="4585336"/>
            <a:ext cx="5254955" cy="114074"/>
          </a:xfrm>
          <a:prstGeom prst="rect">
            <a:avLst/>
          </a:prstGeom>
          <a:solidFill>
            <a:srgbClr val="0246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椭圆 13">
            <a:extLst>
              <a:ext uri="{FF2B5EF4-FFF2-40B4-BE49-F238E27FC236}">
                <a16:creationId xmlns:a16="http://schemas.microsoft.com/office/drawing/2014/main" id="{950ABD43-8E2A-7344-D8A9-552B999F6AF2}"/>
              </a:ext>
            </a:extLst>
          </p:cNvPr>
          <p:cNvSpPr/>
          <p:nvPr/>
        </p:nvSpPr>
        <p:spPr>
          <a:xfrm>
            <a:off x="3281580" y="845772"/>
            <a:ext cx="5421718" cy="5059216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6" name="椭圆 14">
            <a:extLst>
              <a:ext uri="{FF2B5EF4-FFF2-40B4-BE49-F238E27FC236}">
                <a16:creationId xmlns:a16="http://schemas.microsoft.com/office/drawing/2014/main" id="{56216B7C-AF21-C627-C8DB-842D3641BBCD}"/>
              </a:ext>
            </a:extLst>
          </p:cNvPr>
          <p:cNvSpPr/>
          <p:nvPr/>
        </p:nvSpPr>
        <p:spPr>
          <a:xfrm>
            <a:off x="3600199" y="1096169"/>
            <a:ext cx="4811930" cy="4595830"/>
          </a:xfrm>
          <a:prstGeom prst="ellipse">
            <a:avLst/>
          </a:prstGeom>
          <a:noFill/>
          <a:ln w="28575">
            <a:solidFill>
              <a:srgbClr val="024639"/>
            </a:solidFill>
            <a:prstDash val="dash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7" name="矩形 21">
            <a:extLst>
              <a:ext uri="{FF2B5EF4-FFF2-40B4-BE49-F238E27FC236}">
                <a16:creationId xmlns:a16="http://schemas.microsoft.com/office/drawing/2014/main" id="{4DD2704C-70F7-0A00-63D7-385A4B9C9159}"/>
              </a:ext>
            </a:extLst>
          </p:cNvPr>
          <p:cNvSpPr/>
          <p:nvPr/>
        </p:nvSpPr>
        <p:spPr>
          <a:xfrm rot="21068806">
            <a:off x="1287451" y="5024833"/>
            <a:ext cx="2466206" cy="49744"/>
          </a:xfrm>
          <a:prstGeom prst="rect">
            <a:avLst/>
          </a:prstGeom>
          <a:solidFill>
            <a:srgbClr val="7A05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椭圆 13">
            <a:extLst>
              <a:ext uri="{FF2B5EF4-FFF2-40B4-BE49-F238E27FC236}">
                <a16:creationId xmlns:a16="http://schemas.microsoft.com/office/drawing/2014/main" id="{ACEB8DF1-9F0C-CDEA-2979-C8CA5478FE6B}"/>
              </a:ext>
            </a:extLst>
          </p:cNvPr>
          <p:cNvSpPr/>
          <p:nvPr/>
        </p:nvSpPr>
        <p:spPr>
          <a:xfrm>
            <a:off x="552433" y="484168"/>
            <a:ext cx="206444" cy="206444"/>
          </a:xfrm>
          <a:prstGeom prst="ellipse">
            <a:avLst/>
          </a:prstGeom>
          <a:solidFill>
            <a:srgbClr val="009897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19" name="椭圆 14">
            <a:extLst>
              <a:ext uri="{FF2B5EF4-FFF2-40B4-BE49-F238E27FC236}">
                <a16:creationId xmlns:a16="http://schemas.microsoft.com/office/drawing/2014/main" id="{FEE381E1-7724-FF61-E7E2-5F255366B9E6}"/>
              </a:ext>
            </a:extLst>
          </p:cNvPr>
          <p:cNvSpPr/>
          <p:nvPr/>
        </p:nvSpPr>
        <p:spPr>
          <a:xfrm>
            <a:off x="325236" y="642950"/>
            <a:ext cx="103222" cy="103222"/>
          </a:xfrm>
          <a:prstGeom prst="ellipse">
            <a:avLst/>
          </a:prstGeom>
          <a:solidFill>
            <a:srgbClr val="009897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20" name="椭圆 15">
            <a:extLst>
              <a:ext uri="{FF2B5EF4-FFF2-40B4-BE49-F238E27FC236}">
                <a16:creationId xmlns:a16="http://schemas.microsoft.com/office/drawing/2014/main" id="{7FFA1971-135F-00DF-1640-91E96A3D309E}"/>
              </a:ext>
            </a:extLst>
          </p:cNvPr>
          <p:cNvSpPr/>
          <p:nvPr/>
        </p:nvSpPr>
        <p:spPr>
          <a:xfrm>
            <a:off x="873071" y="41403"/>
            <a:ext cx="103222" cy="103222"/>
          </a:xfrm>
          <a:prstGeom prst="ellipse">
            <a:avLst/>
          </a:prstGeom>
          <a:solidFill>
            <a:srgbClr val="009897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21" name="椭圆 16">
            <a:extLst>
              <a:ext uri="{FF2B5EF4-FFF2-40B4-BE49-F238E27FC236}">
                <a16:creationId xmlns:a16="http://schemas.microsoft.com/office/drawing/2014/main" id="{BEE3D82B-0EDA-4976-5A9B-DAC207DD4385}"/>
              </a:ext>
            </a:extLst>
          </p:cNvPr>
          <p:cNvSpPr/>
          <p:nvPr/>
        </p:nvSpPr>
        <p:spPr>
          <a:xfrm>
            <a:off x="237013" y="474209"/>
            <a:ext cx="103222" cy="103222"/>
          </a:xfrm>
          <a:prstGeom prst="ellipse">
            <a:avLst/>
          </a:prstGeom>
          <a:solidFill>
            <a:srgbClr val="009897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22" name="椭圆 17">
            <a:extLst>
              <a:ext uri="{FF2B5EF4-FFF2-40B4-BE49-F238E27FC236}">
                <a16:creationId xmlns:a16="http://schemas.microsoft.com/office/drawing/2014/main" id="{46C9CC22-D311-1DCB-2D95-DF8C1F384CF2}"/>
              </a:ext>
            </a:extLst>
          </p:cNvPr>
          <p:cNvSpPr/>
          <p:nvPr/>
        </p:nvSpPr>
        <p:spPr>
          <a:xfrm>
            <a:off x="-103222" y="311907"/>
            <a:ext cx="206444" cy="206444"/>
          </a:xfrm>
          <a:prstGeom prst="ellipse">
            <a:avLst/>
          </a:prstGeom>
          <a:solidFill>
            <a:srgbClr val="009897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23" name="椭圆 18">
            <a:extLst>
              <a:ext uri="{FF2B5EF4-FFF2-40B4-BE49-F238E27FC236}">
                <a16:creationId xmlns:a16="http://schemas.microsoft.com/office/drawing/2014/main" id="{215E708F-D778-C164-7252-90C49CB6C2D1}"/>
              </a:ext>
            </a:extLst>
          </p:cNvPr>
          <p:cNvSpPr/>
          <p:nvPr/>
        </p:nvSpPr>
        <p:spPr>
          <a:xfrm>
            <a:off x="-95763" y="149605"/>
            <a:ext cx="103222" cy="103222"/>
          </a:xfrm>
          <a:prstGeom prst="ellipse">
            <a:avLst/>
          </a:prstGeom>
          <a:solidFill>
            <a:srgbClr val="009897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24" name="椭圆 19">
            <a:extLst>
              <a:ext uri="{FF2B5EF4-FFF2-40B4-BE49-F238E27FC236}">
                <a16:creationId xmlns:a16="http://schemas.microsoft.com/office/drawing/2014/main" id="{D7D999BF-35A7-C34E-FDA5-A86C35CA9396}"/>
              </a:ext>
            </a:extLst>
          </p:cNvPr>
          <p:cNvSpPr/>
          <p:nvPr/>
        </p:nvSpPr>
        <p:spPr>
          <a:xfrm>
            <a:off x="720727" y="267765"/>
            <a:ext cx="206444" cy="206444"/>
          </a:xfrm>
          <a:prstGeom prst="ellipse">
            <a:avLst/>
          </a:prstGeom>
          <a:solidFill>
            <a:srgbClr val="009897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25" name="椭圆 20">
            <a:extLst>
              <a:ext uri="{FF2B5EF4-FFF2-40B4-BE49-F238E27FC236}">
                <a16:creationId xmlns:a16="http://schemas.microsoft.com/office/drawing/2014/main" id="{5A9AE90E-ACBE-8129-6F57-14C487E61875}"/>
              </a:ext>
            </a:extLst>
          </p:cNvPr>
          <p:cNvSpPr/>
          <p:nvPr/>
        </p:nvSpPr>
        <p:spPr>
          <a:xfrm>
            <a:off x="120640" y="587389"/>
            <a:ext cx="103222" cy="103222"/>
          </a:xfrm>
          <a:prstGeom prst="ellipse">
            <a:avLst/>
          </a:prstGeom>
          <a:solidFill>
            <a:srgbClr val="009897"/>
          </a:solidFill>
          <a:ln>
            <a:noFill/>
          </a:ln>
          <a:effectLst>
            <a:outerShdw blurRad="254000" dist="127000" dir="8100000" algn="tr" rotWithShape="0">
              <a:prstClr val="black">
                <a:alpha val="6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6" tIns="45713" rIns="91426" bIns="45713" rtlCol="0" anchor="ctr"/>
          <a:lstStyle/>
          <a:p>
            <a:pPr algn="ctr"/>
            <a:endParaRPr lang="zh-CN" altLang="en-US">
              <a:ea typeface="微软雅黑" panose="020B0503020204020204" charset="-122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803DBFA3-1F2D-DF20-1D9A-0F08A284F2E9}"/>
              </a:ext>
            </a:extLst>
          </p:cNvPr>
          <p:cNvSpPr/>
          <p:nvPr/>
        </p:nvSpPr>
        <p:spPr>
          <a:xfrm flipH="1">
            <a:off x="410109" y="892076"/>
            <a:ext cx="280889" cy="5143501"/>
          </a:xfrm>
          <a:prstGeom prst="rect">
            <a:avLst/>
          </a:prstGeom>
          <a:solidFill>
            <a:schemeClr val="accent5">
              <a:lumMod val="40000"/>
              <a:lumOff val="60000"/>
              <a:alpha val="3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8CEF256-AAF4-4891-478C-D746DDADAF65}"/>
              </a:ext>
            </a:extLst>
          </p:cNvPr>
          <p:cNvSpPr/>
          <p:nvPr/>
        </p:nvSpPr>
        <p:spPr>
          <a:xfrm flipH="1">
            <a:off x="0" y="870879"/>
            <a:ext cx="280889" cy="5143501"/>
          </a:xfrm>
          <a:prstGeom prst="rect">
            <a:avLst/>
          </a:prstGeom>
          <a:solidFill>
            <a:schemeClr val="accent6">
              <a:lumMod val="40000"/>
              <a:lumOff val="60000"/>
              <a:alpha val="3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45761C03-6F69-993B-D4FD-819F94BF5567}"/>
              </a:ext>
            </a:extLst>
          </p:cNvPr>
          <p:cNvSpPr/>
          <p:nvPr/>
        </p:nvSpPr>
        <p:spPr>
          <a:xfrm flipH="1">
            <a:off x="11841371" y="794806"/>
            <a:ext cx="280889" cy="5143501"/>
          </a:xfrm>
          <a:prstGeom prst="rect">
            <a:avLst/>
          </a:prstGeom>
          <a:solidFill>
            <a:schemeClr val="bg2">
              <a:lumMod val="90000"/>
              <a:alpha val="3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279125CB-B722-4F2F-5A1D-846D832035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58" t="1011" r="2720" b="10720"/>
          <a:stretch>
            <a:fillRect/>
          </a:stretch>
        </p:blipFill>
        <p:spPr>
          <a:xfrm>
            <a:off x="3801559" y="1296328"/>
            <a:ext cx="4325871" cy="4171417"/>
          </a:xfrm>
          <a:custGeom>
            <a:avLst/>
            <a:gdLst>
              <a:gd name="connsiteX0" fmla="*/ 2398439 w 4796878"/>
              <a:gd name="connsiteY0" fmla="*/ 0 h 4591276"/>
              <a:gd name="connsiteX1" fmla="*/ 4796878 w 4796878"/>
              <a:gd name="connsiteY1" fmla="*/ 2295638 h 4591276"/>
              <a:gd name="connsiteX2" fmla="*/ 2398439 w 4796878"/>
              <a:gd name="connsiteY2" fmla="*/ 4591276 h 4591276"/>
              <a:gd name="connsiteX3" fmla="*/ 0 w 4796878"/>
              <a:gd name="connsiteY3" fmla="*/ 2295638 h 4591276"/>
              <a:gd name="connsiteX4" fmla="*/ 2398439 w 4796878"/>
              <a:gd name="connsiteY4" fmla="*/ 0 h 45912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96878" h="4591276">
                <a:moveTo>
                  <a:pt x="2398439" y="0"/>
                </a:moveTo>
                <a:cubicBezTo>
                  <a:pt x="3723060" y="0"/>
                  <a:pt x="4796878" y="1027792"/>
                  <a:pt x="4796878" y="2295638"/>
                </a:cubicBezTo>
                <a:cubicBezTo>
                  <a:pt x="4796878" y="3563484"/>
                  <a:pt x="3723060" y="4591276"/>
                  <a:pt x="2398439" y="4591276"/>
                </a:cubicBezTo>
                <a:cubicBezTo>
                  <a:pt x="1073818" y="4591276"/>
                  <a:pt x="0" y="3563484"/>
                  <a:pt x="0" y="2295638"/>
                </a:cubicBezTo>
                <a:cubicBezTo>
                  <a:pt x="0" y="1027792"/>
                  <a:pt x="1073818" y="0"/>
                  <a:pt x="2398439" y="0"/>
                </a:cubicBezTo>
                <a:close/>
              </a:path>
            </a:pathLst>
          </a:cu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AD648304-A3BA-7FAE-4D78-B8941E1FFE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21277" y="730347"/>
            <a:ext cx="2456613" cy="2250304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AC1C04F4-24FF-0FE0-1034-633CE34F7BFC}"/>
              </a:ext>
            </a:extLst>
          </p:cNvPr>
          <p:cNvSpPr/>
          <p:nvPr/>
        </p:nvSpPr>
        <p:spPr>
          <a:xfrm flipH="1">
            <a:off x="11371010" y="820068"/>
            <a:ext cx="280889" cy="5143501"/>
          </a:xfrm>
          <a:prstGeom prst="rect">
            <a:avLst/>
          </a:prstGeom>
          <a:solidFill>
            <a:schemeClr val="accent3">
              <a:lumMod val="40000"/>
              <a:lumOff val="60000"/>
              <a:alpha val="3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矩形 10">
            <a:extLst>
              <a:ext uri="{FF2B5EF4-FFF2-40B4-BE49-F238E27FC236}">
                <a16:creationId xmlns:a16="http://schemas.microsoft.com/office/drawing/2014/main" id="{0F1F311D-113C-588E-DCB3-5FE14505840D}"/>
              </a:ext>
            </a:extLst>
          </p:cNvPr>
          <p:cNvSpPr/>
          <p:nvPr/>
        </p:nvSpPr>
        <p:spPr>
          <a:xfrm rot="21291321">
            <a:off x="1385425" y="4751421"/>
            <a:ext cx="9720535" cy="501847"/>
          </a:xfrm>
          <a:custGeom>
            <a:avLst/>
            <a:gdLst>
              <a:gd name="connsiteX0" fmla="*/ 0 w 12562148"/>
              <a:gd name="connsiteY0" fmla="*/ 0 h 500126"/>
              <a:gd name="connsiteX1" fmla="*/ 12562148 w 12562148"/>
              <a:gd name="connsiteY1" fmla="*/ 0 h 500126"/>
              <a:gd name="connsiteX2" fmla="*/ 12562148 w 12562148"/>
              <a:gd name="connsiteY2" fmla="*/ 500126 h 500126"/>
              <a:gd name="connsiteX3" fmla="*/ 0 w 12562148"/>
              <a:gd name="connsiteY3" fmla="*/ 500126 h 500126"/>
              <a:gd name="connsiteX4" fmla="*/ 0 w 12562148"/>
              <a:gd name="connsiteY4" fmla="*/ 0 h 500126"/>
              <a:gd name="connsiteX0-1" fmla="*/ 267699 w 12562148"/>
              <a:gd name="connsiteY0-2" fmla="*/ 425770 h 500126"/>
              <a:gd name="connsiteX1-3" fmla="*/ 12562148 w 12562148"/>
              <a:gd name="connsiteY1-4" fmla="*/ 0 h 500126"/>
              <a:gd name="connsiteX2-5" fmla="*/ 12562148 w 12562148"/>
              <a:gd name="connsiteY2-6" fmla="*/ 500126 h 500126"/>
              <a:gd name="connsiteX3-7" fmla="*/ 0 w 12562148"/>
              <a:gd name="connsiteY3-8" fmla="*/ 500126 h 500126"/>
              <a:gd name="connsiteX4-9" fmla="*/ 267699 w 12562148"/>
              <a:gd name="connsiteY4-10" fmla="*/ 425770 h 500126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12562148" h="500126">
                <a:moveTo>
                  <a:pt x="267699" y="425770"/>
                </a:moveTo>
                <a:lnTo>
                  <a:pt x="12562148" y="0"/>
                </a:lnTo>
                <a:lnTo>
                  <a:pt x="12562148" y="500126"/>
                </a:lnTo>
                <a:lnTo>
                  <a:pt x="0" y="500126"/>
                </a:lnTo>
                <a:lnTo>
                  <a:pt x="267699" y="425770"/>
                </a:lnTo>
                <a:close/>
              </a:path>
            </a:pathLst>
          </a:custGeom>
          <a:solidFill>
            <a:srgbClr val="7A052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3" name="矩形 12">
            <a:extLst>
              <a:ext uri="{FF2B5EF4-FFF2-40B4-BE49-F238E27FC236}">
                <a16:creationId xmlns:a16="http://schemas.microsoft.com/office/drawing/2014/main" id="{43542BD6-637B-78C1-23CF-6B51EA33247C}"/>
              </a:ext>
            </a:extLst>
          </p:cNvPr>
          <p:cNvSpPr/>
          <p:nvPr/>
        </p:nvSpPr>
        <p:spPr>
          <a:xfrm rot="21249330">
            <a:off x="1626761" y="5261436"/>
            <a:ext cx="9237862" cy="247181"/>
          </a:xfrm>
          <a:prstGeom prst="rect">
            <a:avLst/>
          </a:prstGeom>
          <a:solidFill>
            <a:srgbClr val="02463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06091E44-1D7C-96BD-F0F0-7381A6036A2D}"/>
              </a:ext>
            </a:extLst>
          </p:cNvPr>
          <p:cNvSpPr txBox="1"/>
          <p:nvPr/>
        </p:nvSpPr>
        <p:spPr>
          <a:xfrm>
            <a:off x="5029438" y="3627417"/>
            <a:ext cx="1799689" cy="420772"/>
          </a:xfrm>
          <a:prstGeom prst="rect">
            <a:avLst/>
          </a:prstGeom>
          <a:noFill/>
        </p:spPr>
        <p:txBody>
          <a:bodyPr wrap="square" rtlCol="0">
            <a:prstTxWarp prst="textChevronInverted">
              <a:avLst/>
            </a:prstTxWarp>
            <a:spAutoFit/>
          </a:bodyPr>
          <a:lstStyle/>
          <a:p>
            <a:r>
              <a:rPr lang="en-US" sz="600" dirty="0">
                <a:solidFill>
                  <a:schemeClr val="accent6">
                    <a:lumMod val="50000"/>
                  </a:schemeClr>
                </a:solidFill>
                <a:latin typeface="Arial Black" panose="020B0A04020102020204" pitchFamily="34" charset="0"/>
              </a:rPr>
              <a:t>WELCOME</a:t>
            </a:r>
            <a:endParaRPr lang="en-US" sz="1600" dirty="0">
              <a:solidFill>
                <a:schemeClr val="accent6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2824D68-BC74-29D1-A14B-E04706532630}"/>
              </a:ext>
            </a:extLst>
          </p:cNvPr>
          <p:cNvSpPr txBox="1"/>
          <p:nvPr/>
        </p:nvSpPr>
        <p:spPr>
          <a:xfrm>
            <a:off x="5408289" y="4143049"/>
            <a:ext cx="1054799" cy="677108"/>
          </a:xfrm>
          <a:prstGeom prst="rect">
            <a:avLst/>
          </a:prstGeom>
          <a:noFill/>
        </p:spPr>
        <p:txBody>
          <a:bodyPr wrap="square" rtlCol="0">
            <a:prstTxWarp prst="textChevronInverted">
              <a:avLst/>
            </a:prstTxWarp>
            <a:spAutoFit/>
          </a:bodyPr>
          <a:lstStyle/>
          <a:p>
            <a:r>
              <a:rPr lang="en-US" sz="1400" dirty="0">
                <a:latin typeface="Arial Black" panose="020B0A04020102020204" pitchFamily="34" charset="0"/>
              </a:rPr>
              <a:t>     </a:t>
            </a:r>
            <a:r>
              <a:rPr lang="en-US" sz="1400" dirty="0">
                <a:solidFill>
                  <a:schemeClr val="accent2"/>
                </a:solidFill>
                <a:latin typeface="Arial Black" panose="020B0A04020102020204" pitchFamily="34" charset="0"/>
              </a:rPr>
              <a:t>TO</a:t>
            </a:r>
          </a:p>
          <a:p>
            <a:r>
              <a:rPr lang="en-US" sz="2400" dirty="0">
                <a:latin typeface="Arial Black" panose="020B0A04020102020204" pitchFamily="34" charset="0"/>
              </a:rPr>
              <a:t> </a:t>
            </a:r>
            <a:r>
              <a:rPr lang="en-US" sz="2400" dirty="0">
                <a:solidFill>
                  <a:srgbClr val="002060"/>
                </a:solidFill>
                <a:latin typeface="Arial Black" panose="020B0A04020102020204" pitchFamily="34" charset="0"/>
              </a:rPr>
              <a:t>ALL</a:t>
            </a: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1D634EFF-A2A3-67AA-5F76-877D12F0511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326" y="-288332"/>
            <a:ext cx="870801" cy="834227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6BB31145-92B0-7175-A744-FA720631A3B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1927" b="54319" l="23804" r="72040">
                        <a14:foregroundMark x1="55668" y1="27243" x2="55668" y2="27243"/>
                        <a14:foregroundMark x1="41058" y1="23256" x2="41058" y2="23256"/>
                        <a14:foregroundMark x1="41184" y1="23920" x2="41184" y2="23920"/>
                        <a14:foregroundMark x1="54156" y1="31894" x2="54156" y2="31894"/>
                        <a14:foregroundMark x1="54282" y1="33721" x2="54282" y2="33721"/>
                        <a14:foregroundMark x1="63728" y1="30897" x2="63728" y2="30897"/>
                        <a14:foregroundMark x1="66373" y1="40532" x2="66373" y2="40532"/>
                        <a14:foregroundMark x1="67632" y1="40365" x2="67632" y2="40365"/>
                        <a14:foregroundMark x1="66877" y1="50997" x2="66877" y2="50997"/>
                        <a14:foregroundMark x1="61209" y1="53488" x2="61209" y2="53488"/>
                        <a14:foregroundMark x1="58942" y1="44020" x2="58942" y2="44020"/>
                        <a14:foregroundMark x1="55793" y1="41694" x2="55793" y2="41694"/>
                        <a14:foregroundMark x1="52015" y1="50664" x2="52015" y2="50664"/>
                        <a14:foregroundMark x1="47733" y1="49668" x2="47733" y2="49668"/>
                        <a14:foregroundMark x1="51889" y1="48671" x2="51889" y2="48671"/>
                        <a14:foregroundMark x1="38917" y1="49336" x2="38917" y2="49336"/>
                        <a14:foregroundMark x1="37783" y1="40864" x2="37783" y2="40864"/>
                        <a14:foregroundMark x1="30227" y1="44850" x2="30227" y2="44850"/>
                        <a14:foregroundMark x1="31486" y1="45349" x2="31486" y2="45349"/>
                        <a14:foregroundMark x1="28589" y1="50332" x2="28589" y2="50332"/>
                        <a14:foregroundMark x1="31990" y1="50000" x2="31990" y2="50000"/>
                        <a14:foregroundMark x1="33753" y1="53821" x2="33753" y2="53821"/>
                        <a14:foregroundMark x1="36146" y1="51661" x2="36146" y2="51661"/>
                        <a14:foregroundMark x1="39421" y1="44186" x2="39421" y2="44186"/>
                        <a14:foregroundMark x1="38161" y1="45515" x2="38161" y2="45515"/>
                        <a14:foregroundMark x1="37657" y1="45515" x2="37657" y2="45515"/>
                        <a14:foregroundMark x1="60327" y1="54319" x2="60327" y2="54319"/>
                        <a14:foregroundMark x1="66247" y1="51661" x2="66247" y2="51661"/>
                        <a14:foregroundMark x1="66751" y1="52326" x2="66751" y2="52326"/>
                        <a14:foregroundMark x1="71677" y1="39013" x2="71914" y2="38372"/>
                        <a14:foregroundMark x1="70131" y1="43189" x2="70500" y2="42193"/>
                        <a14:foregroundMark x1="66751" y1="52326" x2="68103" y2="48671"/>
                        <a14:foregroundMark x1="71914" y1="38372" x2="71914" y2="39369"/>
                        <a14:foregroundMark x1="39043" y1="49502" x2="39043" y2="49502"/>
                        <a14:foregroundMark x1="40554" y1="48339" x2="40554" y2="48339"/>
                        <a14:foregroundMark x1="40554" y1="48339" x2="40554" y2="48339"/>
                        <a14:foregroundMark x1="70907" y1="38206" x2="70907" y2="38206"/>
                        <a14:foregroundMark x1="70529" y1="37542" x2="70529" y2="37542"/>
                        <a14:foregroundMark x1="70655" y1="37375" x2="70655" y2="37375"/>
                        <a14:foregroundMark x1="70907" y1="37043" x2="70907" y2="37043"/>
                        <a14:foregroundMark x1="72040" y1="37708" x2="72040" y2="37708"/>
                        <a14:foregroundMark x1="68892" y1="40033" x2="68892" y2="40033"/>
                        <a14:foregroundMark x1="69647" y1="40698" x2="69647" y2="40698"/>
                        <a14:foregroundMark x1="52645" y1="52159" x2="52645" y2="52159"/>
                        <a14:foregroundMark x1="47481" y1="52824" x2="47481" y2="52824"/>
                        <a14:backgroundMark x1="67254" y1="44020" x2="67254" y2="44020"/>
                        <a14:backgroundMark x1="69773" y1="42193" x2="69773" y2="42193"/>
                        <a14:backgroundMark x1="69773" y1="44020" x2="69773" y2="44020"/>
                        <a14:backgroundMark x1="68514" y1="47176" x2="68514" y2="47176"/>
                        <a14:backgroundMark x1="67884" y1="48671" x2="67884" y2="48671"/>
                        <a14:backgroundMark x1="70781" y1="42193" x2="70781" y2="42193"/>
                        <a14:backgroundMark x1="70403" y1="42359" x2="70403" y2="42359"/>
                        <a14:backgroundMark x1="70151" y1="43189" x2="70151" y2="43189"/>
                        <a14:backgroundMark x1="69270" y1="45681" x2="69270" y2="45681"/>
                        <a14:backgroundMark x1="69144" y1="46179" x2="69144" y2="46179"/>
                        <a14:backgroundMark x1="70277" y1="43355" x2="68388" y2="48671"/>
                        <a14:backgroundMark x1="70365" y1="40698" x2="69647" y2="41196"/>
                        <a14:backgroundMark x1="71323" y1="40033" x2="70365" y2="40698"/>
                        <a14:backgroundMark x1="72040" y1="39535" x2="71323" y2="40033"/>
                        <a14:backgroundMark x1="41184" y1="44186" x2="40554" y2="44850"/>
                        <a14:backgroundMark x1="46348" y1="43189" x2="45466" y2="43522"/>
                        <a14:backgroundMark x1="46348" y1="40199" x2="45340" y2="39203"/>
                        <a14:backgroundMark x1="45340" y1="39203" x2="45340" y2="39203"/>
                        <a14:backgroundMark x1="45340" y1="39203" x2="44962" y2="39203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785" t="18471" r="21921" b="44810"/>
          <a:stretch/>
        </p:blipFill>
        <p:spPr>
          <a:xfrm>
            <a:off x="-244465" y="5748827"/>
            <a:ext cx="2129218" cy="1013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32514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938 -0.03912 L 0.6793 0.89745 " pathEditMode="relative" rAng="0" ptsTypes="AA">
                                      <p:cBhvr>
                                        <p:cTn id="6" dur="4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3490" y="46829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8" presetClass="emph" presetSubtype="0" repeatCount="2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5400000">
                                      <p:cBhvr>
                                        <p:cTn id="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6 -2.59259E-6 L 1.20365 0.01968 " pathEditMode="relative" rAng="0" ptsTypes="AA">
                                      <p:cBhvr>
                                        <p:cTn id="10" dur="5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182" y="97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63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66667E-6 -3.33333E-6 L 1.20364 0.01968 " pathEditMode="relative" rAng="0" ptsTypes="AA">
                                      <p:cBhvr>
                                        <p:cTn id="12" dur="5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0182" y="972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2" presetClass="entr" presetSubtype="3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3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1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6" grpId="0" animBg="1"/>
      <p:bldP spid="26" grpId="0" animBg="1"/>
      <p:bldP spid="27" grpId="0" animBg="1"/>
      <p:bldP spid="33" grpId="0" animBg="1"/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ank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58396D3-E752-DA8A-9BF6-96461ED509A5}"/>
              </a:ext>
            </a:extLst>
          </p:cNvPr>
          <p:cNvCxnSpPr>
            <a:cxnSpLocks/>
          </p:cNvCxnSpPr>
          <p:nvPr/>
        </p:nvCxnSpPr>
        <p:spPr>
          <a:xfrm>
            <a:off x="15825229" y="6110120"/>
            <a:ext cx="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22A14A0A-824B-9E15-D45C-C183AD213D48}"/>
              </a:ext>
            </a:extLst>
          </p:cNvPr>
          <p:cNvCxnSpPr>
            <a:cxnSpLocks/>
          </p:cNvCxnSpPr>
          <p:nvPr/>
        </p:nvCxnSpPr>
        <p:spPr>
          <a:xfrm>
            <a:off x="6998971" y="-232991"/>
            <a:ext cx="0" cy="0"/>
          </a:xfrm>
          <a:prstGeom prst="line">
            <a:avLst/>
          </a:prstGeom>
          <a:ln w="762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Picture 8">
            <a:extLst>
              <a:ext uri="{FF2B5EF4-FFF2-40B4-BE49-F238E27FC236}">
                <a16:creationId xmlns:a16="http://schemas.microsoft.com/office/drawing/2014/main" id="{69312547-B5B5-B73A-2E75-703FE242AA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203598"/>
            <a:ext cx="3054124" cy="4154215"/>
          </a:xfrm>
          <a:prstGeom prst="rect">
            <a:avLst/>
          </a:prstGeom>
          <a:ln>
            <a:solidFill>
              <a:srgbClr val="009897"/>
            </a:solidFill>
          </a:ln>
        </p:spPr>
      </p:pic>
      <p:grpSp>
        <p:nvGrpSpPr>
          <p:cNvPr id="10" name="Group 9">
            <a:extLst>
              <a:ext uri="{FF2B5EF4-FFF2-40B4-BE49-F238E27FC236}">
                <a16:creationId xmlns:a16="http://schemas.microsoft.com/office/drawing/2014/main" id="{C047E043-DE1A-6189-BAED-6EB74AD66EF0}"/>
              </a:ext>
            </a:extLst>
          </p:cNvPr>
          <p:cNvGrpSpPr/>
          <p:nvPr/>
        </p:nvGrpSpPr>
        <p:grpSpPr>
          <a:xfrm>
            <a:off x="1431387" y="959566"/>
            <a:ext cx="2217591" cy="999050"/>
            <a:chOff x="-1977467" y="1395562"/>
            <a:chExt cx="1497013" cy="744140"/>
          </a:xfrm>
        </p:grpSpPr>
        <p:sp>
          <p:nvSpPr>
            <p:cNvPr id="11" name="MH_Other_1">
              <a:extLst>
                <a:ext uri="{FF2B5EF4-FFF2-40B4-BE49-F238E27FC236}">
                  <a16:creationId xmlns:a16="http://schemas.microsoft.com/office/drawing/2014/main" id="{0CE74A94-6DB4-D941-65C1-73E26BCE6025}"/>
                </a:ext>
              </a:extLst>
            </p:cNvPr>
            <p:cNvSpPr/>
            <p:nvPr>
              <p:custDataLst>
                <p:tags r:id="rId1"/>
              </p:custDataLst>
            </p:nvPr>
          </p:nvSpPr>
          <p:spPr>
            <a:xfrm>
              <a:off x="-1977467" y="1395562"/>
              <a:ext cx="1497013" cy="155972"/>
            </a:xfrm>
            <a:prstGeom prst="trapezoid">
              <a:avLst>
                <a:gd name="adj" fmla="val 67927"/>
              </a:avLst>
            </a:prstGeom>
            <a:solidFill>
              <a:srgbClr val="009897"/>
            </a:solidFill>
            <a:ln w="15875">
              <a:noFill/>
            </a:ln>
            <a:effectLst>
              <a:outerShdw blurRad="254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endParaRPr lang="en-US" sz="1600" dirty="0">
                <a:solidFill>
                  <a:schemeClr val="bg1"/>
                </a:solidFill>
                <a:latin typeface="方正正中黑简体" pitchFamily="2" charset="-122"/>
                <a:ea typeface="方正正中黑简体" pitchFamily="2" charset="-122"/>
              </a:endParaRPr>
            </a:p>
          </p:txBody>
        </p:sp>
        <p:sp>
          <p:nvSpPr>
            <p:cNvPr id="12" name="MH_SubTitle_1">
              <a:extLst>
                <a:ext uri="{FF2B5EF4-FFF2-40B4-BE49-F238E27FC236}">
                  <a16:creationId xmlns:a16="http://schemas.microsoft.com/office/drawing/2014/main" id="{FD383C68-8958-E714-039C-436A2D6F8B6E}"/>
                </a:ext>
              </a:extLst>
            </p:cNvPr>
            <p:cNvSpPr/>
            <p:nvPr>
              <p:custDataLst>
                <p:tags r:id="rId2"/>
              </p:custDataLst>
            </p:nvPr>
          </p:nvSpPr>
          <p:spPr>
            <a:xfrm>
              <a:off x="-1837767" y="1395562"/>
              <a:ext cx="1217613" cy="744140"/>
            </a:xfrm>
            <a:custGeom>
              <a:avLst/>
              <a:gdLst>
                <a:gd name="connsiteX0" fmla="*/ 0 w 1217613"/>
                <a:gd name="connsiteY0" fmla="*/ 0 h 992188"/>
                <a:gd name="connsiteX1" fmla="*/ 1217613 w 1217613"/>
                <a:gd name="connsiteY1" fmla="*/ 0 h 992188"/>
                <a:gd name="connsiteX2" fmla="*/ 1217613 w 1217613"/>
                <a:gd name="connsiteY2" fmla="*/ 677466 h 992188"/>
                <a:gd name="connsiteX3" fmla="*/ 608806 w 1217613"/>
                <a:gd name="connsiteY3" fmla="*/ 992188 h 992188"/>
                <a:gd name="connsiteX4" fmla="*/ 0 w 1217613"/>
                <a:gd name="connsiteY4" fmla="*/ 677466 h 9921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7613" h="992188">
                  <a:moveTo>
                    <a:pt x="0" y="0"/>
                  </a:moveTo>
                  <a:lnTo>
                    <a:pt x="1217613" y="0"/>
                  </a:lnTo>
                  <a:lnTo>
                    <a:pt x="1217613" y="677466"/>
                  </a:lnTo>
                  <a:lnTo>
                    <a:pt x="608806" y="992188"/>
                  </a:lnTo>
                  <a:lnTo>
                    <a:pt x="0" y="677466"/>
                  </a:lnTo>
                  <a:close/>
                </a:path>
              </a:pathLst>
            </a:custGeom>
            <a:solidFill>
              <a:srgbClr val="009897"/>
            </a:solidFill>
            <a:ln w="15875">
              <a:noFill/>
            </a:ln>
            <a:effectLst>
              <a:outerShdw blurRad="254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68580" tIns="34290" rIns="68580" bIns="34290" rtlCol="0" anchor="ctr"/>
            <a:lstStyle/>
            <a:p>
              <a:pPr algn="ctr"/>
              <a:r>
                <a:rPr lang="en-US" altLang="zh-CN" sz="1600" dirty="0">
                  <a:solidFill>
                    <a:schemeClr val="bg1"/>
                  </a:solidFill>
                  <a:latin typeface="方正正中黑简体" pitchFamily="2" charset="-122"/>
                  <a:ea typeface="方正正中黑简体" pitchFamily="2" charset="-122"/>
                </a:rPr>
                <a:t>BYE! </a:t>
              </a:r>
              <a:endParaRPr lang="zh-CN" altLang="en-US" sz="1600" dirty="0">
                <a:solidFill>
                  <a:schemeClr val="bg1"/>
                </a:solidFill>
                <a:latin typeface="方正正中黑简体" pitchFamily="2" charset="-122"/>
                <a:ea typeface="方正正中黑简体" pitchFamily="2" charset="-122"/>
              </a:endParaRPr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7518CDBC-D711-2180-475F-DC33664A2E06}"/>
              </a:ext>
            </a:extLst>
          </p:cNvPr>
          <p:cNvSpPr/>
          <p:nvPr/>
        </p:nvSpPr>
        <p:spPr>
          <a:xfrm>
            <a:off x="4886325" y="2445796"/>
            <a:ext cx="6100763" cy="2912017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8DC3389-9164-DE31-6318-B37F76551F0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7308" b="83413" l="4327" r="89183">
                        <a14:foregroundMark x1="8654" y1="21635" x2="8654" y2="21635"/>
                        <a14:foregroundMark x1="14904" y1="25240" x2="14904" y2="25240"/>
                        <a14:foregroundMark x1="8413" y1="18750" x2="8413" y2="18750"/>
                        <a14:foregroundMark x1="8413" y1="20433" x2="8413" y2="20433"/>
                        <a14:foregroundMark x1="8413" y1="20433" x2="8413" y2="20433"/>
                        <a14:foregroundMark x1="87500" y1="39423" x2="87500" y2="39423"/>
                        <a14:foregroundMark x1="82212" y1="18029" x2="82212" y2="18029"/>
                        <a14:foregroundMark x1="39183" y1="20913" x2="39183" y2="20913"/>
                        <a14:foregroundMark x1="4327" y1="24519" x2="4327" y2="24519"/>
                        <a14:foregroundMark x1="8894" y1="17548" x2="8894" y2="17548"/>
                        <a14:foregroundMark x1="83894" y1="83413" x2="83894" y2="8341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482" t="15425" r="482" b="13442"/>
          <a:stretch/>
        </p:blipFill>
        <p:spPr>
          <a:xfrm>
            <a:off x="4779936" y="959566"/>
            <a:ext cx="6330634" cy="439824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DB3C77F8-3EDF-E7F8-0C53-BB045C544A3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60" b="19075"/>
          <a:stretch/>
        </p:blipFill>
        <p:spPr>
          <a:xfrm>
            <a:off x="5363624" y="2341948"/>
            <a:ext cx="5258379" cy="2544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12288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065443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endi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BCF07EC4-B08B-3A9D-33D7-A20BFCFA7180}"/>
              </a:ext>
            </a:extLst>
          </p:cNvPr>
          <p:cNvSpPr/>
          <p:nvPr/>
        </p:nvSpPr>
        <p:spPr>
          <a:xfrm>
            <a:off x="1247294" y="5500314"/>
            <a:ext cx="9601200" cy="192678"/>
          </a:xfrm>
          <a:prstGeom prst="rect">
            <a:avLst/>
          </a:prstGeom>
          <a:solidFill>
            <a:srgbClr val="00999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MH_Other_10">
            <a:extLst>
              <a:ext uri="{FF2B5EF4-FFF2-40B4-BE49-F238E27FC236}">
                <a16:creationId xmlns:a16="http://schemas.microsoft.com/office/drawing/2014/main" id="{A4850F2D-F380-CB8A-08E9-23DCC6CF1DF8}"/>
              </a:ext>
            </a:extLst>
          </p:cNvPr>
          <p:cNvSpPr>
            <a:spLocks noChangeAspect="1"/>
          </p:cNvSpPr>
          <p:nvPr>
            <p:custDataLst>
              <p:tags r:id="rId1"/>
            </p:custDataLst>
          </p:nvPr>
        </p:nvSpPr>
        <p:spPr>
          <a:xfrm>
            <a:off x="10879070" y="3240701"/>
            <a:ext cx="377359" cy="377359"/>
          </a:xfrm>
          <a:prstGeom prst="ellipse">
            <a:avLst/>
          </a:prstGeom>
          <a:solidFill>
            <a:schemeClr val="accent4"/>
          </a:solidFill>
          <a:ln w="12700" cap="flat" cmpd="sng" algn="ctr">
            <a:noFill/>
            <a:prstDash val="solid"/>
            <a:miter lim="800000"/>
          </a:ln>
          <a:effectLst>
            <a:innerShdw blurRad="25400" dist="25400" dir="13500000">
              <a:prstClr val="black">
                <a:alpha val="50000"/>
              </a:prstClr>
            </a:innerShdw>
          </a:effectLst>
        </p:spPr>
        <p:txBody>
          <a:bodyPr anchor="ctr"/>
          <a:lstStyle/>
          <a:p>
            <a:pPr algn="ctr"/>
            <a:endParaRPr lang="zh-CN" altLang="en-US" sz="6000" kern="0" dirty="0">
              <a:solidFill>
                <a:prstClr val="white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25" name="MH_Other_1">
            <a:extLst>
              <a:ext uri="{FF2B5EF4-FFF2-40B4-BE49-F238E27FC236}">
                <a16:creationId xmlns:a16="http://schemas.microsoft.com/office/drawing/2014/main" id="{720B887B-2D04-87B3-D527-AD922B2C7227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10629768" y="2701875"/>
            <a:ext cx="218726" cy="210818"/>
          </a:xfrm>
          <a:prstGeom prst="ellipse">
            <a:avLst/>
          </a:prstGeom>
          <a:solidFill>
            <a:schemeClr val="accent6">
              <a:lumMod val="50000"/>
            </a:schemeClr>
          </a:solidFill>
          <a:ln w="19050" cap="flat" cmpd="sng" algn="ctr">
            <a:gradFill flip="none" rotWithShape="1">
              <a:gsLst>
                <a:gs pos="0">
                  <a:srgbClr val="BE309C">
                    <a:lumMod val="5000"/>
                    <a:lumOff val="95000"/>
                  </a:srgbClr>
                </a:gs>
                <a:gs pos="100000">
                  <a:srgbClr val="A5A5A5">
                    <a:lumMod val="75000"/>
                  </a:srgbClr>
                </a:gs>
              </a:gsLst>
              <a:lin ang="2700000" scaled="1"/>
            </a:gradFill>
            <a:prstDash val="solid"/>
            <a:miter lim="800000"/>
          </a:ln>
          <a:effectLst>
            <a:outerShdw blurRad="88900" dist="101600" dir="2700000" algn="tl" rotWithShape="0">
              <a:prstClr val="black">
                <a:alpha val="40000"/>
              </a:prstClr>
            </a:outerShdw>
          </a:effec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</a:pPr>
            <a:endParaRPr lang="zh-CN" altLang="en-US" kern="0">
              <a:solidFill>
                <a:prstClr val="white"/>
              </a:solidFill>
              <a:latin typeface="Calibri" panose="020F0502020204030204"/>
              <a:ea typeface="微软雅黑" panose="020B0503020204020204" charset="-122"/>
            </a:endParaRPr>
          </a:p>
        </p:txBody>
      </p:sp>
      <p:sp>
        <p:nvSpPr>
          <p:cNvPr id="26" name="Rounded Rectangle 10">
            <a:extLst>
              <a:ext uri="{FF2B5EF4-FFF2-40B4-BE49-F238E27FC236}">
                <a16:creationId xmlns:a16="http://schemas.microsoft.com/office/drawing/2014/main" id="{B3AC7E48-D9E4-7A50-B27C-C2884243A329}"/>
              </a:ext>
            </a:extLst>
          </p:cNvPr>
          <p:cNvSpPr/>
          <p:nvPr/>
        </p:nvSpPr>
        <p:spPr>
          <a:xfrm>
            <a:off x="4691689" y="606434"/>
            <a:ext cx="3074565" cy="738416"/>
          </a:xfrm>
          <a:prstGeom prst="roundRect">
            <a:avLst>
              <a:gd name="adj" fmla="val 50000"/>
            </a:avLst>
          </a:prstGeom>
          <a:solidFill>
            <a:srgbClr val="009999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600" dirty="0">
              <a:solidFill>
                <a:schemeClr val="bg2">
                  <a:lumMod val="25000"/>
                </a:schemeClr>
              </a:solidFill>
              <a:latin typeface="Bauhaus 93" panose="04030905020B02020C02" pitchFamily="82" charset="0"/>
            </a:endParaRPr>
          </a:p>
        </p:txBody>
      </p:sp>
      <p:sp>
        <p:nvSpPr>
          <p:cNvPr id="27" name="Rounded Rectangle 8">
            <a:extLst>
              <a:ext uri="{FF2B5EF4-FFF2-40B4-BE49-F238E27FC236}">
                <a16:creationId xmlns:a16="http://schemas.microsoft.com/office/drawing/2014/main" id="{88FF6B7E-BA86-3BD3-E6F5-E731E8381BA6}"/>
              </a:ext>
            </a:extLst>
          </p:cNvPr>
          <p:cNvSpPr/>
          <p:nvPr/>
        </p:nvSpPr>
        <p:spPr>
          <a:xfrm>
            <a:off x="4824815" y="672634"/>
            <a:ext cx="2808312" cy="606015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 dirty="0">
                <a:solidFill>
                  <a:srgbClr val="002060"/>
                </a:solidFill>
                <a:latin typeface="Bauhaus 93" panose="04030905020B02020C02" pitchFamily="82" charset="0"/>
              </a:rPr>
              <a:t>   IDENTITY</a:t>
            </a: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884E4107-6E05-CB98-B797-92540557D73D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21927" b="54319" l="23804" r="72040">
                        <a14:foregroundMark x1="55668" y1="27243" x2="55668" y2="27243"/>
                        <a14:foregroundMark x1="41058" y1="23256" x2="41058" y2="23256"/>
                        <a14:foregroundMark x1="41184" y1="23920" x2="41184" y2="23920"/>
                        <a14:foregroundMark x1="54156" y1="31894" x2="54156" y2="31894"/>
                        <a14:foregroundMark x1="54282" y1="33721" x2="54282" y2="33721"/>
                        <a14:foregroundMark x1="63728" y1="30897" x2="63728" y2="30897"/>
                        <a14:foregroundMark x1="66373" y1="40532" x2="66373" y2="40532"/>
                        <a14:foregroundMark x1="67632" y1="40365" x2="67632" y2="40365"/>
                        <a14:foregroundMark x1="66877" y1="50997" x2="66877" y2="50997"/>
                        <a14:foregroundMark x1="61209" y1="53488" x2="61209" y2="53488"/>
                        <a14:foregroundMark x1="58942" y1="44020" x2="58942" y2="44020"/>
                        <a14:foregroundMark x1="55793" y1="41694" x2="55793" y2="41694"/>
                        <a14:foregroundMark x1="52015" y1="50664" x2="52015" y2="50664"/>
                        <a14:foregroundMark x1="47733" y1="49668" x2="47733" y2="49668"/>
                        <a14:foregroundMark x1="51889" y1="48671" x2="51889" y2="48671"/>
                        <a14:foregroundMark x1="38917" y1="49336" x2="38917" y2="49336"/>
                        <a14:foregroundMark x1="37783" y1="40864" x2="37783" y2="40864"/>
                        <a14:foregroundMark x1="30227" y1="44850" x2="30227" y2="44850"/>
                        <a14:foregroundMark x1="31486" y1="45349" x2="31486" y2="45349"/>
                        <a14:foregroundMark x1="28589" y1="50332" x2="28589" y2="50332"/>
                        <a14:foregroundMark x1="31990" y1="50000" x2="31990" y2="50000"/>
                        <a14:foregroundMark x1="33753" y1="53821" x2="33753" y2="53821"/>
                        <a14:foregroundMark x1="36146" y1="51661" x2="36146" y2="51661"/>
                        <a14:foregroundMark x1="39421" y1="44186" x2="39421" y2="44186"/>
                        <a14:foregroundMark x1="38161" y1="45515" x2="38161" y2="45515"/>
                        <a14:foregroundMark x1="37657" y1="45515" x2="37657" y2="45515"/>
                        <a14:foregroundMark x1="60327" y1="54319" x2="60327" y2="54319"/>
                        <a14:foregroundMark x1="66247" y1="51661" x2="66247" y2="51661"/>
                        <a14:foregroundMark x1="66751" y1="52326" x2="66751" y2="52326"/>
                        <a14:foregroundMark x1="71677" y1="39013" x2="71914" y2="38372"/>
                        <a14:foregroundMark x1="70131" y1="43189" x2="70500" y2="42193"/>
                        <a14:foregroundMark x1="66751" y1="52326" x2="68103" y2="48671"/>
                        <a14:foregroundMark x1="71914" y1="38372" x2="71914" y2="39369"/>
                        <a14:foregroundMark x1="39043" y1="49502" x2="39043" y2="49502"/>
                        <a14:foregroundMark x1="40554" y1="48339" x2="40554" y2="48339"/>
                        <a14:foregroundMark x1="40554" y1="48339" x2="40554" y2="48339"/>
                        <a14:foregroundMark x1="70907" y1="38206" x2="70907" y2="38206"/>
                        <a14:foregroundMark x1="70529" y1="37542" x2="70529" y2="37542"/>
                        <a14:foregroundMark x1="70655" y1="37375" x2="70655" y2="37375"/>
                        <a14:foregroundMark x1="70907" y1="37043" x2="70907" y2="37043"/>
                        <a14:foregroundMark x1="72040" y1="37708" x2="72040" y2="37708"/>
                        <a14:foregroundMark x1="68892" y1="40033" x2="68892" y2="40033"/>
                        <a14:foregroundMark x1="69647" y1="40698" x2="69647" y2="40698"/>
                        <a14:foregroundMark x1="52645" y1="52159" x2="52645" y2="52159"/>
                        <a14:foregroundMark x1="47481" y1="52824" x2="47481" y2="52824"/>
                        <a14:backgroundMark x1="67254" y1="44020" x2="67254" y2="44020"/>
                        <a14:backgroundMark x1="69773" y1="42193" x2="69773" y2="42193"/>
                        <a14:backgroundMark x1="69773" y1="44020" x2="69773" y2="44020"/>
                        <a14:backgroundMark x1="68514" y1="47176" x2="68514" y2="47176"/>
                        <a14:backgroundMark x1="67884" y1="48671" x2="67884" y2="48671"/>
                        <a14:backgroundMark x1="70781" y1="42193" x2="70781" y2="42193"/>
                        <a14:backgroundMark x1="70403" y1="42359" x2="70403" y2="42359"/>
                        <a14:backgroundMark x1="70151" y1="43189" x2="70151" y2="43189"/>
                        <a14:backgroundMark x1="69270" y1="45681" x2="69270" y2="45681"/>
                        <a14:backgroundMark x1="69144" y1="46179" x2="69144" y2="46179"/>
                        <a14:backgroundMark x1="70277" y1="43355" x2="68388" y2="48671"/>
                        <a14:backgroundMark x1="70365" y1="40698" x2="69647" y2="41196"/>
                        <a14:backgroundMark x1="71323" y1="40033" x2="70365" y2="40698"/>
                        <a14:backgroundMark x1="72040" y1="39535" x2="71323" y2="40033"/>
                        <a14:backgroundMark x1="41184" y1="44186" x2="40554" y2="44850"/>
                        <a14:backgroundMark x1="46348" y1="43189" x2="45466" y2="43522"/>
                        <a14:backgroundMark x1="46348" y1="40199" x2="45340" y2="39203"/>
                        <a14:backgroundMark x1="45340" y1="39203" x2="45340" y2="39203"/>
                        <a14:backgroundMark x1="45340" y1="39203" x2="44962" y2="39203"/>
                      </a14:backgroundRemoval>
                    </a14:imgEffect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785" t="18471" r="21921" b="44810"/>
          <a:stretch/>
        </p:blipFill>
        <p:spPr>
          <a:xfrm>
            <a:off x="-249043" y="5678657"/>
            <a:ext cx="2129218" cy="1013418"/>
          </a:xfrm>
          <a:prstGeom prst="rect">
            <a:avLst/>
          </a:prstGeom>
        </p:spPr>
      </p:pic>
      <p:sp>
        <p:nvSpPr>
          <p:cNvPr id="2" name="Picture Placeholder 10">
            <a:extLst>
              <a:ext uri="{FF2B5EF4-FFF2-40B4-BE49-F238E27FC236}">
                <a16:creationId xmlns:a16="http://schemas.microsoft.com/office/drawing/2014/main" id="{5B063DAF-2308-5550-BBB7-6C484A7D2FE7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2317580" y="2029309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3" name="Picture Placeholder 10">
            <a:extLst>
              <a:ext uri="{FF2B5EF4-FFF2-40B4-BE49-F238E27FC236}">
                <a16:creationId xmlns:a16="http://schemas.microsoft.com/office/drawing/2014/main" id="{D6DEE61E-3C54-87BE-7EF3-09269607BF8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8067616" y="2029309"/>
            <a:ext cx="1970252" cy="1950843"/>
          </a:xfrm>
          <a:prstGeom prst="rect">
            <a:avLst/>
          </a:prstGeom>
        </p:spPr>
        <p:txBody>
          <a:bodyPr/>
          <a:lstStyle>
            <a:lvl1pPr>
              <a:defRPr sz="2000"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7E491AF9-D182-204B-BE16-3F5FD314057B}"/>
              </a:ext>
            </a:extLst>
          </p:cNvPr>
          <p:cNvSpPr txBox="1"/>
          <p:nvPr/>
        </p:nvSpPr>
        <p:spPr>
          <a:xfrm>
            <a:off x="2016217" y="1553012"/>
            <a:ext cx="2675472" cy="40011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Teacher Identity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118FF84-D777-1CD3-E4AB-D5532F4006CB}"/>
              </a:ext>
            </a:extLst>
          </p:cNvPr>
          <p:cNvSpPr txBox="1"/>
          <p:nvPr/>
        </p:nvSpPr>
        <p:spPr>
          <a:xfrm>
            <a:off x="7929702" y="1553012"/>
            <a:ext cx="2246080" cy="400110"/>
          </a:xfrm>
          <a:prstGeom prst="rect">
            <a:avLst/>
          </a:prstGeom>
          <a:solidFill>
            <a:schemeClr val="bg1">
              <a:lumMod val="95000"/>
            </a:schemeClr>
          </a:solidFill>
          <a:ln w="28575">
            <a:noFill/>
          </a:ln>
          <a:scene3d>
            <a:camera prst="orthographicFront"/>
            <a:lightRig rig="threePt" dir="t"/>
          </a:scene3d>
          <a:sp3d>
            <a:bevelT w="114300" prst="artDeco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>
                <a:latin typeface="NikoshBAN" panose="02000000000000000000" pitchFamily="2" charset="0"/>
                <a:cs typeface="NikoshBAN" panose="02000000000000000000" pitchFamily="2" charset="0"/>
              </a:rPr>
              <a:t>Lesson Identity</a:t>
            </a:r>
          </a:p>
        </p:txBody>
      </p:sp>
    </p:spTree>
    <p:extLst>
      <p:ext uri="{BB962C8B-B14F-4D97-AF65-F5344CB8AC3E}">
        <p14:creationId xmlns:p14="http://schemas.microsoft.com/office/powerpoint/2010/main" val="8346926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25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250" fill="hold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1250" tmFilter="0,0; .5, 1; 1, 1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125"/>
                            </p:stCondLst>
                            <p:childTnLst>
                              <p:par>
                                <p:cTn id="13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23" grpId="0" animBg="1"/>
      <p:bldP spid="25" grpId="0" animBg="1"/>
    </p:bld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Group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FB8E027-CAD1-07D2-FA6D-3EBCE3109C17}"/>
              </a:ext>
            </a:extLst>
          </p:cNvPr>
          <p:cNvSpPr/>
          <p:nvPr/>
        </p:nvSpPr>
        <p:spPr>
          <a:xfrm flipV="1">
            <a:off x="3465736" y="1758542"/>
            <a:ext cx="7735194" cy="457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EEAC51C-FE2C-EFF7-EB5F-9A0BDC70BE6C}"/>
              </a:ext>
            </a:extLst>
          </p:cNvPr>
          <p:cNvSpPr/>
          <p:nvPr/>
        </p:nvSpPr>
        <p:spPr>
          <a:xfrm flipV="1">
            <a:off x="866999" y="1659484"/>
            <a:ext cx="5852160" cy="457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ounded Rectangle 52">
            <a:extLst>
              <a:ext uri="{FF2B5EF4-FFF2-40B4-BE49-F238E27FC236}">
                <a16:creationId xmlns:a16="http://schemas.microsoft.com/office/drawing/2014/main" id="{81B6769B-0E3D-B941-14B1-C5D9EB754584}"/>
              </a:ext>
            </a:extLst>
          </p:cNvPr>
          <p:cNvSpPr/>
          <p:nvPr/>
        </p:nvSpPr>
        <p:spPr>
          <a:xfrm>
            <a:off x="6070140" y="870855"/>
            <a:ext cx="3683425" cy="674220"/>
          </a:xfrm>
          <a:prstGeom prst="roundRect">
            <a:avLst>
              <a:gd name="adj" fmla="val 50000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itchFamily="18" charset="0"/>
              </a:rPr>
              <a:t>Group work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D65B8AA-1FA4-791A-00A3-FD447F7280A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4039197" y="386610"/>
            <a:ext cx="1802335" cy="129573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4D06B27-4153-70EE-EA52-BD4AF656058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951" b="8280"/>
          <a:stretch/>
        </p:blipFill>
        <p:spPr>
          <a:xfrm>
            <a:off x="2091334" y="384176"/>
            <a:ext cx="1802335" cy="129573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03005956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ir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FB8E027-CAD1-07D2-FA6D-3EBCE3109C17}"/>
              </a:ext>
            </a:extLst>
          </p:cNvPr>
          <p:cNvSpPr/>
          <p:nvPr/>
        </p:nvSpPr>
        <p:spPr>
          <a:xfrm flipV="1">
            <a:off x="3465736" y="1758542"/>
            <a:ext cx="7735194" cy="457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EEAC51C-FE2C-EFF7-EB5F-9A0BDC70BE6C}"/>
              </a:ext>
            </a:extLst>
          </p:cNvPr>
          <p:cNvSpPr/>
          <p:nvPr/>
        </p:nvSpPr>
        <p:spPr>
          <a:xfrm flipV="1">
            <a:off x="866999" y="1659484"/>
            <a:ext cx="5852160" cy="457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ounded Rectangle 52">
            <a:extLst>
              <a:ext uri="{FF2B5EF4-FFF2-40B4-BE49-F238E27FC236}">
                <a16:creationId xmlns:a16="http://schemas.microsoft.com/office/drawing/2014/main" id="{81B6769B-0E3D-B941-14B1-C5D9EB754584}"/>
              </a:ext>
            </a:extLst>
          </p:cNvPr>
          <p:cNvSpPr/>
          <p:nvPr/>
        </p:nvSpPr>
        <p:spPr>
          <a:xfrm>
            <a:off x="6975114" y="985264"/>
            <a:ext cx="3683425" cy="674220"/>
          </a:xfrm>
          <a:prstGeom prst="roundRect">
            <a:avLst>
              <a:gd name="adj" fmla="val 50000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itchFamily="18" charset="0"/>
              </a:rPr>
              <a:t>Pair work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60780E99-9863-6B70-3DA2-FC4D202164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30151" y="599525"/>
            <a:ext cx="1006620" cy="1006620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9A8403B4-7F5F-6739-E624-DED2DAA641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10564" y="599424"/>
            <a:ext cx="1006620" cy="1006620"/>
          </a:xfrm>
          <a:prstGeom prst="rect">
            <a:avLst/>
          </a:prstGeom>
        </p:spPr>
      </p:pic>
      <p:pic>
        <p:nvPicPr>
          <p:cNvPr id="4" name="Graphic 3">
            <a:extLst>
              <a:ext uri="{FF2B5EF4-FFF2-40B4-BE49-F238E27FC236}">
                <a16:creationId xmlns:a16="http://schemas.microsoft.com/office/drawing/2014/main" id="{AE7BEF0F-324A-D3E9-DD55-58F9551063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042839" y="599424"/>
            <a:ext cx="1006620" cy="10066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56147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ndividual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CFB8E027-CAD1-07D2-FA6D-3EBCE3109C17}"/>
              </a:ext>
            </a:extLst>
          </p:cNvPr>
          <p:cNvSpPr/>
          <p:nvPr/>
        </p:nvSpPr>
        <p:spPr>
          <a:xfrm flipV="1">
            <a:off x="3465736" y="1758542"/>
            <a:ext cx="7735194" cy="457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EEAC51C-FE2C-EFF7-EB5F-9A0BDC70BE6C}"/>
              </a:ext>
            </a:extLst>
          </p:cNvPr>
          <p:cNvSpPr/>
          <p:nvPr/>
        </p:nvSpPr>
        <p:spPr>
          <a:xfrm flipV="1">
            <a:off x="866999" y="1678338"/>
            <a:ext cx="5852160" cy="457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ounded Rectangle 52">
            <a:extLst>
              <a:ext uri="{FF2B5EF4-FFF2-40B4-BE49-F238E27FC236}">
                <a16:creationId xmlns:a16="http://schemas.microsoft.com/office/drawing/2014/main" id="{81B6769B-0E3D-B941-14B1-C5D9EB754584}"/>
              </a:ext>
            </a:extLst>
          </p:cNvPr>
          <p:cNvSpPr/>
          <p:nvPr/>
        </p:nvSpPr>
        <p:spPr>
          <a:xfrm>
            <a:off x="6975114" y="985264"/>
            <a:ext cx="3902697" cy="674220"/>
          </a:xfrm>
          <a:prstGeom prst="roundRect">
            <a:avLst>
              <a:gd name="adj" fmla="val 50000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itchFamily="18" charset="0"/>
              </a:rPr>
              <a:t>Individual work</a:t>
            </a:r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E12840C0-BFDE-BC7B-3CD2-682F2D03F7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65357" y="444606"/>
            <a:ext cx="1161539" cy="1161539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6AFC5864-8C83-64D3-5CB6-CDB717A8B3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31797" y="526337"/>
            <a:ext cx="1079808" cy="1079808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C1CF92D5-AC68-A1C2-9AED-B5CEC5B1729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16886" y="292231"/>
            <a:ext cx="1460909" cy="1460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60136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ome 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D021B85-B54B-F3EF-3636-4C0ACB5D7035}"/>
              </a:ext>
            </a:extLst>
          </p:cNvPr>
          <p:cNvSpPr/>
          <p:nvPr/>
        </p:nvSpPr>
        <p:spPr>
          <a:xfrm flipV="1">
            <a:off x="3612438" y="1489030"/>
            <a:ext cx="7735194" cy="457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DF1572-13CD-C952-F3D4-D33FB2DD6D4A}"/>
              </a:ext>
            </a:extLst>
          </p:cNvPr>
          <p:cNvSpPr/>
          <p:nvPr/>
        </p:nvSpPr>
        <p:spPr>
          <a:xfrm flipV="1">
            <a:off x="723175" y="1404760"/>
            <a:ext cx="9326880" cy="457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28BA642-09D9-BD49-A54F-D7ED661EA01E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1405" b="71901" l="25660" r="74717">
                        <a14:foregroundMark x1="46038" y1="36364" x2="46038" y2="36364"/>
                        <a14:foregroundMark x1="56981" y1="37190" x2="56981" y2="37190"/>
                        <a14:foregroundMark x1="50189" y1="33884" x2="50189" y2="33884"/>
                        <a14:foregroundMark x1="75094" y1="57851" x2="75094" y2="57851"/>
                        <a14:foregroundMark x1="49057" y1="72314" x2="49057" y2="72314"/>
                        <a14:foregroundMark x1="25660" y1="54959" x2="25660" y2="549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669" t="27614" r="22897" b="23032"/>
          <a:stretch/>
        </p:blipFill>
        <p:spPr>
          <a:xfrm>
            <a:off x="4765771" y="512796"/>
            <a:ext cx="1012656" cy="825534"/>
          </a:xfrm>
          <a:prstGeom prst="rect">
            <a:avLst/>
          </a:prstGeom>
        </p:spPr>
      </p:pic>
      <p:sp>
        <p:nvSpPr>
          <p:cNvPr id="9" name="Rounded Rectangle 52">
            <a:extLst>
              <a:ext uri="{FF2B5EF4-FFF2-40B4-BE49-F238E27FC236}">
                <a16:creationId xmlns:a16="http://schemas.microsoft.com/office/drawing/2014/main" id="{B81D8247-BECE-23A2-5BC6-7F450EF7CF9F}"/>
              </a:ext>
            </a:extLst>
          </p:cNvPr>
          <p:cNvSpPr/>
          <p:nvPr/>
        </p:nvSpPr>
        <p:spPr>
          <a:xfrm>
            <a:off x="6096000" y="606905"/>
            <a:ext cx="3612124" cy="674220"/>
          </a:xfrm>
          <a:prstGeom prst="roundRect">
            <a:avLst>
              <a:gd name="adj" fmla="val 50000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itchFamily="18" charset="0"/>
              </a:rPr>
              <a:t>Homework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AB960912-FA9C-BEC5-89D9-79E730653DD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1818" b="71901" l="25283" r="73585">
                        <a14:foregroundMark x1="25660" y1="57025" x2="25660" y2="57025"/>
                        <a14:foregroundMark x1="51698" y1="70661" x2="51698" y2="70661"/>
                        <a14:foregroundMark x1="48679" y1="71901" x2="48679" y2="71901"/>
                        <a14:foregroundMark x1="73585" y1="57851" x2="73585" y2="57851"/>
                        <a14:foregroundMark x1="53962" y1="36777" x2="53962" y2="36777"/>
                        <a14:foregroundMark x1="33585" y1="39256" x2="33585" y2="392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669" t="27614" r="22897" b="23032"/>
          <a:stretch/>
        </p:blipFill>
        <p:spPr>
          <a:xfrm>
            <a:off x="2464293" y="521052"/>
            <a:ext cx="1012656" cy="82553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FCA88A8-1B3D-5674-A2B2-C3D5F90D121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1405" b="72314" l="23396" r="73585">
                        <a14:foregroundMark x1="25660" y1="54959" x2="25660" y2="54959"/>
                        <a14:foregroundMark x1="47547" y1="71901" x2="47547" y2="71901"/>
                        <a14:foregroundMark x1="73962" y1="59091" x2="73962" y2="59091"/>
                        <a14:foregroundMark x1="52075" y1="72727" x2="52075" y2="72727"/>
                        <a14:foregroundMark x1="49811" y1="31818" x2="49811" y2="31818"/>
                        <a14:foregroundMark x1="56981" y1="40496" x2="56981" y2="40496"/>
                        <a14:foregroundMark x1="54340" y1="35124" x2="54340" y2="35124"/>
                        <a14:foregroundMark x1="34340" y1="39669" x2="34340" y2="39669"/>
                        <a14:foregroundMark x1="23396" y1="56612" x2="23396" y2="5661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669" t="27614" r="22897" b="23032"/>
          <a:stretch/>
        </p:blipFill>
        <p:spPr>
          <a:xfrm>
            <a:off x="3612438" y="531248"/>
            <a:ext cx="1012656" cy="8255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4848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valu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D021B85-B54B-F3EF-3636-4C0ACB5D7035}"/>
              </a:ext>
            </a:extLst>
          </p:cNvPr>
          <p:cNvSpPr/>
          <p:nvPr/>
        </p:nvSpPr>
        <p:spPr>
          <a:xfrm flipV="1">
            <a:off x="3612438" y="1479603"/>
            <a:ext cx="7735194" cy="457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DF1572-13CD-C952-F3D4-D33FB2DD6D4A}"/>
              </a:ext>
            </a:extLst>
          </p:cNvPr>
          <p:cNvSpPr/>
          <p:nvPr/>
        </p:nvSpPr>
        <p:spPr>
          <a:xfrm flipV="1">
            <a:off x="723175" y="1404760"/>
            <a:ext cx="9326880" cy="45719"/>
          </a:xfrm>
          <a:prstGeom prst="rect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ounded Rectangle 52">
            <a:extLst>
              <a:ext uri="{FF2B5EF4-FFF2-40B4-BE49-F238E27FC236}">
                <a16:creationId xmlns:a16="http://schemas.microsoft.com/office/drawing/2014/main" id="{B81D8247-BECE-23A2-5BC6-7F450EF7CF9F}"/>
              </a:ext>
            </a:extLst>
          </p:cNvPr>
          <p:cNvSpPr/>
          <p:nvPr/>
        </p:nvSpPr>
        <p:spPr>
          <a:xfrm>
            <a:off x="6096000" y="606905"/>
            <a:ext cx="3612124" cy="674220"/>
          </a:xfrm>
          <a:prstGeom prst="roundRect">
            <a:avLst>
              <a:gd name="adj" fmla="val 50000"/>
            </a:avLst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tx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  <a:cs typeface="Times New Roman" pitchFamily="18" charset="0"/>
              </a:rPr>
              <a:t>Evaluation</a:t>
            </a:r>
          </a:p>
        </p:txBody>
      </p:sp>
      <p:pic>
        <p:nvPicPr>
          <p:cNvPr id="2" name="Graphic 1">
            <a:extLst>
              <a:ext uri="{FF2B5EF4-FFF2-40B4-BE49-F238E27FC236}">
                <a16:creationId xmlns:a16="http://schemas.microsoft.com/office/drawing/2014/main" id="{15CB74CA-1B6B-ABCA-40DA-38120F67F4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139292" y="460287"/>
            <a:ext cx="967456" cy="967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75141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366E01DC-5593-4CFC-A857-43A8909E1452}"/>
              </a:ext>
            </a:extLst>
          </p:cNvPr>
          <p:cNvSpPr txBox="1"/>
          <p:nvPr userDrawn="1"/>
        </p:nvSpPr>
        <p:spPr>
          <a:xfrm>
            <a:off x="8953047" y="58948"/>
            <a:ext cx="3514219" cy="523220"/>
          </a:xfrm>
          <a:prstGeom prst="rect">
            <a:avLst/>
          </a:prstGeom>
          <a:noFill/>
          <a:effectLst>
            <a:outerShdw blurRad="50800" dir="5400000" sx="1000" sy="1000" algn="ctr" rotWithShape="0">
              <a:srgbClr val="000000">
                <a:alpha val="99000"/>
              </a:srgbClr>
            </a:outerShdw>
            <a:softEdge rad="0"/>
          </a:effectLst>
          <a:scene3d>
            <a:camera prst="orthographicFront">
              <a:rot lat="21599994" lon="0" rev="0"/>
            </a:camera>
            <a:lightRig rig="threePt" dir="t"/>
          </a:scene3d>
          <a:sp3d z="-38100">
            <a:bevelB prst="angle"/>
          </a:sp3d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chemeClr val="bg1">
                    <a:lumMod val="95000"/>
                  </a:schemeClr>
                </a:solidFill>
                <a:latin typeface="Broadway" panose="04040905080B02020502" pitchFamily="82" charset="0"/>
              </a:rPr>
              <a:t>Smriti Rani Dey </a:t>
            </a:r>
          </a:p>
        </p:txBody>
      </p:sp>
    </p:spTree>
    <p:extLst>
      <p:ext uri="{BB962C8B-B14F-4D97-AF65-F5344CB8AC3E}">
        <p14:creationId xmlns:p14="http://schemas.microsoft.com/office/powerpoint/2010/main" val="247431418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>
        <p15:prstTrans prst="pageCurlDoubl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hyperlink" Target="https://www.peakpx.com/19235/water-droplet/1440x900-wallpaper" TargetMode="External"/><Relationship Id="rId18" Type="http://schemas.microsoft.com/office/2007/relationships/hdphoto" Target="../media/hdphoto1.wdp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g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20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6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ame 7">
            <a:extLst>
              <a:ext uri="{FF2B5EF4-FFF2-40B4-BE49-F238E27FC236}">
                <a16:creationId xmlns:a16="http://schemas.microsoft.com/office/drawing/2014/main" id="{B8E7872C-1867-4538-1453-42919C14ACF4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frame">
            <a:avLst>
              <a:gd name="adj1" fmla="val 5483"/>
            </a:avLst>
          </a:prstGeom>
          <a:blipFill dpi="0" rotWithShape="1">
            <a:blip r:embed="rId12">
              <a:alphaModFix amt="40000"/>
              <a:extLst>
                <a:ext uri="{837473B0-CC2E-450A-ABE3-18F120FF3D39}">
                  <a1611:picAttrSrcUrl xmlns:a1611="http://schemas.microsoft.com/office/drawing/2016/11/main" r:id="rId13"/>
                </a:ext>
              </a:extLst>
            </a:blip>
            <a:srcRect/>
            <a:stretch>
              <a:fillRect/>
            </a:stretch>
          </a:blipFill>
          <a:ln>
            <a:solidFill>
              <a:schemeClr val="bg1">
                <a:lumMod val="85000"/>
              </a:schemeClr>
            </a:solidFill>
          </a:ln>
          <a:effectLst>
            <a:outerShdw blurRad="469900" dir="10800000" algn="ctr" rotWithShape="0">
              <a:schemeClr val="accent5">
                <a:lumMod val="20000"/>
                <a:lumOff val="80000"/>
                <a:alpha val="43000"/>
              </a:scheme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>
              <a:solidFill>
                <a:schemeClr val="tx1"/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C652502-BDE4-BA65-26DC-BEC12F4AA654}"/>
              </a:ext>
            </a:extLst>
          </p:cNvPr>
          <p:cNvGrpSpPr/>
          <p:nvPr/>
        </p:nvGrpSpPr>
        <p:grpSpPr>
          <a:xfrm>
            <a:off x="8194492" y="6206748"/>
            <a:ext cx="1842586" cy="595015"/>
            <a:chOff x="8269280" y="6224725"/>
            <a:chExt cx="1842586" cy="595015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3B16A78A-EA18-E617-0A76-DA7172081A5E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89114" y="6238903"/>
              <a:ext cx="522752" cy="580837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2D30957F-B3D2-4D4A-1714-C38C6CF4AFE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920459" y="6224725"/>
              <a:ext cx="595015" cy="59501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FC80D3FD-A2E2-F0DB-A320-58291830F329}"/>
                </a:ext>
              </a:extLst>
            </p:cNvPr>
            <p:cNvGrpSpPr/>
            <p:nvPr/>
          </p:nvGrpSpPr>
          <p:grpSpPr>
            <a:xfrm>
              <a:off x="8269280" y="6242202"/>
              <a:ext cx="577540" cy="577538"/>
              <a:chOff x="8269280" y="6239279"/>
              <a:chExt cx="577540" cy="577538"/>
            </a:xfrm>
          </p:grpSpPr>
          <p:sp>
            <p:nvSpPr>
              <p:cNvPr id="17" name="Oval 16">
                <a:extLst>
                  <a:ext uri="{FF2B5EF4-FFF2-40B4-BE49-F238E27FC236}">
                    <a16:creationId xmlns:a16="http://schemas.microsoft.com/office/drawing/2014/main" id="{517114CF-B802-7A34-EF8F-1CEAA95A6ABC}"/>
                  </a:ext>
                </a:extLst>
              </p:cNvPr>
              <p:cNvSpPr/>
              <p:nvPr/>
            </p:nvSpPr>
            <p:spPr>
              <a:xfrm>
                <a:off x="8269280" y="6239279"/>
                <a:ext cx="577540" cy="577538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n-US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en-GB" dirty="0"/>
              </a:p>
            </p:txBody>
          </p:sp>
          <p:pic>
            <p:nvPicPr>
              <p:cNvPr id="22" name="Picture 21">
                <a:extLst>
                  <a:ext uri="{FF2B5EF4-FFF2-40B4-BE49-F238E27FC236}">
                    <a16:creationId xmlns:a16="http://schemas.microsoft.com/office/drawing/2014/main" id="{28EF164A-EA98-57D6-95AF-1273357ABE9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281241" y="6251239"/>
                <a:ext cx="553618" cy="553618"/>
              </a:xfrm>
              <a:prstGeom prst="rect">
                <a:avLst/>
              </a:prstGeom>
            </p:spPr>
          </p:pic>
        </p:grpSp>
      </p:grpSp>
      <p:pic>
        <p:nvPicPr>
          <p:cNvPr id="27" name="Picture 26">
            <a:extLst>
              <a:ext uri="{FF2B5EF4-FFF2-40B4-BE49-F238E27FC236}">
                <a16:creationId xmlns:a16="http://schemas.microsoft.com/office/drawing/2014/main" id="{B2EDD8F4-D43D-4157-A86C-14AC0BEEE631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18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5859" y="6469508"/>
            <a:ext cx="1983546" cy="443132"/>
          </a:xfrm>
          <a:prstGeom prst="rect">
            <a:avLst/>
          </a:prstGeom>
          <a:effectLst>
            <a:glow rad="38100">
              <a:schemeClr val="bg1"/>
            </a:glow>
          </a:effectLst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FD2FD2E6-2287-01ED-2011-2E5593D9153C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6073" y="5446644"/>
            <a:ext cx="1662332" cy="166233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534360C-3412-4B28-9AF3-43BC953A3363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89" y="5778227"/>
            <a:ext cx="1001829" cy="102834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3D2BBDB9-FC03-4B80-B535-5CBDC5C0604C}"/>
              </a:ext>
            </a:extLst>
          </p:cNvPr>
          <p:cNvSpPr/>
          <p:nvPr userDrawn="1"/>
        </p:nvSpPr>
        <p:spPr>
          <a:xfrm>
            <a:off x="989197" y="6423655"/>
            <a:ext cx="1274708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400" b="0" i="1" cap="none" spc="-300" dirty="0">
                <a:ln w="0"/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French Script MT" panose="03020402040607040605" pitchFamily="66" charset="0"/>
                <a:cs typeface="Times New Roman" panose="02020603050405020304" pitchFamily="18" charset="0"/>
              </a:rPr>
              <a:t>Smriti Rani Dey </a:t>
            </a:r>
          </a:p>
        </p:txBody>
      </p:sp>
    </p:spTree>
    <p:extLst>
      <p:ext uri="{BB962C8B-B14F-4D97-AF65-F5344CB8AC3E}">
        <p14:creationId xmlns:p14="http://schemas.microsoft.com/office/powerpoint/2010/main" val="12113619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jpeg"/><Relationship Id="rId3" Type="http://schemas.openxmlformats.org/officeDocument/2006/relationships/image" Target="../media/image46.png"/><Relationship Id="rId7" Type="http://schemas.openxmlformats.org/officeDocument/2006/relationships/image" Target="../media/image50.jpeg"/><Relationship Id="rId2" Type="http://schemas.openxmlformats.org/officeDocument/2006/relationships/image" Target="../media/image48.tmp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7.jpeg"/><Relationship Id="rId5" Type="http://schemas.openxmlformats.org/officeDocument/2006/relationships/image" Target="../media/image45.png"/><Relationship Id="rId4" Type="http://schemas.microsoft.com/office/2007/relationships/hdphoto" Target="../media/hdphoto8.wdp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3" Type="http://schemas.openxmlformats.org/officeDocument/2006/relationships/image" Target="../media/image46.png"/><Relationship Id="rId7" Type="http://schemas.openxmlformats.org/officeDocument/2006/relationships/image" Target="../media/image53.png"/><Relationship Id="rId2" Type="http://schemas.openxmlformats.org/officeDocument/2006/relationships/image" Target="../media/image48.tmp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1.jpeg"/><Relationship Id="rId5" Type="http://schemas.openxmlformats.org/officeDocument/2006/relationships/image" Target="../media/image45.png"/><Relationship Id="rId10" Type="http://schemas.microsoft.com/office/2007/relationships/hdphoto" Target="../media/hdphoto11.wdp"/><Relationship Id="rId4" Type="http://schemas.microsoft.com/office/2007/relationships/hdphoto" Target="../media/hdphoto8.wdp"/><Relationship Id="rId9" Type="http://schemas.openxmlformats.org/officeDocument/2006/relationships/image" Target="../media/image54.png"/></Relationships>
</file>

<file path=ppt/slides/_rels/slide13.xml.rels><?xml version="1.0" encoding="UTF-8" standalone="yes"?>
<Relationships xmlns="http://schemas.openxmlformats.org/package/2006/relationships"><Relationship Id="rId8" Type="http://schemas.microsoft.com/office/2007/relationships/hdphoto" Target="../media/hdphoto10.wdp"/><Relationship Id="rId3" Type="http://schemas.openxmlformats.org/officeDocument/2006/relationships/image" Target="../media/image46.png"/><Relationship Id="rId7" Type="http://schemas.openxmlformats.org/officeDocument/2006/relationships/image" Target="../media/image53.png"/><Relationship Id="rId2" Type="http://schemas.openxmlformats.org/officeDocument/2006/relationships/image" Target="../media/image48.tmp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1.jpeg"/><Relationship Id="rId5" Type="http://schemas.openxmlformats.org/officeDocument/2006/relationships/image" Target="../media/image45.png"/><Relationship Id="rId10" Type="http://schemas.microsoft.com/office/2007/relationships/hdphoto" Target="../media/hdphoto11.wdp"/><Relationship Id="rId4" Type="http://schemas.microsoft.com/office/2007/relationships/hdphoto" Target="../media/hdphoto8.wdp"/><Relationship Id="rId9" Type="http://schemas.openxmlformats.org/officeDocument/2006/relationships/image" Target="../media/image54.png"/></Relationships>
</file>

<file path=ppt/slides/_rels/slide14.xml.rels><?xml version="1.0" encoding="UTF-8" standalone="yes"?>
<Relationships xmlns="http://schemas.openxmlformats.org/package/2006/relationships"><Relationship Id="rId8" Type="http://schemas.microsoft.com/office/2007/relationships/hdphoto" Target="../media/hdphoto12.wdp"/><Relationship Id="rId3" Type="http://schemas.openxmlformats.org/officeDocument/2006/relationships/image" Target="../media/image56.jpeg"/><Relationship Id="rId7" Type="http://schemas.openxmlformats.org/officeDocument/2006/relationships/image" Target="../media/image60.png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9.jfif"/><Relationship Id="rId5" Type="http://schemas.openxmlformats.org/officeDocument/2006/relationships/image" Target="../media/image58.jfif"/><Relationship Id="rId4" Type="http://schemas.openxmlformats.org/officeDocument/2006/relationships/image" Target="../media/image57.jpe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3.png"/><Relationship Id="rId5" Type="http://schemas.microsoft.com/office/2007/relationships/hdphoto" Target="../media/hdphoto14.wdp"/><Relationship Id="rId4" Type="http://schemas.openxmlformats.org/officeDocument/2006/relationships/image" Target="../media/image6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7" Type="http://schemas.microsoft.com/office/2007/relationships/hdphoto" Target="../media/hdphoto12.wdp"/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60.png"/><Relationship Id="rId5" Type="http://schemas.openxmlformats.org/officeDocument/2006/relationships/image" Target="../media/image59.jfif"/><Relationship Id="rId4" Type="http://schemas.openxmlformats.org/officeDocument/2006/relationships/image" Target="../media/image58.jfif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9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9.jpeg"/><Relationship Id="rId7" Type="http://schemas.openxmlformats.org/officeDocument/2006/relationships/image" Target="../media/image32.gi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6" Type="http://schemas.microsoft.com/office/2007/relationships/hdphoto" Target="../media/hdphoto5.wdp"/><Relationship Id="rId11" Type="http://schemas.openxmlformats.org/officeDocument/2006/relationships/image" Target="../media/image35.png"/><Relationship Id="rId5" Type="http://schemas.openxmlformats.org/officeDocument/2006/relationships/image" Target="../media/image31.png"/><Relationship Id="rId10" Type="http://schemas.microsoft.com/office/2007/relationships/hdphoto" Target="../media/hdphoto6.wdp"/><Relationship Id="rId4" Type="http://schemas.openxmlformats.org/officeDocument/2006/relationships/image" Target="../media/image30.png"/><Relationship Id="rId9" Type="http://schemas.openxmlformats.org/officeDocument/2006/relationships/image" Target="../media/image3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9.xml"/><Relationship Id="rId4" Type="http://schemas.microsoft.com/office/2007/relationships/hdphoto" Target="../media/hdphoto16.wdp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gif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smritidey2011@gmail.com" TargetMode="External"/><Relationship Id="rId5" Type="http://schemas.openxmlformats.org/officeDocument/2006/relationships/image" Target="../media/image39.jpeg"/><Relationship Id="rId4" Type="http://schemas.openxmlformats.org/officeDocument/2006/relationships/image" Target="../media/image38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gif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3.png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47.jpeg"/><Relationship Id="rId5" Type="http://schemas.openxmlformats.org/officeDocument/2006/relationships/image" Target="../media/image37.jpeg"/><Relationship Id="rId4" Type="http://schemas.openxmlformats.org/officeDocument/2006/relationships/image" Target="../media/image4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tmp"/><Relationship Id="rId1" Type="http://schemas.openxmlformats.org/officeDocument/2006/relationships/slideLayout" Target="../slideLayouts/slideLayout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48.tmp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067481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>
            <a:extLst>
              <a:ext uri="{FF2B5EF4-FFF2-40B4-BE49-F238E27FC236}">
                <a16:creationId xmlns:a16="http://schemas.microsoft.com/office/drawing/2014/main" id="{FD6041F4-C2EA-439E-ADEA-E15FABC907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219200"/>
            <a:ext cx="4468775" cy="4933437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579088E-F917-4C9B-819D-3B64EC47AFCF}"/>
              </a:ext>
            </a:extLst>
          </p:cNvPr>
          <p:cNvSpPr/>
          <p:nvPr/>
        </p:nvSpPr>
        <p:spPr>
          <a:xfrm>
            <a:off x="283882" y="126499"/>
            <a:ext cx="807144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Look at the picture carefully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63CBD6A-D28B-4E9A-B966-5E458584F949}"/>
              </a:ext>
            </a:extLst>
          </p:cNvPr>
          <p:cNvSpPr/>
          <p:nvPr/>
        </p:nvSpPr>
        <p:spPr>
          <a:xfrm>
            <a:off x="3048000" y="1049829"/>
            <a:ext cx="88601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Count the objects in the picture</a:t>
            </a:r>
          </a:p>
        </p:txBody>
      </p:sp>
      <p:pic>
        <p:nvPicPr>
          <p:cNvPr id="8" name="Picture 2" descr="Two Boys Talking Royalty-Free Images, Stock Photos &amp; Pictures | Shutterstock">
            <a:extLst>
              <a:ext uri="{FF2B5EF4-FFF2-40B4-BE49-F238E27FC236}">
                <a16:creationId xmlns:a16="http://schemas.microsoft.com/office/drawing/2014/main" id="{94686449-1001-468B-A853-CF53DA175C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429" b="87500" l="2655" r="54425">
                        <a14:foregroundMark x1="14159" y1="15714" x2="18584" y2="13214"/>
                        <a14:foregroundMark x1="24779" y1="14643" x2="27876" y2="13571"/>
                        <a14:foregroundMark x1="31416" y1="11786" x2="19912" y2="8571"/>
                        <a14:foregroundMark x1="19912" y1="8571" x2="9292" y2="12500"/>
                        <a14:foregroundMark x1="9292" y1="12500" x2="7522" y2="3214"/>
                        <a14:foregroundMark x1="7522" y1="3214" x2="19469" y2="1429"/>
                        <a14:foregroundMark x1="19469" y1="1429" x2="30531" y2="5000"/>
                        <a14:foregroundMark x1="30531" y1="5000" x2="33186" y2="11429"/>
                        <a14:foregroundMark x1="30531" y1="1786" x2="9292" y2="1429"/>
                        <a14:foregroundMark x1="49558" y1="35714" x2="50000" y2="32500"/>
                        <a14:foregroundMark x1="53982" y1="32143" x2="54425" y2="35000"/>
                        <a14:foregroundMark x1="19027" y1="84643" x2="20796" y2="83571"/>
                        <a14:foregroundMark x1="11947" y1="82857" x2="11504" y2="83571"/>
                        <a14:foregroundMark x1="9735" y1="86429" x2="10177" y2="85714"/>
                        <a14:foregroundMark x1="11062" y1="87500" x2="11062" y2="87500"/>
                        <a14:foregroundMark x1="24336" y1="86071" x2="24779" y2="86429"/>
                        <a14:foregroundMark x1="25664" y1="84643" x2="23894" y2="85714"/>
                        <a14:foregroundMark x1="3097" y1="33214" x2="2655" y2="560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4062" b="6590"/>
          <a:stretch/>
        </p:blipFill>
        <p:spPr bwMode="auto">
          <a:xfrm flipH="1">
            <a:off x="10736618" y="3429000"/>
            <a:ext cx="1269765" cy="2527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8" descr="Two Boys Talking Royalty-Free Images, Stock Photos &amp; Pictures | Shutterstock">
            <a:extLst>
              <a:ext uri="{FF2B5EF4-FFF2-40B4-BE49-F238E27FC236}">
                <a16:creationId xmlns:a16="http://schemas.microsoft.com/office/drawing/2014/main" id="{71A79736-8F2E-4B83-B130-493E153E47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857" b="90000" l="49558" r="99558">
                        <a14:foregroundMark x1="70354" y1="10000" x2="81858" y2="12500"/>
                        <a14:foregroundMark x1="81858" y1="12500" x2="87611" y2="22143"/>
                        <a14:foregroundMark x1="87611" y1="22143" x2="98230" y2="15357"/>
                        <a14:foregroundMark x1="98230" y1="15357" x2="92035" y2="6786"/>
                        <a14:foregroundMark x1="92035" y1="6786" x2="78761" y2="4643"/>
                        <a14:foregroundMark x1="78761" y1="4643" x2="67699" y2="7857"/>
                        <a14:foregroundMark x1="67699" y1="7857" x2="70796" y2="10357"/>
                        <a14:foregroundMark x1="99115" y1="19286" x2="94690" y2="9643"/>
                        <a14:foregroundMark x1="94690" y1="9643" x2="73451" y2="3214"/>
                        <a14:foregroundMark x1="73451" y1="14643" x2="73451" y2="16429"/>
                        <a14:foregroundMark x1="82301" y1="89286" x2="67699" y2="90000"/>
                        <a14:foregroundMark x1="99115" y1="13571" x2="99558" y2="15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062"/>
          <a:stretch/>
        </p:blipFill>
        <p:spPr bwMode="auto">
          <a:xfrm>
            <a:off x="6432550" y="4268617"/>
            <a:ext cx="1298959" cy="2527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 descr="Two Boys Talking Royalty-Free Images, Stock Photos &amp; Pictures | Shutterstock">
            <a:extLst>
              <a:ext uri="{FF2B5EF4-FFF2-40B4-BE49-F238E27FC236}">
                <a16:creationId xmlns:a16="http://schemas.microsoft.com/office/drawing/2014/main" id="{63B29E8E-9540-438A-BDF8-9ECF2065ACA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duotone>
              <a:prstClr val="black"/>
              <a:schemeClr val="accent2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857" b="90000" l="49558" r="99558">
                        <a14:foregroundMark x1="70354" y1="10000" x2="81858" y2="12500"/>
                        <a14:foregroundMark x1="81858" y1="12500" x2="87611" y2="22143"/>
                        <a14:foregroundMark x1="87611" y1="22143" x2="98230" y2="15357"/>
                        <a14:foregroundMark x1="98230" y1="15357" x2="92035" y2="6786"/>
                        <a14:foregroundMark x1="92035" y1="6786" x2="78761" y2="4643"/>
                        <a14:foregroundMark x1="78761" y1="4643" x2="67699" y2="7857"/>
                        <a14:foregroundMark x1="67699" y1="7857" x2="70796" y2="10357"/>
                        <a14:foregroundMark x1="99115" y1="19286" x2="94690" y2="9643"/>
                        <a14:foregroundMark x1="94690" y1="9643" x2="73451" y2="3214"/>
                        <a14:foregroundMark x1="73451" y1="14643" x2="73451" y2="16429"/>
                        <a14:foregroundMark x1="82301" y1="89286" x2="67699" y2="90000"/>
                        <a14:foregroundMark x1="99115" y1="13571" x2="99558" y2="15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062"/>
          <a:stretch/>
        </p:blipFill>
        <p:spPr bwMode="auto">
          <a:xfrm>
            <a:off x="9138334" y="4577049"/>
            <a:ext cx="1172055" cy="2280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hought Bubble: Cloud 10">
            <a:extLst>
              <a:ext uri="{FF2B5EF4-FFF2-40B4-BE49-F238E27FC236}">
                <a16:creationId xmlns:a16="http://schemas.microsoft.com/office/drawing/2014/main" id="{C936237E-69B2-46AD-AE80-944613FBF266}"/>
              </a:ext>
            </a:extLst>
          </p:cNvPr>
          <p:cNvSpPr/>
          <p:nvPr/>
        </p:nvSpPr>
        <p:spPr>
          <a:xfrm>
            <a:off x="8233611" y="868897"/>
            <a:ext cx="2667000" cy="1676400"/>
          </a:xfrm>
          <a:prstGeom prst="cloudCallout">
            <a:avLst>
              <a:gd name="adj1" fmla="val 62397"/>
              <a:gd name="adj2" fmla="val 132985"/>
            </a:avLst>
          </a:prstGeom>
          <a:blipFill>
            <a:blip r:embed="rId6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48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 ball</a:t>
            </a:r>
            <a:endParaRPr lang="en-US" sz="48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Thought Bubble: Cloud 11">
            <a:extLst>
              <a:ext uri="{FF2B5EF4-FFF2-40B4-BE49-F238E27FC236}">
                <a16:creationId xmlns:a16="http://schemas.microsoft.com/office/drawing/2014/main" id="{0998AC87-AB77-415C-BDAB-95A03268356C}"/>
              </a:ext>
            </a:extLst>
          </p:cNvPr>
          <p:cNvSpPr/>
          <p:nvPr/>
        </p:nvSpPr>
        <p:spPr>
          <a:xfrm>
            <a:off x="3897818" y="2592217"/>
            <a:ext cx="2667000" cy="1676400"/>
          </a:xfrm>
          <a:prstGeom prst="cloudCallout">
            <a:avLst>
              <a:gd name="adj1" fmla="val 63559"/>
              <a:gd name="adj2" fmla="val 81213"/>
            </a:avLst>
          </a:prstGeom>
          <a:blipFill>
            <a:blip r:embed="rId7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4000" b="1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 birds</a:t>
            </a:r>
            <a:endParaRPr lang="en-US" sz="4000" b="1" dirty="0">
              <a:ln w="0"/>
              <a:solidFill>
                <a:srgbClr val="00B05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3" name="Thought Bubble: Cloud 12">
            <a:extLst>
              <a:ext uri="{FF2B5EF4-FFF2-40B4-BE49-F238E27FC236}">
                <a16:creationId xmlns:a16="http://schemas.microsoft.com/office/drawing/2014/main" id="{5F7F426B-3DD2-4D74-ACAF-A15C408C2710}"/>
              </a:ext>
            </a:extLst>
          </p:cNvPr>
          <p:cNvSpPr/>
          <p:nvPr/>
        </p:nvSpPr>
        <p:spPr>
          <a:xfrm>
            <a:off x="7033093" y="2589383"/>
            <a:ext cx="2667000" cy="1676400"/>
          </a:xfrm>
          <a:prstGeom prst="cloudCallout">
            <a:avLst>
              <a:gd name="adj1" fmla="val 42058"/>
              <a:gd name="adj2" fmla="val 90458"/>
            </a:avLst>
          </a:prstGeom>
          <a:blipFill>
            <a:blip r:embed="rId8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4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 flags</a:t>
            </a:r>
            <a:endParaRPr lang="en-US" sz="40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3058655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17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11" grpId="0" animBg="1"/>
      <p:bldP spid="12" grpId="0" animBg="1"/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1EF6855D-1333-491D-8E44-60CE1F726CB8}"/>
              </a:ext>
            </a:extLst>
          </p:cNvPr>
          <p:cNvSpPr/>
          <p:nvPr/>
        </p:nvSpPr>
        <p:spPr>
          <a:xfrm>
            <a:off x="685800" y="391756"/>
            <a:ext cx="108204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Today we are going to learn how to count and read the numbers of 1 and 2.” </a:t>
            </a:r>
          </a:p>
        </p:txBody>
      </p:sp>
      <p:pic>
        <p:nvPicPr>
          <p:cNvPr id="4" name="Picture 2" descr="Writing Hand - Free image on Pixabay">
            <a:extLst>
              <a:ext uri="{FF2B5EF4-FFF2-40B4-BE49-F238E27FC236}">
                <a16:creationId xmlns:a16="http://schemas.microsoft.com/office/drawing/2014/main" id="{1713E822-8538-4C0B-B319-4106A92F256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3455" b="80727" l="9290" r="98361">
                        <a14:foregroundMark x1="89071" y1="73091" x2="98361" y2="82545"/>
                        <a14:foregroundMark x1="98361" y1="82545" x2="81967" y2="78545"/>
                        <a14:foregroundMark x1="81967" y1="78545" x2="91803" y2="69455"/>
                        <a14:foregroundMark x1="91803" y1="69455" x2="98361" y2="75273"/>
                        <a14:foregroundMark x1="84153" y1="80727" x2="84153" y2="79636"/>
                      </a14:backgroundRemoval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8579" r="1388" b="18604"/>
          <a:stretch/>
        </p:blipFill>
        <p:spPr bwMode="auto">
          <a:xfrm>
            <a:off x="6858000" y="3429001"/>
            <a:ext cx="3124200" cy="2514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27A9CDD-6F54-44AA-B354-5349D154A177}"/>
              </a:ext>
            </a:extLst>
          </p:cNvPr>
          <p:cNvSpPr/>
          <p:nvPr/>
        </p:nvSpPr>
        <p:spPr>
          <a:xfrm>
            <a:off x="5465183" y="1551381"/>
            <a:ext cx="2396811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3800" dirty="0">
                <a:ln w="0"/>
                <a:effectLst>
                  <a:glow rad="63500">
                    <a:schemeClr val="accent1">
                      <a:satMod val="175000"/>
                      <a:alpha val="40000"/>
                    </a:scheme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1,2</a:t>
            </a:r>
            <a:endParaRPr lang="en-US" sz="13800" b="0" cap="none" spc="0" dirty="0">
              <a:ln w="0"/>
              <a:solidFill>
                <a:schemeClr val="tx1"/>
              </a:solidFill>
              <a:effectLst>
                <a:glow rad="63500">
                  <a:schemeClr val="accent1">
                    <a:satMod val="175000"/>
                    <a:alpha val="40000"/>
                  </a:schemeClr>
                </a:glow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35080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9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0" presetClass="pat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6771 -0.28796 L -0.16771 -0.28773 C -0.1612 -0.28935 -0.15847 -0.29259 -0.15326 -0.28796 C -0.15196 -0.2868 -0.15079 -0.28518 -0.14961 -0.28379 C -0.15 -0.27662 -0.15014 -0.26921 -0.15079 -0.26227 C -0.15144 -0.25648 -0.15326 -0.2449 -0.15326 -0.24467 C -0.15365 -0.23842 -0.15391 -0.23194 -0.15443 -0.22569 C -0.15469 -0.22268 -0.15573 -0.2199 -0.15573 -0.21689 C -0.15573 -0.20625 -0.15508 -0.19537 -0.15443 -0.18472 C -0.15417 -0.18009 -0.15274 -0.17014 -0.15209 -0.16527 C -0.15118 -0.14884 -0.1517 -0.13194 -0.14961 -0.11574 C -0.14935 -0.11365 -0.14727 -0.11759 -0.14597 -0.11805 C -0.14362 -0.11898 -0.14115 -0.11921 -0.13868 -0.12014 C -0.13711 -0.12083 -0.13555 -0.12176 -0.13386 -0.12222 C -0.13152 -0.12314 -0.12904 -0.12361 -0.1267 -0.12453 C -0.1254 -0.125 -0.12422 -0.12592 -0.12305 -0.12662 C -0.12136 -0.12731 -0.1198 -0.12801 -0.1181 -0.1287 C -0.11576 -0.13009 -0.11342 -0.13194 -0.11094 -0.1331 C -0.10808 -0.13426 -0.10521 -0.13449 -0.10248 -0.13518 C -0.0996 -0.13657 -0.09674 -0.13773 -0.09401 -0.13958 C -0.08984 -0.14213 -0.08593 -0.14537 -0.0819 -0.14814 C -0.07982 -0.14953 -0.07787 -0.15139 -0.07578 -0.15231 L -0.07096 -0.15463 C -0.06979 -0.1574 -0.06835 -0.16018 -0.06732 -0.16319 C -0.06667 -0.16504 -0.06615 -0.16736 -0.06615 -0.16967 C -0.06615 -0.21134 -0.06575 -0.20555 -0.06848 -0.22986 C -0.0681 -0.24282 -0.06796 -0.25578 -0.06732 -0.26875 C -0.06718 -0.27083 -0.06692 -0.27338 -0.06615 -0.27523 C -0.06523 -0.27708 -0.06367 -0.27801 -0.0625 -0.27939 C -0.06133 -0.2787 -0.06015 -0.27754 -0.05885 -0.27731 C -0.05169 -0.27615 -0.04427 -0.27754 -0.0371 -0.27523 C -0.03542 -0.27453 -0.0345 -0.27106 -0.03347 -0.26875 C -0.03255 -0.26666 -0.0319 -0.26435 -0.03098 -0.26227 C -0.02981 -0.25926 -0.02864 -0.25648 -0.02734 -0.2537 C -0.02773 -0.24745 -0.02747 -0.23171 -0.02981 -0.22338 C -0.03047 -0.22106 -0.03138 -0.21921 -0.0323 -0.21689 C -0.03308 -0.21273 -0.03398 -0.20856 -0.03463 -0.20416 C -0.03502 -0.20115 -0.03528 -0.19814 -0.03593 -0.19537 C -0.03749 -0.18889 -0.03932 -0.18796 -0.04192 -0.18264 C -0.04283 -0.18055 -0.04335 -0.17801 -0.0444 -0.17615 C -0.047 -0.17083 -0.04999 -0.16597 -0.05286 -0.16111 C -0.05403 -0.15879 -0.05547 -0.15717 -0.05652 -0.15463 C -0.05963 -0.14606 -0.05768 -0.14953 -0.0625 -0.14375 C -0.07565 -0.10879 -0.0664 -0.13727 -0.00677 -0.13727 L -0.00677 -0.13703 " pathEditMode="relative" rAng="0" ptsTypes="AAAAAAAAAAAAAAAAAAAAAAAAAAAAAAAAAAAAAAAAAAAAA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047" y="84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allAtOnce"/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>
            <a:extLst>
              <a:ext uri="{FF2B5EF4-FFF2-40B4-BE49-F238E27FC236}">
                <a16:creationId xmlns:a16="http://schemas.microsoft.com/office/drawing/2014/main" id="{F42715B3-3B71-4EC1-AAE7-1AC1200CB18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782"/>
          <a:stretch/>
        </p:blipFill>
        <p:spPr>
          <a:xfrm>
            <a:off x="457200" y="1620798"/>
            <a:ext cx="3728884" cy="41148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09BDC4E-D846-45E0-9647-46D2731720D4}"/>
              </a:ext>
            </a:extLst>
          </p:cNvPr>
          <p:cNvSpPr/>
          <p:nvPr/>
        </p:nvSpPr>
        <p:spPr>
          <a:xfrm>
            <a:off x="3886200" y="420469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“What’s this?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are these?”</a:t>
            </a:r>
          </a:p>
        </p:txBody>
      </p:sp>
      <p:pic>
        <p:nvPicPr>
          <p:cNvPr id="6" name="Picture 2" descr="Two Boys Talking Royalty-Free Images, Stock Photos &amp; Pictures | Shutterstock">
            <a:extLst>
              <a:ext uri="{FF2B5EF4-FFF2-40B4-BE49-F238E27FC236}">
                <a16:creationId xmlns:a16="http://schemas.microsoft.com/office/drawing/2014/main" id="{151FC4D1-0E09-465E-9C49-6013E767C9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429" b="87500" l="2655" r="54425">
                        <a14:foregroundMark x1="14159" y1="15714" x2="18584" y2="13214"/>
                        <a14:foregroundMark x1="24779" y1="14643" x2="27876" y2="13571"/>
                        <a14:foregroundMark x1="31416" y1="11786" x2="19912" y2="8571"/>
                        <a14:foregroundMark x1="19912" y1="8571" x2="9292" y2="12500"/>
                        <a14:foregroundMark x1="9292" y1="12500" x2="7522" y2="3214"/>
                        <a14:foregroundMark x1="7522" y1="3214" x2="19469" y2="1429"/>
                        <a14:foregroundMark x1="19469" y1="1429" x2="30531" y2="5000"/>
                        <a14:foregroundMark x1="30531" y1="5000" x2="33186" y2="11429"/>
                        <a14:foregroundMark x1="30531" y1="1786" x2="9292" y2="1429"/>
                        <a14:foregroundMark x1="49558" y1="35714" x2="50000" y2="32500"/>
                        <a14:foregroundMark x1="53982" y1="32143" x2="54425" y2="35000"/>
                        <a14:foregroundMark x1="19027" y1="84643" x2="20796" y2="83571"/>
                        <a14:foregroundMark x1="11947" y1="82857" x2="11504" y2="83571"/>
                        <a14:foregroundMark x1="9735" y1="86429" x2="10177" y2="85714"/>
                        <a14:foregroundMark x1="11062" y1="87500" x2="11062" y2="87500"/>
                        <a14:foregroundMark x1="24336" y1="86071" x2="24779" y2="86429"/>
                        <a14:foregroundMark x1="25664" y1="84643" x2="23894" y2="85714"/>
                        <a14:foregroundMark x1="3097" y1="33214" x2="2655" y2="560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4062" b="6590"/>
          <a:stretch/>
        </p:blipFill>
        <p:spPr bwMode="auto">
          <a:xfrm flipH="1">
            <a:off x="10736618" y="3429000"/>
            <a:ext cx="1269765" cy="2527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Two Boys Talking Royalty-Free Images, Stock Photos &amp; Pictures | Shutterstock">
            <a:extLst>
              <a:ext uri="{FF2B5EF4-FFF2-40B4-BE49-F238E27FC236}">
                <a16:creationId xmlns:a16="http://schemas.microsoft.com/office/drawing/2014/main" id="{132A7180-B4E1-4BDD-862E-1682D9788B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857" b="90000" l="49558" r="99558">
                        <a14:foregroundMark x1="70354" y1="10000" x2="81858" y2="12500"/>
                        <a14:foregroundMark x1="81858" y1="12500" x2="87611" y2="22143"/>
                        <a14:foregroundMark x1="87611" y1="22143" x2="98230" y2="15357"/>
                        <a14:foregroundMark x1="98230" y1="15357" x2="92035" y2="6786"/>
                        <a14:foregroundMark x1="92035" y1="6786" x2="78761" y2="4643"/>
                        <a14:foregroundMark x1="78761" y1="4643" x2="67699" y2="7857"/>
                        <a14:foregroundMark x1="67699" y1="7857" x2="70796" y2="10357"/>
                        <a14:foregroundMark x1="99115" y1="19286" x2="94690" y2="9643"/>
                        <a14:foregroundMark x1="94690" y1="9643" x2="73451" y2="3214"/>
                        <a14:foregroundMark x1="73451" y1="14643" x2="73451" y2="16429"/>
                        <a14:foregroundMark x1="82301" y1="89286" x2="67699" y2="90000"/>
                        <a14:foregroundMark x1="99115" y1="13571" x2="99558" y2="15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062"/>
          <a:stretch/>
        </p:blipFill>
        <p:spPr bwMode="auto">
          <a:xfrm>
            <a:off x="8222804" y="3678198"/>
            <a:ext cx="1298959" cy="2527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hought Bubble: Cloud 7">
            <a:extLst>
              <a:ext uri="{FF2B5EF4-FFF2-40B4-BE49-F238E27FC236}">
                <a16:creationId xmlns:a16="http://schemas.microsoft.com/office/drawing/2014/main" id="{6DA2758A-96C1-4913-B6E3-81B6465639F8}"/>
              </a:ext>
            </a:extLst>
          </p:cNvPr>
          <p:cNvSpPr/>
          <p:nvPr/>
        </p:nvSpPr>
        <p:spPr>
          <a:xfrm>
            <a:off x="5981700" y="2340517"/>
            <a:ext cx="2667000" cy="1676400"/>
          </a:xfrm>
          <a:prstGeom prst="cloudCallout">
            <a:avLst>
              <a:gd name="adj1" fmla="val 42058"/>
              <a:gd name="adj2" fmla="val 90458"/>
            </a:avLst>
          </a:prstGeom>
          <a:blipFill>
            <a:blip r:embed="rId6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4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birds</a:t>
            </a:r>
            <a:endParaRPr lang="en-US" sz="40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hought Bubble: Cloud 8">
            <a:extLst>
              <a:ext uri="{FF2B5EF4-FFF2-40B4-BE49-F238E27FC236}">
                <a16:creationId xmlns:a16="http://schemas.microsoft.com/office/drawing/2014/main" id="{441DFEAA-1A5E-4D0E-8C31-A1A13EC08E5A}"/>
              </a:ext>
            </a:extLst>
          </p:cNvPr>
          <p:cNvSpPr/>
          <p:nvPr/>
        </p:nvSpPr>
        <p:spPr>
          <a:xfrm>
            <a:off x="8648700" y="743634"/>
            <a:ext cx="2667000" cy="1676400"/>
          </a:xfrm>
          <a:prstGeom prst="cloudCallout">
            <a:avLst>
              <a:gd name="adj1" fmla="val 40952"/>
              <a:gd name="adj2" fmla="val 120370"/>
            </a:avLst>
          </a:prstGeom>
          <a:blipFill>
            <a:blip r:embed="rId6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4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ball</a:t>
            </a:r>
            <a:endParaRPr lang="en-US" sz="40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C56E28D-1B6E-4E32-A26A-D7858C3A6F3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84000" y1="48889" x2="69333" y2="30667"/>
                        <a14:foregroundMark x1="69333" y1="30667" x2="48000" y2="23556"/>
                        <a14:foregroundMark x1="48000" y1="23556" x2="27556" y2="34222"/>
                        <a14:foregroundMark x1="27556" y1="34222" x2="31111" y2="59111"/>
                        <a14:foregroundMark x1="31111" y1="59111" x2="48000" y2="77778"/>
                        <a14:foregroundMark x1="48000" y1="77778" x2="72889" y2="78667"/>
                        <a14:foregroundMark x1="72889" y1="78667" x2="84889" y2="57333"/>
                        <a14:foregroundMark x1="84889" y1="57333" x2="82667" y2="46222"/>
                        <a14:foregroundMark x1="84000" y1="44889" x2="67111" y2="27111"/>
                        <a14:foregroundMark x1="67111" y1="27111" x2="40889" y2="24444"/>
                        <a14:foregroundMark x1="40889" y1="24444" x2="27556" y2="395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329" y="1981200"/>
            <a:ext cx="1600200" cy="16002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2D63749-A2CF-4BCA-859D-55424A58DDE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7059" b="89412" l="9559" r="89706">
                        <a14:foregroundMark x1="17647" y1="80000" x2="31618" y2="51765"/>
                        <a14:foregroundMark x1="31618" y1="51765" x2="21324" y2="22353"/>
                        <a14:foregroundMark x1="21324" y1="22353" x2="21324" y2="22353"/>
                        <a14:foregroundMark x1="53676" y1="14118" x2="49265" y2="705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3627" y="3624578"/>
            <a:ext cx="2257602" cy="1411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712255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0.00578 L 0.09544 -0.06875 C 0.11536 -0.08565 0.14518 -0.09445 0.17656 -0.09445 C 0.21211 -0.09445 0.24063 -0.08565 0.26055 -0.06875 L 0.35612 0.00578 " pathEditMode="relative" rAng="0" ptsTypes="AAAAA">
                                      <p:cBhvr>
                                        <p:cTn id="1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99" y="-50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4.44444E-6 L 0.08203 -0.11551 C 0.09896 -0.14098 0.12461 -0.15556 0.15156 -0.15556 C 0.18216 -0.15556 0.20677 -0.14098 0.2237 -0.11551 L 0.30586 4.44444E-6 " pathEditMode="relative" rAng="0" ptsTypes="AAAAA">
                                      <p:cBhvr>
                                        <p:cTn id="4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286" y="-7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>
            <a:extLst>
              <a:ext uri="{FF2B5EF4-FFF2-40B4-BE49-F238E27FC236}">
                <a16:creationId xmlns:a16="http://schemas.microsoft.com/office/drawing/2014/main" id="{F42715B3-3B71-4EC1-AAE7-1AC1200CB18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782"/>
          <a:stretch/>
        </p:blipFill>
        <p:spPr>
          <a:xfrm>
            <a:off x="457200" y="1620798"/>
            <a:ext cx="3728884" cy="411480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09BDC4E-D846-45E0-9647-46D2731720D4}"/>
              </a:ext>
            </a:extLst>
          </p:cNvPr>
          <p:cNvSpPr/>
          <p:nvPr/>
        </p:nvSpPr>
        <p:spPr>
          <a:xfrm>
            <a:off x="3886200" y="420469"/>
            <a:ext cx="6096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“How many ball is ?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How many birds are?”</a:t>
            </a:r>
          </a:p>
        </p:txBody>
      </p:sp>
      <p:pic>
        <p:nvPicPr>
          <p:cNvPr id="6" name="Picture 2" descr="Two Boys Talking Royalty-Free Images, Stock Photos &amp; Pictures | Shutterstock">
            <a:extLst>
              <a:ext uri="{FF2B5EF4-FFF2-40B4-BE49-F238E27FC236}">
                <a16:creationId xmlns:a16="http://schemas.microsoft.com/office/drawing/2014/main" id="{151FC4D1-0E09-465E-9C49-6013E767C95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429" b="87500" l="2655" r="54425">
                        <a14:foregroundMark x1="14159" y1="15714" x2="18584" y2="13214"/>
                        <a14:foregroundMark x1="24779" y1="14643" x2="27876" y2="13571"/>
                        <a14:foregroundMark x1="31416" y1="11786" x2="19912" y2="8571"/>
                        <a14:foregroundMark x1="19912" y1="8571" x2="9292" y2="12500"/>
                        <a14:foregroundMark x1="9292" y1="12500" x2="7522" y2="3214"/>
                        <a14:foregroundMark x1="7522" y1="3214" x2="19469" y2="1429"/>
                        <a14:foregroundMark x1="19469" y1="1429" x2="30531" y2="5000"/>
                        <a14:foregroundMark x1="30531" y1="5000" x2="33186" y2="11429"/>
                        <a14:foregroundMark x1="30531" y1="1786" x2="9292" y2="1429"/>
                        <a14:foregroundMark x1="49558" y1="35714" x2="50000" y2="32500"/>
                        <a14:foregroundMark x1="53982" y1="32143" x2="54425" y2="35000"/>
                        <a14:foregroundMark x1="19027" y1="84643" x2="20796" y2="83571"/>
                        <a14:foregroundMark x1="11947" y1="82857" x2="11504" y2="83571"/>
                        <a14:foregroundMark x1="9735" y1="86429" x2="10177" y2="85714"/>
                        <a14:foregroundMark x1="11062" y1="87500" x2="11062" y2="87500"/>
                        <a14:foregroundMark x1="24336" y1="86071" x2="24779" y2="86429"/>
                        <a14:foregroundMark x1="25664" y1="84643" x2="23894" y2="85714"/>
                        <a14:foregroundMark x1="3097" y1="33214" x2="2655" y2="560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4062" b="6590"/>
          <a:stretch/>
        </p:blipFill>
        <p:spPr bwMode="auto">
          <a:xfrm flipH="1">
            <a:off x="10736618" y="3429000"/>
            <a:ext cx="1269765" cy="2527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Two Boys Talking Royalty-Free Images, Stock Photos &amp; Pictures | Shutterstock">
            <a:extLst>
              <a:ext uri="{FF2B5EF4-FFF2-40B4-BE49-F238E27FC236}">
                <a16:creationId xmlns:a16="http://schemas.microsoft.com/office/drawing/2014/main" id="{132A7180-B4E1-4BDD-862E-1682D9788B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857" b="90000" l="49558" r="99558">
                        <a14:foregroundMark x1="70354" y1="10000" x2="81858" y2="12500"/>
                        <a14:foregroundMark x1="81858" y1="12500" x2="87611" y2="22143"/>
                        <a14:foregroundMark x1="87611" y1="22143" x2="98230" y2="15357"/>
                        <a14:foregroundMark x1="98230" y1="15357" x2="92035" y2="6786"/>
                        <a14:foregroundMark x1="92035" y1="6786" x2="78761" y2="4643"/>
                        <a14:foregroundMark x1="78761" y1="4643" x2="67699" y2="7857"/>
                        <a14:foregroundMark x1="67699" y1="7857" x2="70796" y2="10357"/>
                        <a14:foregroundMark x1="99115" y1="19286" x2="94690" y2="9643"/>
                        <a14:foregroundMark x1="94690" y1="9643" x2="73451" y2="3214"/>
                        <a14:foregroundMark x1="73451" y1="14643" x2="73451" y2="16429"/>
                        <a14:foregroundMark x1="82301" y1="89286" x2="67699" y2="90000"/>
                        <a14:foregroundMark x1="99115" y1="13571" x2="99558" y2="15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062"/>
          <a:stretch/>
        </p:blipFill>
        <p:spPr bwMode="auto">
          <a:xfrm>
            <a:off x="8919396" y="3581400"/>
            <a:ext cx="1298959" cy="25279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hought Bubble: Cloud 7">
            <a:extLst>
              <a:ext uri="{FF2B5EF4-FFF2-40B4-BE49-F238E27FC236}">
                <a16:creationId xmlns:a16="http://schemas.microsoft.com/office/drawing/2014/main" id="{6DA2758A-96C1-4913-B6E3-81B6465639F8}"/>
              </a:ext>
            </a:extLst>
          </p:cNvPr>
          <p:cNvSpPr/>
          <p:nvPr/>
        </p:nvSpPr>
        <p:spPr>
          <a:xfrm>
            <a:off x="6312581" y="2086317"/>
            <a:ext cx="2667000" cy="1676400"/>
          </a:xfrm>
          <a:prstGeom prst="cloudCallout">
            <a:avLst>
              <a:gd name="adj1" fmla="val 60073"/>
              <a:gd name="adj2" fmla="val 79364"/>
            </a:avLst>
          </a:prstGeom>
          <a:blipFill>
            <a:blip r:embed="rId6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4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2 birds</a:t>
            </a:r>
            <a:endParaRPr lang="en-US" sz="40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Thought Bubble: Cloud 8">
            <a:extLst>
              <a:ext uri="{FF2B5EF4-FFF2-40B4-BE49-F238E27FC236}">
                <a16:creationId xmlns:a16="http://schemas.microsoft.com/office/drawing/2014/main" id="{441DFEAA-1A5E-4D0E-8C31-A1A13EC08E5A}"/>
              </a:ext>
            </a:extLst>
          </p:cNvPr>
          <p:cNvSpPr/>
          <p:nvPr/>
        </p:nvSpPr>
        <p:spPr>
          <a:xfrm>
            <a:off x="8648700" y="743634"/>
            <a:ext cx="2667000" cy="1676400"/>
          </a:xfrm>
          <a:prstGeom prst="cloudCallout">
            <a:avLst>
              <a:gd name="adj1" fmla="val 40952"/>
              <a:gd name="adj2" fmla="val 120370"/>
            </a:avLst>
          </a:prstGeom>
          <a:blipFill>
            <a:blip r:embed="rId6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40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 ball</a:t>
            </a:r>
            <a:endParaRPr lang="en-US" sz="40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C56E28D-1B6E-4E32-A26A-D7858C3A6F3E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>
                        <a14:foregroundMark x1="84000" y1="48889" x2="69333" y2="30667"/>
                        <a14:foregroundMark x1="69333" y1="30667" x2="48000" y2="23556"/>
                        <a14:foregroundMark x1="48000" y1="23556" x2="27556" y2="34222"/>
                        <a14:foregroundMark x1="27556" y1="34222" x2="31111" y2="59111"/>
                        <a14:foregroundMark x1="31111" y1="59111" x2="48000" y2="77778"/>
                        <a14:foregroundMark x1="48000" y1="77778" x2="72889" y2="78667"/>
                        <a14:foregroundMark x1="72889" y1="78667" x2="84889" y2="57333"/>
                        <a14:foregroundMark x1="84889" y1="57333" x2="82667" y2="46222"/>
                        <a14:foregroundMark x1="84000" y1="44889" x2="67111" y2="27111"/>
                        <a14:foregroundMark x1="67111" y1="27111" x2="40889" y2="24444"/>
                        <a14:foregroundMark x1="40889" y1="24444" x2="27556" y2="3955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329" y="1981200"/>
            <a:ext cx="1600200" cy="16002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2D63749-A2CF-4BCA-859D-55424A58DDE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7059" b="89412" l="9559" r="89706">
                        <a14:foregroundMark x1="17647" y1="80000" x2="31618" y2="51765"/>
                        <a14:foregroundMark x1="31618" y1="51765" x2="21324" y2="22353"/>
                        <a14:foregroundMark x1="21324" y1="22353" x2="21324" y2="22353"/>
                        <a14:foregroundMark x1="53676" y1="14118" x2="49265" y2="7059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13627" y="3624578"/>
            <a:ext cx="2257602" cy="14110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86259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0.00578 L 0.09544 -0.06875 C 0.11536 -0.08565 0.14518 -0.09445 0.17656 -0.09445 C 0.21211 -0.09445 0.24063 -0.08565 0.26055 -0.06875 L 0.35612 0.00578 " pathEditMode="relative" rAng="0" ptsTypes="AAAAA">
                                      <p:cBhvr>
                                        <p:cTn id="1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799" y="-502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7" dur="2000" fill="hold"/>
                                        <p:tgtEl>
                                          <p:spTgt spid="11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 tmFilter="0,0; .5, 1; 1, 1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37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875E-6 4.44444E-6 L 0.08203 -0.11551 C 0.09896 -0.14098 0.12461 -0.15556 0.15156 -0.15556 C 0.18216 -0.15556 0.20677 -0.14098 0.2237 -0.11551 L 0.30586 4.44444E-6 " pathEditMode="relative" rAng="0" ptsTypes="AAAAA">
                                      <p:cBhvr>
                                        <p:cTn id="4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286" y="-77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6" dur="2000" fill="hold"/>
                                        <p:tgtEl>
                                          <p:spTgt spid="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6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51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52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53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5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514EF631-EC5D-4EAC-BDD6-D827FB506D1B}"/>
              </a:ext>
            </a:extLst>
          </p:cNvPr>
          <p:cNvSpPr/>
          <p:nvPr/>
        </p:nvSpPr>
        <p:spPr>
          <a:xfrm>
            <a:off x="10545097" y="214599"/>
            <a:ext cx="130316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PW</a:t>
            </a:r>
            <a:endParaRPr lang="en-US" sz="54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69DB513-D0D5-40F3-9709-978F39C02AED}"/>
              </a:ext>
            </a:extLst>
          </p:cNvPr>
          <p:cNvSpPr/>
          <p:nvPr/>
        </p:nvSpPr>
        <p:spPr>
          <a:xfrm>
            <a:off x="6265050" y="1691696"/>
            <a:ext cx="3433185" cy="1323439"/>
          </a:xfrm>
          <a:prstGeom prst="rect">
            <a:avLst/>
          </a:prstGeom>
          <a:blipFill>
            <a:blip r:embed="rId2"/>
            <a:tile tx="0" ty="0" sx="100000" sy="100000" flip="none" algn="tl"/>
          </a:blip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-US" sz="8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 ball </a:t>
            </a:r>
            <a:endParaRPr lang="en-US" sz="80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1C8C9D2-84F7-4E5B-A4D9-D7102482ECDF}"/>
              </a:ext>
            </a:extLst>
          </p:cNvPr>
          <p:cNvSpPr/>
          <p:nvPr/>
        </p:nvSpPr>
        <p:spPr>
          <a:xfrm>
            <a:off x="1916486" y="340723"/>
            <a:ext cx="6278762" cy="92182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How many ball is ?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B8846F6-7591-4CB9-A9AB-F7D9B89695F9}"/>
              </a:ext>
            </a:extLst>
          </p:cNvPr>
          <p:cNvSpPr/>
          <p:nvPr/>
        </p:nvSpPr>
        <p:spPr>
          <a:xfrm>
            <a:off x="5586864" y="1767357"/>
            <a:ext cx="4611366" cy="1323439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-US" sz="80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 flowers</a:t>
            </a:r>
            <a:endParaRPr lang="en-US" sz="80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60B159C-EB7D-4698-A70C-34B643E8F025}"/>
              </a:ext>
            </a:extLst>
          </p:cNvPr>
          <p:cNvSpPr/>
          <p:nvPr/>
        </p:nvSpPr>
        <p:spPr>
          <a:xfrm>
            <a:off x="5957746" y="1635700"/>
            <a:ext cx="3849328" cy="1569660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>
              <a:bevelT w="69850" h="38100" prst="cross"/>
            </a:sp3d>
          </a:bodyPr>
          <a:lstStyle/>
          <a:p>
            <a:pPr algn="ctr"/>
            <a:r>
              <a:rPr lang="en-US" sz="9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 birds</a:t>
            </a:r>
            <a:endParaRPr lang="en-US" sz="9600" b="1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utoShape 2" descr="Kite in Sky Clip Art Free PNG Image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6568E730-9F56-46CF-8DBF-530F946DB638}"/>
              </a:ext>
            </a:extLst>
          </p:cNvPr>
          <p:cNvGrpSpPr/>
          <p:nvPr/>
        </p:nvGrpSpPr>
        <p:grpSpPr>
          <a:xfrm>
            <a:off x="2632834" y="1262543"/>
            <a:ext cx="1671224" cy="1790339"/>
            <a:chOff x="2945797" y="4686661"/>
            <a:chExt cx="1977320" cy="1882075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B14D7453-65EA-421B-9FAF-F7FFE444835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41042" y="4686661"/>
              <a:ext cx="1882075" cy="1882075"/>
            </a:xfrm>
            <a:prstGeom prst="rect">
              <a:avLst/>
            </a:prstGeom>
          </p:spPr>
        </p:pic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2ABBCD54-A23C-4BA5-AD01-119845C6CEBF}"/>
                </a:ext>
              </a:extLst>
            </p:cNvPr>
            <p:cNvSpPr/>
            <p:nvPr/>
          </p:nvSpPr>
          <p:spPr>
            <a:xfrm>
              <a:off x="2945797" y="4842869"/>
              <a:ext cx="218565" cy="165008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endParaRPr lang="en-US" sz="9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9B92875D-B1FB-4508-8B4D-AB420A5ECECA}"/>
              </a:ext>
            </a:extLst>
          </p:cNvPr>
          <p:cNvGrpSpPr/>
          <p:nvPr/>
        </p:nvGrpSpPr>
        <p:grpSpPr>
          <a:xfrm>
            <a:off x="2039116" y="1691696"/>
            <a:ext cx="3301707" cy="1737304"/>
            <a:chOff x="6874990" y="4546118"/>
            <a:chExt cx="3301707" cy="1737304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85BC1113-FFD7-4540-8225-5516580AD273}"/>
                </a:ext>
              </a:extLst>
            </p:cNvPr>
            <p:cNvGrpSpPr/>
            <p:nvPr/>
          </p:nvGrpSpPr>
          <p:grpSpPr>
            <a:xfrm>
              <a:off x="7301319" y="4546118"/>
              <a:ext cx="2875378" cy="1539637"/>
              <a:chOff x="6116222" y="1842638"/>
              <a:chExt cx="4113628" cy="2089492"/>
            </a:xfrm>
          </p:grpSpPr>
          <p:pic>
            <p:nvPicPr>
              <p:cNvPr id="25" name="Picture 24">
                <a:extLst>
                  <a:ext uri="{FF2B5EF4-FFF2-40B4-BE49-F238E27FC236}">
                    <a16:creationId xmlns:a16="http://schemas.microsoft.com/office/drawing/2014/main" id="{F84541A2-3AB3-49D4-AC2D-17736FA86B8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16222" y="1842638"/>
                <a:ext cx="2190750" cy="2085975"/>
              </a:xfrm>
              <a:prstGeom prst="rect">
                <a:avLst/>
              </a:prstGeom>
            </p:spPr>
          </p:pic>
          <p:pic>
            <p:nvPicPr>
              <p:cNvPr id="26" name="Picture 25">
                <a:extLst>
                  <a:ext uri="{FF2B5EF4-FFF2-40B4-BE49-F238E27FC236}">
                    <a16:creationId xmlns:a16="http://schemas.microsoft.com/office/drawing/2014/main" id="{F956FD60-09DB-4391-A243-10308D24313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039100" y="1846155"/>
                <a:ext cx="2190750" cy="2085975"/>
              </a:xfrm>
              <a:prstGeom prst="rect">
                <a:avLst/>
              </a:prstGeom>
            </p:spPr>
          </p:pic>
        </p:grp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068B3F76-858D-410D-BAEE-96A9F929B69B}"/>
                </a:ext>
              </a:extLst>
            </p:cNvPr>
            <p:cNvSpPr/>
            <p:nvPr/>
          </p:nvSpPr>
          <p:spPr>
            <a:xfrm>
              <a:off x="6874990" y="4713762"/>
              <a:ext cx="184731" cy="156966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endParaRPr lang="en-US" sz="9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DDD58F17-5464-49BD-91E8-8E0C3CF58278}"/>
              </a:ext>
            </a:extLst>
          </p:cNvPr>
          <p:cNvGrpSpPr/>
          <p:nvPr/>
        </p:nvGrpSpPr>
        <p:grpSpPr>
          <a:xfrm>
            <a:off x="674142" y="1003214"/>
            <a:ext cx="4528267" cy="2434472"/>
            <a:chOff x="3546088" y="4822582"/>
            <a:chExt cx="3472951" cy="1569660"/>
          </a:xfrm>
        </p:grpSpPr>
        <p:pic>
          <p:nvPicPr>
            <p:cNvPr id="29" name="Picture 2" descr="FLOWER png images | PNGEgg">
              <a:extLst>
                <a:ext uri="{FF2B5EF4-FFF2-40B4-BE49-F238E27FC236}">
                  <a16:creationId xmlns:a16="http://schemas.microsoft.com/office/drawing/2014/main" id="{C080C82C-0A7C-4D9C-83D8-5A7C7219D97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7251" b="92447" l="9483" r="89943">
                          <a14:foregroundMark x1="51149" y1="7251" x2="39655" y2="7855"/>
                          <a14:foregroundMark x1="43678" y1="92447" x2="52874" y2="9063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95058" y="5219554"/>
              <a:ext cx="1123975" cy="10690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30" name="Picture 2" descr="FLOWER png images | PNGEgg">
              <a:extLst>
                <a:ext uri="{FF2B5EF4-FFF2-40B4-BE49-F238E27FC236}">
                  <a16:creationId xmlns:a16="http://schemas.microsoft.com/office/drawing/2014/main" id="{1B338C52-BAC9-4294-A4E1-AAF8EED1F48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backgroundRemoval t="7251" b="92447" l="9483" r="89943">
                          <a14:foregroundMark x1="51149" y1="7251" x2="39655" y2="7855"/>
                          <a14:foregroundMark x1="43678" y1="92447" x2="52874" y2="9063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895064" y="5219554"/>
              <a:ext cx="1123975" cy="10690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4CFCC1E8-A49C-4A0F-9DF7-2E7FC624BF3D}"/>
                </a:ext>
              </a:extLst>
            </p:cNvPr>
            <p:cNvSpPr/>
            <p:nvPr/>
          </p:nvSpPr>
          <p:spPr>
            <a:xfrm>
              <a:off x="3546088" y="4822582"/>
              <a:ext cx="184731" cy="156966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endParaRPr lang="en-US" sz="9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sp>
        <p:nvSpPr>
          <p:cNvPr id="45" name="Rectangle 44">
            <a:extLst>
              <a:ext uri="{FF2B5EF4-FFF2-40B4-BE49-F238E27FC236}">
                <a16:creationId xmlns:a16="http://schemas.microsoft.com/office/drawing/2014/main" id="{0A12614C-1861-45E3-AD01-E8E3ADA51724}"/>
              </a:ext>
            </a:extLst>
          </p:cNvPr>
          <p:cNvSpPr/>
          <p:nvPr/>
        </p:nvSpPr>
        <p:spPr>
          <a:xfrm>
            <a:off x="2582830" y="647336"/>
            <a:ext cx="6278762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How many birds are ?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7DB53F00-D1E0-4FEB-AB2E-7684DAC8E557}"/>
              </a:ext>
            </a:extLst>
          </p:cNvPr>
          <p:cNvSpPr/>
          <p:nvPr/>
        </p:nvSpPr>
        <p:spPr>
          <a:xfrm>
            <a:off x="1454862" y="79884"/>
            <a:ext cx="7579561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How many flowers are ?</a:t>
            </a:r>
          </a:p>
        </p:txBody>
      </p:sp>
      <p:sp>
        <p:nvSpPr>
          <p:cNvPr id="4" name="AutoShape 2" descr="long vowels ppt - Clip Art Library">
            <a:extLst>
              <a:ext uri="{FF2B5EF4-FFF2-40B4-BE49-F238E27FC236}">
                <a16:creationId xmlns:a16="http://schemas.microsoft.com/office/drawing/2014/main" id="{A2C43458-BCE8-4E3A-B486-C7995D529A21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" name="AutoShape 4" descr="long vowels ppt - Clip Art Library">
            <a:extLst>
              <a:ext uri="{FF2B5EF4-FFF2-40B4-BE49-F238E27FC236}">
                <a16:creationId xmlns:a16="http://schemas.microsoft.com/office/drawing/2014/main" id="{4A414FE1-DD2E-4BA5-88B0-E98BDF8DA92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27912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29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6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6" presetClass="exit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6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0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8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2" grpId="1" animBg="1"/>
      <p:bldP spid="13" grpId="0"/>
      <p:bldP spid="13" grpId="1"/>
      <p:bldP spid="10" grpId="0" animBg="1"/>
      <p:bldP spid="6" grpId="0" animBg="1"/>
      <p:bldP spid="6" grpId="1" animBg="1"/>
      <p:bldP spid="45" grpId="0"/>
      <p:bldP spid="45" grpId="1"/>
      <p:bldP spid="46" grpId="0"/>
      <p:bldP spid="46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E59A458-B896-4493-9E53-0F6FECD8A6E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500" b="90833" l="10000" r="90000">
                        <a14:foregroundMark x1="38672" y1="10139" x2="45547" y2="7500"/>
                        <a14:foregroundMark x1="45547" y1="7500" x2="63594" y2="12778"/>
                        <a14:foregroundMark x1="64063" y1="59583" x2="64219" y2="55139"/>
                        <a14:foregroundMark x1="56250" y1="89444" x2="45000" y2="9083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738156" y="870251"/>
            <a:ext cx="5689601" cy="32004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A4EB9A2-5C2B-422F-A404-AA104B7B55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500" b="90833" l="10000" r="90000">
                        <a14:foregroundMark x1="38672" y1="10139" x2="45547" y2="7500"/>
                        <a14:foregroundMark x1="45547" y1="7500" x2="63594" y2="12778"/>
                        <a14:foregroundMark x1="64063" y1="59583" x2="64219" y2="55139"/>
                        <a14:foregroundMark x1="56250" y1="89444" x2="45000" y2="90833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283986" y="1016391"/>
            <a:ext cx="5689601" cy="320040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ADF5A52-3C3E-469E-9682-4E34F78D191F}"/>
              </a:ext>
            </a:extLst>
          </p:cNvPr>
          <p:cNvSpPr/>
          <p:nvPr/>
        </p:nvSpPr>
        <p:spPr>
          <a:xfrm>
            <a:off x="1319754" y="117642"/>
            <a:ext cx="265361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Group 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42A3AD2-DB80-4645-8805-157261A22C2D}"/>
              </a:ext>
            </a:extLst>
          </p:cNvPr>
          <p:cNvSpPr/>
          <p:nvPr/>
        </p:nvSpPr>
        <p:spPr>
          <a:xfrm>
            <a:off x="7026203" y="82779"/>
            <a:ext cx="265361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Group 2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850B0015-F0E7-4ED1-96F2-4A453EBB74AE}"/>
              </a:ext>
            </a:extLst>
          </p:cNvPr>
          <p:cNvGrpSpPr/>
          <p:nvPr/>
        </p:nvGrpSpPr>
        <p:grpSpPr>
          <a:xfrm>
            <a:off x="5950258" y="1009037"/>
            <a:ext cx="4089484" cy="1907458"/>
            <a:chOff x="5943600" y="1673942"/>
            <a:chExt cx="4089484" cy="1907458"/>
          </a:xfrm>
        </p:grpSpPr>
        <p:sp>
          <p:nvSpPr>
            <p:cNvPr id="2" name="AutoShape 4" descr="Metal Center Table - Vento Furniture">
              <a:extLst>
                <a:ext uri="{FF2B5EF4-FFF2-40B4-BE49-F238E27FC236}">
                  <a16:creationId xmlns:a16="http://schemas.microsoft.com/office/drawing/2014/main" id="{414F7491-A6ED-4110-8559-C69236DC887B}"/>
                </a:ext>
              </a:extLst>
            </p:cNvPr>
            <p:cNvSpPr>
              <a:spLocks noChangeAspect="1" noChangeArrowheads="1"/>
            </p:cNvSpPr>
            <p:nvPr/>
          </p:nvSpPr>
          <p:spPr bwMode="auto">
            <a:xfrm>
              <a:off x="5943600" y="3276600"/>
              <a:ext cx="304800" cy="3048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026" name="Picture 2" descr="Ball Games PNG Transparent Images Free Download | Vector ...">
              <a:extLst>
                <a:ext uri="{FF2B5EF4-FFF2-40B4-BE49-F238E27FC236}">
                  <a16:creationId xmlns:a16="http://schemas.microsoft.com/office/drawing/2014/main" id="{64720C51-8723-45C0-B5D2-3A316FEA66A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2703" b="90541" l="9375" r="90000">
                          <a14:foregroundMark x1="33750" y1="16892" x2="21875" y2="19595"/>
                          <a14:foregroundMark x1="40625" y1="91216" x2="60625" y2="89865"/>
                          <a14:foregroundMark x1="37500" y1="10135" x2="10000" y2="37838"/>
                          <a14:foregroundMark x1="10000" y1="37838" x2="11250" y2="62838"/>
                          <a14:foregroundMark x1="9375" y1="25000" x2="9375" y2="25000"/>
                          <a14:foregroundMark x1="18125" y1="28378" x2="36250" y2="6081"/>
                          <a14:foregroundMark x1="36250" y1="10135" x2="15000" y2="35811"/>
                          <a14:foregroundMark x1="15000" y1="35811" x2="23750" y2="68243"/>
                          <a14:foregroundMark x1="23750" y1="68243" x2="54375" y2="88514"/>
                          <a14:foregroundMark x1="54375" y1="88514" x2="85625" y2="78378"/>
                          <a14:foregroundMark x1="85625" y1="78378" x2="90625" y2="40541"/>
                          <a14:foregroundMark x1="90625" y1="40541" x2="71875" y2="12838"/>
                          <a14:foregroundMark x1="71875" y1="12838" x2="37500" y2="2703"/>
                          <a14:foregroundMark x1="37500" y1="2703" x2="32500" y2="810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632651" y="1862595"/>
              <a:ext cx="1400433" cy="12954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30" name="Picture 6" descr="Car PNG, Car Transparent Background - FreeIconsPNG">
              <a:extLst>
                <a:ext uri="{FF2B5EF4-FFF2-40B4-BE49-F238E27FC236}">
                  <a16:creationId xmlns:a16="http://schemas.microsoft.com/office/drawing/2014/main" id="{AA7A1845-E10F-49D3-99DB-7BD90EF5653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66030" y="1673942"/>
              <a:ext cx="1727201" cy="12954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6" descr="Car PNG, Car Transparent Background - FreeIconsPNG">
              <a:extLst>
                <a:ext uri="{FF2B5EF4-FFF2-40B4-BE49-F238E27FC236}">
                  <a16:creationId xmlns:a16="http://schemas.microsoft.com/office/drawing/2014/main" id="{1D48B72A-CC18-4A0A-A701-5E9F0EE3285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37683" y="2086280"/>
              <a:ext cx="1727201" cy="12954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4B61E19E-A2A8-4334-9FF1-544AB1565F1A}"/>
              </a:ext>
            </a:extLst>
          </p:cNvPr>
          <p:cNvGrpSpPr/>
          <p:nvPr/>
        </p:nvGrpSpPr>
        <p:grpSpPr>
          <a:xfrm>
            <a:off x="844562" y="1144841"/>
            <a:ext cx="3370588" cy="1348250"/>
            <a:chOff x="900041" y="1621094"/>
            <a:chExt cx="3370588" cy="1348250"/>
          </a:xfrm>
        </p:grpSpPr>
        <p:pic>
          <p:nvPicPr>
            <p:cNvPr id="6" name="Picture 2" descr="Ball Games PNG Transparent Images Free Download | Vector ...">
              <a:extLst>
                <a:ext uri="{FF2B5EF4-FFF2-40B4-BE49-F238E27FC236}">
                  <a16:creationId xmlns:a16="http://schemas.microsoft.com/office/drawing/2014/main" id="{BE9040B1-752E-4D76-9CCA-26DC221DA63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2703" b="90541" l="9375" r="90000">
                          <a14:foregroundMark x1="33750" y1="16892" x2="21875" y2="19595"/>
                          <a14:foregroundMark x1="40625" y1="91216" x2="60625" y2="89865"/>
                          <a14:foregroundMark x1="37500" y1="10135" x2="10000" y2="37838"/>
                          <a14:foregroundMark x1="10000" y1="37838" x2="11250" y2="62838"/>
                          <a14:foregroundMark x1="9375" y1="25000" x2="9375" y2="25000"/>
                          <a14:foregroundMark x1="18125" y1="28378" x2="36250" y2="6081"/>
                          <a14:foregroundMark x1="36250" y1="10135" x2="15000" y2="35811"/>
                          <a14:foregroundMark x1="15000" y1="35811" x2="23750" y2="68243"/>
                          <a14:foregroundMark x1="23750" y1="68243" x2="54375" y2="88514"/>
                          <a14:foregroundMark x1="54375" y1="88514" x2="85625" y2="78378"/>
                          <a14:foregroundMark x1="85625" y1="78378" x2="90625" y2="40541"/>
                          <a14:foregroundMark x1="90625" y1="40541" x2="71875" y2="12838"/>
                          <a14:foregroundMark x1="71875" y1="12838" x2="37500" y2="2703"/>
                          <a14:foregroundMark x1="37500" y1="2703" x2="32500" y2="810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057400" y="1673943"/>
              <a:ext cx="1400433" cy="12954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2" descr="Ball Games PNG Transparent Images Free Download | Vector ...">
              <a:extLst>
                <a:ext uri="{FF2B5EF4-FFF2-40B4-BE49-F238E27FC236}">
                  <a16:creationId xmlns:a16="http://schemas.microsoft.com/office/drawing/2014/main" id="{66EB6CB2-01D7-4D81-80FC-D5DF5F5CC74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2703" b="90541" l="9375" r="90000">
                          <a14:foregroundMark x1="33750" y1="16892" x2="21875" y2="19595"/>
                          <a14:foregroundMark x1="40625" y1="91216" x2="60625" y2="89865"/>
                          <a14:foregroundMark x1="37500" y1="10135" x2="10000" y2="37838"/>
                          <a14:foregroundMark x1="10000" y1="37838" x2="11250" y2="62838"/>
                          <a14:foregroundMark x1="9375" y1="25000" x2="9375" y2="25000"/>
                          <a14:foregroundMark x1="18125" y1="28378" x2="36250" y2="6081"/>
                          <a14:foregroundMark x1="36250" y1="10135" x2="15000" y2="35811"/>
                          <a14:foregroundMark x1="15000" y1="35811" x2="23750" y2="68243"/>
                          <a14:foregroundMark x1="23750" y1="68243" x2="54375" y2="88514"/>
                          <a14:foregroundMark x1="54375" y1="88514" x2="85625" y2="78378"/>
                          <a14:foregroundMark x1="85625" y1="78378" x2="90625" y2="40541"/>
                          <a14:foregroundMark x1="90625" y1="40541" x2="71875" y2="12838"/>
                          <a14:foregroundMark x1="71875" y1="12838" x2="37500" y2="2703"/>
                          <a14:foregroundMark x1="37500" y1="2703" x2="32500" y2="810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870196" y="1621094"/>
              <a:ext cx="1400433" cy="12954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6" descr="Car PNG, Car Transparent Background - FreeIconsPNG">
              <a:extLst>
                <a:ext uri="{FF2B5EF4-FFF2-40B4-BE49-F238E27FC236}">
                  <a16:creationId xmlns:a16="http://schemas.microsoft.com/office/drawing/2014/main" id="{A7CFEFAF-E78E-4D6D-8B97-56D0B7C7080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900041" y="1673941"/>
              <a:ext cx="1943066" cy="1295401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D3E0DF88-7DA9-44D5-97D2-B22A592CF004}"/>
              </a:ext>
            </a:extLst>
          </p:cNvPr>
          <p:cNvSpPr/>
          <p:nvPr/>
        </p:nvSpPr>
        <p:spPr>
          <a:xfrm>
            <a:off x="89685" y="4228304"/>
            <a:ext cx="494226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How many balls are?</a:t>
            </a:r>
          </a:p>
          <a:p>
            <a:pPr marL="571500" indent="-571500">
              <a:buFont typeface="Wingdings" panose="05000000000000000000" pitchFamily="2" charset="2"/>
              <a:buChar char="v"/>
            </a:pP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3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How many car is ?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44617A8-547C-4152-B732-F2AD9DC3F67F}"/>
              </a:ext>
            </a:extLst>
          </p:cNvPr>
          <p:cNvSpPr/>
          <p:nvPr/>
        </p:nvSpPr>
        <p:spPr>
          <a:xfrm>
            <a:off x="6136946" y="4228304"/>
            <a:ext cx="498832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How many ball is ?</a:t>
            </a:r>
          </a:p>
          <a:p>
            <a:pPr marL="571500" indent="-571500">
              <a:buFont typeface="Wingdings" panose="05000000000000000000" pitchFamily="2" charset="2"/>
              <a:buChar char="v"/>
            </a:pPr>
            <a:endParaRPr lang="en-US" sz="36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71500" indent="-571500">
              <a:buFont typeface="Wingdings" panose="05000000000000000000" pitchFamily="2" charset="2"/>
              <a:buChar char="v"/>
            </a:pPr>
            <a:r>
              <a:rPr lang="en-US" sz="3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How many car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 are</a:t>
            </a:r>
            <a:r>
              <a:rPr lang="en-US" sz="3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?</a:t>
            </a: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C04AF747-8595-4DE0-8715-A0333E69C810}"/>
              </a:ext>
            </a:extLst>
          </p:cNvPr>
          <p:cNvGrpSpPr/>
          <p:nvPr/>
        </p:nvGrpSpPr>
        <p:grpSpPr>
          <a:xfrm>
            <a:off x="10841985" y="3810000"/>
            <a:ext cx="918313" cy="1200329"/>
            <a:chOff x="11273687" y="2828835"/>
            <a:chExt cx="918313" cy="1200329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ACC10CBA-21AF-4229-ACAA-B9DF273C6CA9}"/>
                </a:ext>
              </a:extLst>
            </p:cNvPr>
            <p:cNvSpPr/>
            <p:nvPr/>
          </p:nvSpPr>
          <p:spPr>
            <a:xfrm>
              <a:off x="11273687" y="3159464"/>
              <a:ext cx="918313" cy="660009"/>
            </a:xfrm>
            <a:prstGeom prst="rect">
              <a:avLst/>
            </a:prstGeom>
            <a:noFill/>
            <a:ln w="28575">
              <a:solidFill>
                <a:srgbClr val="00B050"/>
              </a:solidFill>
            </a:ln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BDFF1386-12FF-44F5-B66F-F0EBC42B47A4}"/>
                </a:ext>
              </a:extLst>
            </p:cNvPr>
            <p:cNvSpPr/>
            <p:nvPr/>
          </p:nvSpPr>
          <p:spPr>
            <a:xfrm>
              <a:off x="11416179" y="2828835"/>
              <a:ext cx="646331" cy="120032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72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70E4BC3C-4FC1-4779-A951-2BB5CBACA4BD}"/>
              </a:ext>
            </a:extLst>
          </p:cNvPr>
          <p:cNvGrpSpPr/>
          <p:nvPr/>
        </p:nvGrpSpPr>
        <p:grpSpPr>
          <a:xfrm>
            <a:off x="4940072" y="5001160"/>
            <a:ext cx="918313" cy="1200329"/>
            <a:chOff x="11273687" y="2828835"/>
            <a:chExt cx="918313" cy="1200329"/>
          </a:xfrm>
        </p:grpSpPr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D6FB498-AC84-4C82-9E96-D69F175EDDE9}"/>
                </a:ext>
              </a:extLst>
            </p:cNvPr>
            <p:cNvSpPr/>
            <p:nvPr/>
          </p:nvSpPr>
          <p:spPr>
            <a:xfrm>
              <a:off x="11273687" y="3159464"/>
              <a:ext cx="918313" cy="660009"/>
            </a:xfrm>
            <a:prstGeom prst="rect">
              <a:avLst/>
            </a:prstGeom>
            <a:noFill/>
            <a:ln w="28575">
              <a:solidFill>
                <a:srgbClr val="00B050"/>
              </a:solidFill>
            </a:ln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5C6CB2C4-1A51-449F-B922-6A32B2D7C322}"/>
                </a:ext>
              </a:extLst>
            </p:cNvPr>
            <p:cNvSpPr/>
            <p:nvPr/>
          </p:nvSpPr>
          <p:spPr>
            <a:xfrm>
              <a:off x="11416179" y="2828835"/>
              <a:ext cx="646331" cy="120032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72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5CA34FB5-30D4-4B17-8340-DD7F2DDBB9E7}"/>
              </a:ext>
            </a:extLst>
          </p:cNvPr>
          <p:cNvGrpSpPr/>
          <p:nvPr/>
        </p:nvGrpSpPr>
        <p:grpSpPr>
          <a:xfrm>
            <a:off x="4915455" y="3835717"/>
            <a:ext cx="918313" cy="1200329"/>
            <a:chOff x="11273687" y="2828835"/>
            <a:chExt cx="918313" cy="1200329"/>
          </a:xfrm>
        </p:grpSpPr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BEFA128A-A9BA-45A6-A221-25D7D01A3405}"/>
                </a:ext>
              </a:extLst>
            </p:cNvPr>
            <p:cNvSpPr/>
            <p:nvPr/>
          </p:nvSpPr>
          <p:spPr>
            <a:xfrm>
              <a:off x="11273687" y="3159464"/>
              <a:ext cx="918313" cy="660009"/>
            </a:xfrm>
            <a:prstGeom prst="rect">
              <a:avLst/>
            </a:prstGeom>
            <a:noFill/>
            <a:ln w="28575">
              <a:solidFill>
                <a:srgbClr val="00B050"/>
              </a:solidFill>
            </a:ln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2864043A-9427-4B86-80CB-C4E8F55EE6A0}"/>
                </a:ext>
              </a:extLst>
            </p:cNvPr>
            <p:cNvSpPr/>
            <p:nvPr/>
          </p:nvSpPr>
          <p:spPr>
            <a:xfrm>
              <a:off x="11416179" y="2828835"/>
              <a:ext cx="646331" cy="120032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72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973055FA-5710-4F98-84DB-9C87F006BB5B}"/>
              </a:ext>
            </a:extLst>
          </p:cNvPr>
          <p:cNvGrpSpPr/>
          <p:nvPr/>
        </p:nvGrpSpPr>
        <p:grpSpPr>
          <a:xfrm>
            <a:off x="10923108" y="5001161"/>
            <a:ext cx="918313" cy="1200329"/>
            <a:chOff x="11273687" y="2834088"/>
            <a:chExt cx="918313" cy="1200329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147FF9AA-430B-4FFE-8806-17A106B3244D}"/>
                </a:ext>
              </a:extLst>
            </p:cNvPr>
            <p:cNvSpPr/>
            <p:nvPr/>
          </p:nvSpPr>
          <p:spPr>
            <a:xfrm>
              <a:off x="11273687" y="3159464"/>
              <a:ext cx="918313" cy="660009"/>
            </a:xfrm>
            <a:prstGeom prst="rect">
              <a:avLst/>
            </a:prstGeom>
            <a:noFill/>
            <a:ln w="28575">
              <a:solidFill>
                <a:srgbClr val="00B050"/>
              </a:solidFill>
            </a:ln>
            <a:scene3d>
              <a:camera prst="orthographicFront"/>
              <a:lightRig rig="threePt" dir="t"/>
            </a:scene3d>
            <a:sp3d>
              <a:bevelT w="139700" prst="cross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E98208A4-A203-4D99-ACBE-FDE4277008D9}"/>
                </a:ext>
              </a:extLst>
            </p:cNvPr>
            <p:cNvSpPr/>
            <p:nvPr/>
          </p:nvSpPr>
          <p:spPr>
            <a:xfrm>
              <a:off x="11339979" y="2834088"/>
              <a:ext cx="646331" cy="1200329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72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492AA1AC-0D5F-4C17-B476-363915B5C232}"/>
              </a:ext>
            </a:extLst>
          </p:cNvPr>
          <p:cNvGrpSpPr/>
          <p:nvPr/>
        </p:nvGrpSpPr>
        <p:grpSpPr>
          <a:xfrm>
            <a:off x="4361636" y="-5805"/>
            <a:ext cx="2372765" cy="2442695"/>
            <a:chOff x="4361636" y="-5805"/>
            <a:chExt cx="2372765" cy="2442695"/>
          </a:xfrm>
        </p:grpSpPr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385B45EE-9910-47C9-9CAD-32DF978A7AEF}"/>
                </a:ext>
              </a:extLst>
            </p:cNvPr>
            <p:cNvSpPr/>
            <p:nvPr/>
          </p:nvSpPr>
          <p:spPr>
            <a:xfrm>
              <a:off x="4361636" y="-5805"/>
              <a:ext cx="2372765" cy="156966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9600" b="1" cap="none" spc="0" dirty="0">
                  <a:ln w="0"/>
                  <a:solidFill>
                    <a:schemeClr val="accent1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GW</a:t>
              </a:r>
            </a:p>
          </p:txBody>
        </p:sp>
        <p:sp>
          <p:nvSpPr>
            <p:cNvPr id="18" name="Callout: Down Arrow 17">
              <a:extLst>
                <a:ext uri="{FF2B5EF4-FFF2-40B4-BE49-F238E27FC236}">
                  <a16:creationId xmlns:a16="http://schemas.microsoft.com/office/drawing/2014/main" id="{B41143DF-1CEB-4978-92F8-2591909650C3}"/>
                </a:ext>
              </a:extLst>
            </p:cNvPr>
            <p:cNvSpPr/>
            <p:nvPr/>
          </p:nvSpPr>
          <p:spPr>
            <a:xfrm>
              <a:off x="4386835" y="170026"/>
              <a:ext cx="2312132" cy="2266864"/>
            </a:xfrm>
            <a:prstGeom prst="downArrowCallout">
              <a:avLst/>
            </a:prstGeom>
            <a:noFill/>
            <a:ln w="571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b="1"/>
            </a:p>
          </p:txBody>
        </p:sp>
      </p:grpSp>
    </p:spTree>
    <p:extLst>
      <p:ext uri="{BB962C8B-B14F-4D97-AF65-F5344CB8AC3E}">
        <p14:creationId xmlns:p14="http://schemas.microsoft.com/office/powerpoint/2010/main" val="283294477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7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9" grpId="0"/>
      <p:bldP spid="13" grpId="0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6C1A866F-FB3A-9FEC-394A-C2BECF7D170D}"/>
              </a:ext>
            </a:extLst>
          </p:cNvPr>
          <p:cNvSpPr/>
          <p:nvPr/>
        </p:nvSpPr>
        <p:spPr>
          <a:xfrm>
            <a:off x="-1203919" y="2398911"/>
            <a:ext cx="7095926" cy="1407753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Wave1">
              <a:avLst/>
            </a:prstTxWarp>
            <a:spAutoFit/>
            <a:scene3d>
              <a:camera prst="isometricOffAxis2Right"/>
              <a:lightRig rig="threePt" dir="t"/>
            </a:scene3d>
          </a:bodyPr>
          <a:lstStyle/>
          <a:p>
            <a:pPr algn="ctr"/>
            <a:r>
              <a:rPr lang="en-US" sz="595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Let’s play </a:t>
            </a:r>
            <a:r>
              <a:rPr lang="en-US" sz="1234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857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ouch </a:t>
            </a:r>
            <a:r>
              <a:rPr lang="en-US" sz="1028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the board</a:t>
            </a:r>
            <a:r>
              <a:rPr lang="en-US" sz="714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59500" b="1" cap="none" spc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300A8C96-458A-9021-7682-7D00C0315DF1}"/>
              </a:ext>
            </a:extLst>
          </p:cNvPr>
          <p:cNvGrpSpPr/>
          <p:nvPr/>
        </p:nvGrpSpPr>
        <p:grpSpPr>
          <a:xfrm>
            <a:off x="5196424" y="1009725"/>
            <a:ext cx="1822615" cy="3514670"/>
            <a:chOff x="5216491" y="1031448"/>
            <a:chExt cx="1822615" cy="3514670"/>
          </a:xfrm>
        </p:grpSpPr>
        <p:pic>
          <p:nvPicPr>
            <p:cNvPr id="5" name="Picture 2" descr="137,068 Boy Clipart Images, Stock Photos &amp; Vectors | Shutterstock">
              <a:extLst>
                <a:ext uri="{FF2B5EF4-FFF2-40B4-BE49-F238E27FC236}">
                  <a16:creationId xmlns:a16="http://schemas.microsoft.com/office/drawing/2014/main" id="{A14AF7D7-454C-58D4-300E-434B8BF8674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159" r="18519" b="8571"/>
            <a:stretch/>
          </p:blipFill>
          <p:spPr bwMode="auto">
            <a:xfrm>
              <a:off x="5609190" y="2877983"/>
              <a:ext cx="1037216" cy="166813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4" descr="How to Draw a Girl: Easy Step-by-Step Girl Drawing Tutorial for Beginners">
              <a:extLst>
                <a:ext uri="{FF2B5EF4-FFF2-40B4-BE49-F238E27FC236}">
                  <a16:creationId xmlns:a16="http://schemas.microsoft.com/office/drawing/2014/main" id="{A409CE09-B4C1-D1DD-01EA-224B9F2B1E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30026" y="1675326"/>
              <a:ext cx="781046" cy="140775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7C82065-EE58-C960-20DA-C617B00D3E5C}"/>
                </a:ext>
              </a:extLst>
            </p:cNvPr>
            <p:cNvSpPr/>
            <p:nvPr/>
          </p:nvSpPr>
          <p:spPr>
            <a:xfrm>
              <a:off x="5216491" y="1031448"/>
              <a:ext cx="1822615" cy="646331"/>
            </a:xfrm>
            <a:prstGeom prst="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36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Group</a:t>
              </a:r>
              <a:r>
                <a:rPr lang="en-US" sz="36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2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8BF1829F-ED96-2F7C-FD7C-4B6477BBC8EC}"/>
              </a:ext>
            </a:extLst>
          </p:cNvPr>
          <p:cNvGrpSpPr/>
          <p:nvPr/>
        </p:nvGrpSpPr>
        <p:grpSpPr>
          <a:xfrm>
            <a:off x="3298648" y="1037070"/>
            <a:ext cx="1822615" cy="3407521"/>
            <a:chOff x="3298648" y="1037070"/>
            <a:chExt cx="1822615" cy="3407521"/>
          </a:xfrm>
        </p:grpSpPr>
        <p:pic>
          <p:nvPicPr>
            <p:cNvPr id="9" name="Picture 2" descr="137,068 Boy Clipart Images, Stock Photos &amp; Vectors | Shutterstock">
              <a:extLst>
                <a:ext uri="{FF2B5EF4-FFF2-40B4-BE49-F238E27FC236}">
                  <a16:creationId xmlns:a16="http://schemas.microsoft.com/office/drawing/2014/main" id="{DB9F1C11-C4A3-46DF-638B-D44D7B5D38D9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0159" r="18519" b="8571"/>
            <a:stretch/>
          </p:blipFill>
          <p:spPr bwMode="auto">
            <a:xfrm>
              <a:off x="3917061" y="1610280"/>
              <a:ext cx="1037216" cy="1668136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4" descr="How to Draw a Girl: Easy Step-by-Step Girl Drawing Tutorial for Beginners">
              <a:extLst>
                <a:ext uri="{FF2B5EF4-FFF2-40B4-BE49-F238E27FC236}">
                  <a16:creationId xmlns:a16="http://schemas.microsoft.com/office/drawing/2014/main" id="{C0E03F4C-B1E3-0A58-B485-CAC94074DB0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81713" y="3083079"/>
              <a:ext cx="755391" cy="13615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3F6B8A7-6E03-3091-23F7-7A854A0F964F}"/>
                </a:ext>
              </a:extLst>
            </p:cNvPr>
            <p:cNvSpPr/>
            <p:nvPr/>
          </p:nvSpPr>
          <p:spPr>
            <a:xfrm>
              <a:off x="3298648" y="1037070"/>
              <a:ext cx="1822615" cy="646331"/>
            </a:xfrm>
            <a:prstGeom prst="rect">
              <a:avLst/>
            </a:prstGeom>
          </p:spPr>
          <p:style>
            <a:lnRef idx="1">
              <a:schemeClr val="accent5"/>
            </a:lnRef>
            <a:fillRef idx="2">
              <a:schemeClr val="accent5"/>
            </a:fillRef>
            <a:effectRef idx="1">
              <a:schemeClr val="accent5"/>
            </a:effectRef>
            <a:fontRef idx="minor">
              <a:schemeClr val="dk1"/>
            </a:fontRef>
          </p:style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36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Group</a:t>
              </a:r>
              <a:r>
                <a:rPr lang="en-US" sz="36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</a:rPr>
                <a:t> 1</a:t>
              </a:r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D1D5BF82-DF63-D564-8290-8C8F4E23FC57}"/>
              </a:ext>
            </a:extLst>
          </p:cNvPr>
          <p:cNvSpPr/>
          <p:nvPr/>
        </p:nvSpPr>
        <p:spPr>
          <a:xfrm>
            <a:off x="891423" y="161778"/>
            <a:ext cx="10565714" cy="954107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When I say (</a:t>
            </a:r>
            <a:r>
              <a:rPr lang="en-US" sz="2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 ball,2 birds,2 flowers)</a:t>
            </a:r>
            <a:r>
              <a:rPr lang="en-US" sz="28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you will touch the picture .</a:t>
            </a:r>
            <a:r>
              <a:rPr 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Whoever touches first get 1 Point </a:t>
            </a:r>
            <a:endParaRPr lang="en-US" sz="28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" name="Table 16">
            <a:extLst>
              <a:ext uri="{FF2B5EF4-FFF2-40B4-BE49-F238E27FC236}">
                <a16:creationId xmlns:a16="http://schemas.microsoft.com/office/drawing/2014/main" id="{4BB02812-7752-3CA5-A03D-35934616FA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3837478"/>
              </p:ext>
            </p:extLst>
          </p:nvPr>
        </p:nvGraphicFramePr>
        <p:xfrm>
          <a:off x="7418492" y="1705692"/>
          <a:ext cx="3981642" cy="212273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1990821">
                  <a:extLst>
                    <a:ext uri="{9D8B030D-6E8A-4147-A177-3AD203B41FA5}">
                      <a16:colId xmlns:a16="http://schemas.microsoft.com/office/drawing/2014/main" val="810117064"/>
                    </a:ext>
                  </a:extLst>
                </a:gridCol>
                <a:gridCol w="1990821">
                  <a:extLst>
                    <a:ext uri="{9D8B030D-6E8A-4147-A177-3AD203B41FA5}">
                      <a16:colId xmlns:a16="http://schemas.microsoft.com/office/drawing/2014/main" val="2499982040"/>
                    </a:ext>
                  </a:extLst>
                </a:gridCol>
              </a:tblGrid>
              <a:tr h="1061368"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5562302"/>
                  </a:ext>
                </a:extLst>
              </a:tr>
              <a:tr h="1061368">
                <a:tc>
                  <a:txBody>
                    <a:bodyPr/>
                    <a:lstStyle/>
                    <a:p>
                      <a:r>
                        <a:rPr lang="en-US" sz="4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1+1+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4000" b="1" dirty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1+1+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3582259"/>
                  </a:ext>
                </a:extLst>
              </a:tr>
            </a:tbl>
          </a:graphicData>
        </a:graphic>
      </p:graphicFrame>
      <p:sp>
        <p:nvSpPr>
          <p:cNvPr id="14" name="Rectangle 13">
            <a:extLst>
              <a:ext uri="{FF2B5EF4-FFF2-40B4-BE49-F238E27FC236}">
                <a16:creationId xmlns:a16="http://schemas.microsoft.com/office/drawing/2014/main" id="{05D1F70E-7226-FE37-93BD-33802F2A344F}"/>
              </a:ext>
            </a:extLst>
          </p:cNvPr>
          <p:cNvSpPr/>
          <p:nvPr/>
        </p:nvSpPr>
        <p:spPr>
          <a:xfrm>
            <a:off x="7367466" y="1774733"/>
            <a:ext cx="2059731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Group 1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CEFBC244-412E-70E4-4EA5-EBBCD62D7B8C}"/>
              </a:ext>
            </a:extLst>
          </p:cNvPr>
          <p:cNvSpPr/>
          <p:nvPr/>
        </p:nvSpPr>
        <p:spPr>
          <a:xfrm>
            <a:off x="9452742" y="1774733"/>
            <a:ext cx="2004395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Group</a:t>
            </a:r>
            <a:r>
              <a:rPr lang="en-US" sz="40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2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E1DD40B0-E1D9-487C-82A9-F4C2BC7A04E6}"/>
              </a:ext>
            </a:extLst>
          </p:cNvPr>
          <p:cNvGrpSpPr/>
          <p:nvPr/>
        </p:nvGrpSpPr>
        <p:grpSpPr>
          <a:xfrm>
            <a:off x="1017347" y="4660727"/>
            <a:ext cx="1917030" cy="1790339"/>
            <a:chOff x="2654970" y="4686661"/>
            <a:chExt cx="2268147" cy="1882075"/>
          </a:xfrm>
        </p:grpSpPr>
        <p:pic>
          <p:nvPicPr>
            <p:cNvPr id="19" name="Picture 18">
              <a:extLst>
                <a:ext uri="{FF2B5EF4-FFF2-40B4-BE49-F238E27FC236}">
                  <a16:creationId xmlns:a16="http://schemas.microsoft.com/office/drawing/2014/main" id="{5027C148-4D73-4DBE-A3BF-A6728782F66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41042" y="4686661"/>
              <a:ext cx="1882075" cy="1882075"/>
            </a:xfrm>
            <a:prstGeom prst="rect">
              <a:avLst/>
            </a:prstGeom>
          </p:spPr>
        </p:pic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343621E3-54ED-48A2-BEA8-FEE8DE5530BC}"/>
                </a:ext>
              </a:extLst>
            </p:cNvPr>
            <p:cNvSpPr/>
            <p:nvPr/>
          </p:nvSpPr>
          <p:spPr>
            <a:xfrm>
              <a:off x="2654970" y="4842869"/>
              <a:ext cx="800219" cy="156966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96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3CAF56F-4E9F-42D2-8AB7-84AB5CB20D1A}"/>
              </a:ext>
            </a:extLst>
          </p:cNvPr>
          <p:cNvGrpSpPr/>
          <p:nvPr/>
        </p:nvGrpSpPr>
        <p:grpSpPr>
          <a:xfrm>
            <a:off x="7367466" y="4713762"/>
            <a:ext cx="3609451" cy="1737304"/>
            <a:chOff x="6567246" y="4546118"/>
            <a:chExt cx="3609451" cy="1737304"/>
          </a:xfrm>
        </p:grpSpPr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D805FC46-F821-4768-9F2B-08DFA8A32BE1}"/>
                </a:ext>
              </a:extLst>
            </p:cNvPr>
            <p:cNvGrpSpPr/>
            <p:nvPr/>
          </p:nvGrpSpPr>
          <p:grpSpPr>
            <a:xfrm>
              <a:off x="7301319" y="4546118"/>
              <a:ext cx="2875378" cy="1539637"/>
              <a:chOff x="6116222" y="1842638"/>
              <a:chExt cx="4113628" cy="2089492"/>
            </a:xfrm>
          </p:grpSpPr>
          <p:pic>
            <p:nvPicPr>
              <p:cNvPr id="21" name="Picture 20">
                <a:extLst>
                  <a:ext uri="{FF2B5EF4-FFF2-40B4-BE49-F238E27FC236}">
                    <a16:creationId xmlns:a16="http://schemas.microsoft.com/office/drawing/2014/main" id="{4719D571-DCF2-4EE6-BBD8-A8FFBFB57AC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116222" y="1842638"/>
                <a:ext cx="2190750" cy="2085975"/>
              </a:xfrm>
              <a:prstGeom prst="rect">
                <a:avLst/>
              </a:prstGeom>
            </p:spPr>
          </p:pic>
          <p:pic>
            <p:nvPicPr>
              <p:cNvPr id="24" name="Picture 23">
                <a:extLst>
                  <a:ext uri="{FF2B5EF4-FFF2-40B4-BE49-F238E27FC236}">
                    <a16:creationId xmlns:a16="http://schemas.microsoft.com/office/drawing/2014/main" id="{7D64AA5D-5757-4AC9-8333-2A72C1C96E6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8039100" y="1846155"/>
                <a:ext cx="2190750" cy="2085975"/>
              </a:xfrm>
              <a:prstGeom prst="rect">
                <a:avLst/>
              </a:prstGeom>
            </p:spPr>
          </p:pic>
        </p:grpSp>
        <p:sp>
          <p:nvSpPr>
            <p:cNvPr id="25" name="Rectangle 24">
              <a:extLst>
                <a:ext uri="{FF2B5EF4-FFF2-40B4-BE49-F238E27FC236}">
                  <a16:creationId xmlns:a16="http://schemas.microsoft.com/office/drawing/2014/main" id="{16972268-E485-44ED-94C3-A0C4563DD3ED}"/>
                </a:ext>
              </a:extLst>
            </p:cNvPr>
            <p:cNvSpPr/>
            <p:nvPr/>
          </p:nvSpPr>
          <p:spPr>
            <a:xfrm>
              <a:off x="6567246" y="4713762"/>
              <a:ext cx="800220" cy="156966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9600" b="1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3A5F8A14-BEA9-48BB-8D2A-EBC203DE4BBF}"/>
              </a:ext>
            </a:extLst>
          </p:cNvPr>
          <p:cNvGrpSpPr/>
          <p:nvPr/>
        </p:nvGrpSpPr>
        <p:grpSpPr>
          <a:xfrm>
            <a:off x="4035208" y="4809321"/>
            <a:ext cx="2780689" cy="1569660"/>
            <a:chOff x="3238344" y="4822582"/>
            <a:chExt cx="2780689" cy="1569660"/>
          </a:xfrm>
        </p:grpSpPr>
        <p:pic>
          <p:nvPicPr>
            <p:cNvPr id="26" name="Picture 2" descr="FLOWER png images | PNGEgg">
              <a:extLst>
                <a:ext uri="{FF2B5EF4-FFF2-40B4-BE49-F238E27FC236}">
                  <a16:creationId xmlns:a16="http://schemas.microsoft.com/office/drawing/2014/main" id="{C7C30207-DFAE-4A90-B431-6524EBE566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7251" b="92447" l="9483" r="89943">
                          <a14:foregroundMark x1="51149" y1="7251" x2="39655" y2="7855"/>
                          <a14:foregroundMark x1="43678" y1="92447" x2="52874" y2="9063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17061" y="5228270"/>
              <a:ext cx="1123975" cy="10690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7" name="Picture 2" descr="FLOWER png images | PNGEgg">
              <a:extLst>
                <a:ext uri="{FF2B5EF4-FFF2-40B4-BE49-F238E27FC236}">
                  <a16:creationId xmlns:a16="http://schemas.microsoft.com/office/drawing/2014/main" id="{ACEAF991-2A38-443D-B0A9-C537FBD3C4F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ackgroundRemoval t="7251" b="92447" l="9483" r="89943">
                          <a14:foregroundMark x1="51149" y1="7251" x2="39655" y2="7855"/>
                          <a14:foregroundMark x1="43678" y1="92447" x2="52874" y2="9063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95058" y="5219554"/>
              <a:ext cx="1123975" cy="10690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5121FDE9-EEE0-46B3-8A20-774F578F8441}"/>
                </a:ext>
              </a:extLst>
            </p:cNvPr>
            <p:cNvSpPr/>
            <p:nvPr/>
          </p:nvSpPr>
          <p:spPr>
            <a:xfrm>
              <a:off x="3238344" y="4822582"/>
              <a:ext cx="800220" cy="156966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algn="ctr"/>
              <a:r>
                <a:rPr lang="en-US" sz="9600" b="1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endParaRPr lang="en-US" sz="9600" b="1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352806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6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43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44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5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4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 animBg="1"/>
      <p:bldP spid="14" grpId="0"/>
      <p:bldP spid="1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Tiger Images | Free Photos, PNG Stickers, Wallpapers ...">
            <a:extLst>
              <a:ext uri="{FF2B5EF4-FFF2-40B4-BE49-F238E27FC236}">
                <a16:creationId xmlns:a16="http://schemas.microsoft.com/office/drawing/2014/main" id="{CF380EC4-C296-40C5-A238-CB9F96C1E1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7155" b="93677" l="2875" r="90000">
                        <a14:foregroundMark x1="20750" y1="25624" x2="18750" y2="45258"/>
                        <a14:foregroundMark x1="18750" y1="45258" x2="11625" y2="62895"/>
                        <a14:foregroundMark x1="11625" y1="62895" x2="5125" y2="60899"/>
                        <a14:foregroundMark x1="5125" y1="60899" x2="2875" y2="55574"/>
                        <a14:foregroundMark x1="42625" y1="42928" x2="45625" y2="51082"/>
                        <a14:foregroundMark x1="45625" y1="51082" x2="45625" y2="51414"/>
                        <a14:foregroundMark x1="69625" y1="24126" x2="67875" y2="31780"/>
                        <a14:foregroundMark x1="79500" y1="24293" x2="79375" y2="31281"/>
                        <a14:foregroundMark x1="62500" y1="30616" x2="63500" y2="39101"/>
                        <a14:foregroundMark x1="63500" y1="39101" x2="63500" y2="39268"/>
                        <a14:foregroundMark x1="76875" y1="48918" x2="83000" y2="42928"/>
                        <a14:foregroundMark x1="83000" y1="42928" x2="85375" y2="34775"/>
                        <a14:foregroundMark x1="85375" y1="34775" x2="85125" y2="21298"/>
                        <a14:foregroundMark x1="71250" y1="9151" x2="58625" y2="7155"/>
                        <a14:foregroundMark x1="38125" y1="68386" x2="39000" y2="78037"/>
                        <a14:foregroundMark x1="39000" y1="78037" x2="41625" y2="85857"/>
                        <a14:foregroundMark x1="41625" y1="85857" x2="46625" y2="88852"/>
                        <a14:foregroundMark x1="62875" y1="92679" x2="69500" y2="93677"/>
                        <a14:foregroundMark x1="69500" y1="93677" x2="69875" y2="91847"/>
                        <a14:foregroundMark x1="85500" y1="24626" x2="87500" y2="3311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1063" y="1162050"/>
            <a:ext cx="1622893" cy="1219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E6D54187-F7F7-4F38-A8EC-FA8BE1B0382A}"/>
              </a:ext>
            </a:extLst>
          </p:cNvPr>
          <p:cNvSpPr txBox="1"/>
          <p:nvPr/>
        </p:nvSpPr>
        <p:spPr>
          <a:xfrm>
            <a:off x="609599" y="3962400"/>
            <a:ext cx="5486401" cy="186204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tigers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43B853A-A10D-47DC-87E9-527D15E5087E}"/>
              </a:ext>
            </a:extLst>
          </p:cNvPr>
          <p:cNvSpPr txBox="1"/>
          <p:nvPr/>
        </p:nvSpPr>
        <p:spPr>
          <a:xfrm>
            <a:off x="6853956" y="3962400"/>
            <a:ext cx="5109445" cy="1862048"/>
          </a:xfrm>
          <a:prstGeom prst="rect">
            <a:avLst/>
          </a:prstGeom>
          <a:solidFill>
            <a:srgbClr val="00B05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1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tiger 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9B5EA15-DDC7-4F07-AA8F-4FCB616672F2}"/>
              </a:ext>
            </a:extLst>
          </p:cNvPr>
          <p:cNvSpPr/>
          <p:nvPr/>
        </p:nvSpPr>
        <p:spPr>
          <a:xfrm>
            <a:off x="3131521" y="-123230"/>
            <a:ext cx="582197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How many tiger is ?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B5310F5-3870-40B1-9ACC-5BE674A9670D}"/>
              </a:ext>
            </a:extLst>
          </p:cNvPr>
          <p:cNvSpPr/>
          <p:nvPr/>
        </p:nvSpPr>
        <p:spPr>
          <a:xfrm>
            <a:off x="9499451" y="54054"/>
            <a:ext cx="2444900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38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IW</a:t>
            </a:r>
          </a:p>
        </p:txBody>
      </p:sp>
    </p:spTree>
    <p:extLst>
      <p:ext uri="{BB962C8B-B14F-4D97-AF65-F5344CB8AC3E}">
        <p14:creationId xmlns:p14="http://schemas.microsoft.com/office/powerpoint/2010/main" val="274032658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91667E-6 -3.33333E-6 L 0.26693 0.20834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346" y="104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EEDE17F-AD75-4CC6-9931-BE6215502956}"/>
              </a:ext>
            </a:extLst>
          </p:cNvPr>
          <p:cNvSpPr txBox="1"/>
          <p:nvPr/>
        </p:nvSpPr>
        <p:spPr>
          <a:xfrm>
            <a:off x="609599" y="3962400"/>
            <a:ext cx="5486401" cy="1569660"/>
          </a:xfrm>
          <a:prstGeom prst="rect">
            <a:avLst/>
          </a:prstGeom>
          <a:solidFill>
            <a:srgbClr val="00B0F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flowers 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7482A3C-C00D-45BD-888E-C6C0517C53F4}"/>
              </a:ext>
            </a:extLst>
          </p:cNvPr>
          <p:cNvSpPr txBox="1"/>
          <p:nvPr/>
        </p:nvSpPr>
        <p:spPr>
          <a:xfrm>
            <a:off x="6853956" y="3962400"/>
            <a:ext cx="5109445" cy="1569660"/>
          </a:xfrm>
          <a:prstGeom prst="rect">
            <a:avLst/>
          </a:prstGeom>
          <a:solidFill>
            <a:srgbClr val="00B050"/>
          </a:solidFill>
          <a:ln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9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 flower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67D1496-C29D-4B88-B44C-BFD296356AAC}"/>
              </a:ext>
            </a:extLst>
          </p:cNvPr>
          <p:cNvSpPr/>
          <p:nvPr/>
        </p:nvSpPr>
        <p:spPr>
          <a:xfrm>
            <a:off x="2819400" y="0"/>
            <a:ext cx="711130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How many flowers are ?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4D301DC8-DB50-43F1-8B0B-D9462D2D2CB7}"/>
              </a:ext>
            </a:extLst>
          </p:cNvPr>
          <p:cNvGrpSpPr/>
          <p:nvPr/>
        </p:nvGrpSpPr>
        <p:grpSpPr>
          <a:xfrm>
            <a:off x="4473107" y="1033552"/>
            <a:ext cx="3127442" cy="1562664"/>
            <a:chOff x="4473107" y="1033552"/>
            <a:chExt cx="3127442" cy="1562664"/>
          </a:xfrm>
        </p:grpSpPr>
        <p:pic>
          <p:nvPicPr>
            <p:cNvPr id="2050" name="Picture 2" descr="FLOWER png images | PNGEgg">
              <a:extLst>
                <a:ext uri="{FF2B5EF4-FFF2-40B4-BE49-F238E27FC236}">
                  <a16:creationId xmlns:a16="http://schemas.microsoft.com/office/drawing/2014/main" id="{F7A9196D-461E-4FCF-BAFB-B7F1090BC54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7251" b="92447" l="9483" r="89943">
                          <a14:foregroundMark x1="51149" y1="7251" x2="39655" y2="7855"/>
                          <a14:foregroundMark x1="43678" y1="92447" x2="52874" y2="9063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473107" y="1033552"/>
              <a:ext cx="1622893" cy="15436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2" descr="FLOWER png images | PNGEgg">
              <a:extLst>
                <a:ext uri="{FF2B5EF4-FFF2-40B4-BE49-F238E27FC236}">
                  <a16:creationId xmlns:a16="http://schemas.microsoft.com/office/drawing/2014/main" id="{370A1212-BB01-40F6-B778-3C69F56058F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7251" b="92447" l="9483" r="89943">
                          <a14:foregroundMark x1="51149" y1="7251" x2="39655" y2="7855"/>
                          <a14:foregroundMark x1="43678" y1="92447" x2="52874" y2="90634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977656" y="1052602"/>
              <a:ext cx="1622893" cy="154361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A66145BE-89F8-439E-891E-0189492BC570}"/>
              </a:ext>
            </a:extLst>
          </p:cNvPr>
          <p:cNvSpPr/>
          <p:nvPr/>
        </p:nvSpPr>
        <p:spPr>
          <a:xfrm>
            <a:off x="9499451" y="54054"/>
            <a:ext cx="2444900" cy="221599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3800" b="0" cap="none" spc="0" dirty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IW</a:t>
            </a:r>
          </a:p>
        </p:txBody>
      </p:sp>
    </p:spTree>
    <p:extLst>
      <p:ext uri="{BB962C8B-B14F-4D97-AF65-F5344CB8AC3E}">
        <p14:creationId xmlns:p14="http://schemas.microsoft.com/office/powerpoint/2010/main" val="187895732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29167E-6 -3.33333E-6 L -0.23268 0.23542 " pathEditMode="relative" rAng="0" ptsTypes="AA">
                                      <p:cBhvr>
                                        <p:cTn id="2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641" y="1175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8" name="Picture 10" descr="Whiteboard Vector Art, Icons, and Graphics for Free Download">
            <a:extLst>
              <a:ext uri="{FF2B5EF4-FFF2-40B4-BE49-F238E27FC236}">
                <a16:creationId xmlns:a16="http://schemas.microsoft.com/office/drawing/2014/main" id="{FE15B8C4-F26A-43EA-BE80-0058D9E390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1" y="1290239"/>
            <a:ext cx="6353175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391D22F-8E4C-4C74-86FB-187B0B61D173}"/>
              </a:ext>
            </a:extLst>
          </p:cNvPr>
          <p:cNvSpPr/>
          <p:nvPr/>
        </p:nvSpPr>
        <p:spPr>
          <a:xfrm>
            <a:off x="876300" y="674121"/>
            <a:ext cx="11049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“Listen to the sound of numbers and then point to that numbers"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834820F-01FF-4150-86BA-065600A1A25D}"/>
              </a:ext>
            </a:extLst>
          </p:cNvPr>
          <p:cNvSpPr/>
          <p:nvPr/>
        </p:nvSpPr>
        <p:spPr>
          <a:xfrm>
            <a:off x="4112123" y="130109"/>
            <a:ext cx="396775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Assessing learning: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C3C6615-B609-4CCF-B6F1-1452C906DD53}"/>
              </a:ext>
            </a:extLst>
          </p:cNvPr>
          <p:cNvSpPr/>
          <p:nvPr/>
        </p:nvSpPr>
        <p:spPr>
          <a:xfrm>
            <a:off x="9220200" y="2795863"/>
            <a:ext cx="80021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2EC2EAB-F4CA-4DA4-92E7-FC71AFCE94AC}"/>
              </a:ext>
            </a:extLst>
          </p:cNvPr>
          <p:cNvSpPr/>
          <p:nvPr/>
        </p:nvSpPr>
        <p:spPr>
          <a:xfrm>
            <a:off x="6777068" y="2047904"/>
            <a:ext cx="80021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1" cap="none" spc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3E1F208-FAB1-42F2-B54B-D6AB508AF965}"/>
              </a:ext>
            </a:extLst>
          </p:cNvPr>
          <p:cNvSpPr/>
          <p:nvPr/>
        </p:nvSpPr>
        <p:spPr>
          <a:xfrm>
            <a:off x="6822147" y="3397045"/>
            <a:ext cx="80021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1" cap="none" spc="0" dirty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B11E6C6-1657-4F98-AF0D-985BF28F598C}"/>
              </a:ext>
            </a:extLst>
          </p:cNvPr>
          <p:cNvSpPr/>
          <p:nvPr/>
        </p:nvSpPr>
        <p:spPr>
          <a:xfrm>
            <a:off x="5195987" y="3276600"/>
            <a:ext cx="80021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1" cap="none" spc="0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2895335-38BC-4807-8035-CEC1E921CE84}"/>
              </a:ext>
            </a:extLst>
          </p:cNvPr>
          <p:cNvSpPr/>
          <p:nvPr/>
        </p:nvSpPr>
        <p:spPr>
          <a:xfrm>
            <a:off x="8515721" y="1391790"/>
            <a:ext cx="80021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1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09469B3-0192-4099-8ACD-370435BEBE08}"/>
              </a:ext>
            </a:extLst>
          </p:cNvPr>
          <p:cNvSpPr/>
          <p:nvPr/>
        </p:nvSpPr>
        <p:spPr>
          <a:xfrm>
            <a:off x="5624609" y="1473791"/>
            <a:ext cx="80021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1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4" name="AutoShape 2" descr="Computer Mouse Pointer Clipart, Cursor Arrow Silhouette - Clip Art Library">
            <a:extLst>
              <a:ext uri="{FF2B5EF4-FFF2-40B4-BE49-F238E27FC236}">
                <a16:creationId xmlns:a16="http://schemas.microsoft.com/office/drawing/2014/main" id="{9ED6216D-62D4-4A67-BE40-515DFCCE588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AutoShape 4" descr="long vowels ppt - Clip Art Library">
            <a:extLst>
              <a:ext uri="{FF2B5EF4-FFF2-40B4-BE49-F238E27FC236}">
                <a16:creationId xmlns:a16="http://schemas.microsoft.com/office/drawing/2014/main" id="{2ED90309-BDAA-4065-B1F8-0902EFD890C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4E207FE8-8E96-4306-82B9-59767338042D}"/>
              </a:ext>
            </a:extLst>
          </p:cNvPr>
          <p:cNvSpPr/>
          <p:nvPr/>
        </p:nvSpPr>
        <p:spPr>
          <a:xfrm>
            <a:off x="8727146" y="2980503"/>
            <a:ext cx="1590984" cy="1569660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09770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Picture 32">
            <a:extLst>
              <a:ext uri="{FF2B5EF4-FFF2-40B4-BE49-F238E27FC236}">
                <a16:creationId xmlns:a16="http://schemas.microsoft.com/office/drawing/2014/main" id="{A5C1A7A5-061D-4FD6-822B-C76A7BFB93B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 flipH="1" flipV="1">
            <a:off x="4488516" y="1113522"/>
            <a:ext cx="2517341" cy="1338653"/>
          </a:xfrm>
          <a:prstGeom prst="rect">
            <a:avLst/>
          </a:prstGeom>
          <a:effectLst>
            <a:softEdge rad="127000"/>
          </a:effectLst>
        </p:spPr>
      </p:pic>
      <p:grpSp>
        <p:nvGrpSpPr>
          <p:cNvPr id="2" name="Group 1">
            <a:extLst>
              <a:ext uri="{FF2B5EF4-FFF2-40B4-BE49-F238E27FC236}">
                <a16:creationId xmlns:a16="http://schemas.microsoft.com/office/drawing/2014/main" id="{E047DA7E-674D-42A0-A18C-E9CF906CB5A6}"/>
              </a:ext>
            </a:extLst>
          </p:cNvPr>
          <p:cNvGrpSpPr/>
          <p:nvPr/>
        </p:nvGrpSpPr>
        <p:grpSpPr>
          <a:xfrm>
            <a:off x="996056" y="1113521"/>
            <a:ext cx="1102046" cy="3396558"/>
            <a:chOff x="304800" y="1826350"/>
            <a:chExt cx="2549846" cy="4770608"/>
          </a:xfrm>
        </p:grpSpPr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FC2FC30D-59DC-4262-85A8-2DDF54391322}"/>
                </a:ext>
              </a:extLst>
            </p:cNvPr>
            <p:cNvGrpSpPr/>
            <p:nvPr/>
          </p:nvGrpSpPr>
          <p:grpSpPr>
            <a:xfrm>
              <a:off x="304800" y="1826350"/>
              <a:ext cx="2549846" cy="4770608"/>
              <a:chOff x="762000" y="1250365"/>
              <a:chExt cx="3152349" cy="4770608"/>
            </a:xfrm>
          </p:grpSpPr>
          <p:pic>
            <p:nvPicPr>
              <p:cNvPr id="2052" name="Picture 4" descr="Blue Single Balloon PNG Clipart​ | Gallery Yopriceville ...">
                <a:extLst>
                  <a:ext uri="{FF2B5EF4-FFF2-40B4-BE49-F238E27FC236}">
                    <a16:creationId xmlns:a16="http://schemas.microsoft.com/office/drawing/2014/main" id="{6425D653-1D68-46B3-BA8B-78C26143540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1414516" flipH="1">
                <a:off x="762000" y="1890198"/>
                <a:ext cx="1066172" cy="310210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56" name="Picture 8" descr="Cartoon Basket Transparent Images - Free Download on Freepik">
                <a:extLst>
                  <a:ext uri="{FF2B5EF4-FFF2-40B4-BE49-F238E27FC236}">
                    <a16:creationId xmlns:a16="http://schemas.microsoft.com/office/drawing/2014/main" id="{EE81214D-DBBE-4755-98DB-99DA9D3183B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6667" b="91556" l="8889" r="90667">
                            <a14:foregroundMark x1="65333" y1="13333" x2="42667" y2="7111"/>
                            <a14:foregroundMark x1="42667" y1="7111" x2="36000" y2="8444"/>
                            <a14:foregroundMark x1="70667" y1="90222" x2="32444" y2="91556"/>
                            <a14:foregroundMark x1="90667" y1="44889" x2="90222" y2="53778"/>
                            <a14:foregroundMark x1="9778" y1="52444" x2="8889" y2="45778"/>
                            <a14:foregroundMark x1="72889" y1="85778" x2="49333" y2="91556"/>
                            <a14:foregroundMark x1="49333" y1="91556" x2="26222" y2="85778"/>
                            <a14:foregroundMark x1="26222" y1="85778" x2="17333" y2="6000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42549" y="2448191"/>
                <a:ext cx="2971800" cy="354328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" name="Rectangle 2">
                <a:extLst>
                  <a:ext uri="{FF2B5EF4-FFF2-40B4-BE49-F238E27FC236}">
                    <a16:creationId xmlns:a16="http://schemas.microsoft.com/office/drawing/2014/main" id="{DFEDD10F-B099-481F-89D6-05258EF71352}"/>
                  </a:ext>
                </a:extLst>
              </p:cNvPr>
              <p:cNvSpPr/>
              <p:nvPr/>
            </p:nvSpPr>
            <p:spPr>
              <a:xfrm>
                <a:off x="1647626" y="3804982"/>
                <a:ext cx="1561646" cy="221599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13800" b="1" cap="none" spc="0" dirty="0">
                    <a:ln w="0"/>
                    <a:solidFill>
                      <a:srgbClr val="00B0F0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</a:t>
                </a:r>
              </a:p>
            </p:txBody>
          </p:sp>
          <p:pic>
            <p:nvPicPr>
              <p:cNvPr id="9" name="Picture 2" descr="Flying Bird Gif Flapping Wings Sticker - Flying Bird Gif Bird Flapping Wings Stickers">
                <a:extLst>
                  <a:ext uri="{FF2B5EF4-FFF2-40B4-BE49-F238E27FC236}">
                    <a16:creationId xmlns:a16="http://schemas.microsoft.com/office/drawing/2014/main" id="{F77F3FB2-BE99-4228-9F61-0066613A2616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39676" y="1250365"/>
                <a:ext cx="2640963" cy="252212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4" name="Picture 33">
              <a:extLst>
                <a:ext uri="{FF2B5EF4-FFF2-40B4-BE49-F238E27FC236}">
                  <a16:creationId xmlns:a16="http://schemas.microsoft.com/office/drawing/2014/main" id="{13CC0C5C-30A6-48A3-BDF5-E19E98CAC2E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2774" y="3466909"/>
              <a:ext cx="1055700" cy="13869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8CC2CDD1-243D-4ABF-AB87-77B165DB2693}"/>
              </a:ext>
            </a:extLst>
          </p:cNvPr>
          <p:cNvGrpSpPr/>
          <p:nvPr/>
        </p:nvGrpSpPr>
        <p:grpSpPr>
          <a:xfrm>
            <a:off x="3443129" y="2238522"/>
            <a:ext cx="1102046" cy="3396558"/>
            <a:chOff x="2500484" y="1857153"/>
            <a:chExt cx="2549846" cy="4770608"/>
          </a:xfrm>
        </p:grpSpPr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DD08DEE8-C410-4567-AF7E-032CA1279088}"/>
                </a:ext>
              </a:extLst>
            </p:cNvPr>
            <p:cNvGrpSpPr/>
            <p:nvPr/>
          </p:nvGrpSpPr>
          <p:grpSpPr>
            <a:xfrm>
              <a:off x="2500484" y="1857153"/>
              <a:ext cx="2549846" cy="4770608"/>
              <a:chOff x="762000" y="1250365"/>
              <a:chExt cx="3152349" cy="4770608"/>
            </a:xfrm>
          </p:grpSpPr>
          <p:pic>
            <p:nvPicPr>
              <p:cNvPr id="14" name="Picture 4" descr="Blue Single Balloon PNG Clipart​ | Gallery Yopriceville ...">
                <a:extLst>
                  <a:ext uri="{FF2B5EF4-FFF2-40B4-BE49-F238E27FC236}">
                    <a16:creationId xmlns:a16="http://schemas.microsoft.com/office/drawing/2014/main" id="{3A082DE1-F121-4841-908E-AB49F31B267D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1414516" flipH="1">
                <a:off x="762000" y="1890198"/>
                <a:ext cx="1066172" cy="310210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5" name="Picture 8" descr="Cartoon Basket Transparent Images - Free Download on Freepik">
                <a:extLst>
                  <a:ext uri="{FF2B5EF4-FFF2-40B4-BE49-F238E27FC236}">
                    <a16:creationId xmlns:a16="http://schemas.microsoft.com/office/drawing/2014/main" id="{F3F8939D-5575-48A2-AA72-258644774B8F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6667" b="91556" l="8889" r="90667">
                            <a14:foregroundMark x1="65333" y1="13333" x2="42667" y2="7111"/>
                            <a14:foregroundMark x1="42667" y1="7111" x2="36000" y2="8444"/>
                            <a14:foregroundMark x1="70667" y1="90222" x2="32444" y2="91556"/>
                            <a14:foregroundMark x1="90667" y1="44889" x2="90222" y2="53778"/>
                            <a14:foregroundMark x1="9778" y1="52444" x2="8889" y2="45778"/>
                            <a14:foregroundMark x1="72889" y1="85778" x2="49333" y2="91556"/>
                            <a14:foregroundMark x1="49333" y1="91556" x2="26222" y2="85778"/>
                            <a14:foregroundMark x1="26222" y1="85778" x2="17333" y2="6000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42549" y="2448191"/>
                <a:ext cx="2971800" cy="354328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DCFAF319-B88F-4283-828E-FF25B419F920}"/>
                  </a:ext>
                </a:extLst>
              </p:cNvPr>
              <p:cNvSpPr/>
              <p:nvPr/>
            </p:nvSpPr>
            <p:spPr>
              <a:xfrm>
                <a:off x="1585006" y="3804982"/>
                <a:ext cx="1686888" cy="221599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13800" b="1" cap="none" spc="0" dirty="0">
                    <a:ln w="0"/>
                    <a:solidFill>
                      <a:srgbClr val="00B0F0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E</a:t>
                </a:r>
              </a:p>
            </p:txBody>
          </p:sp>
          <p:pic>
            <p:nvPicPr>
              <p:cNvPr id="17" name="Picture 2" descr="Flying Bird Gif Flapping Wings Sticker - Flying Bird Gif Bird Flapping Wings Stickers">
                <a:extLst>
                  <a:ext uri="{FF2B5EF4-FFF2-40B4-BE49-F238E27FC236}">
                    <a16:creationId xmlns:a16="http://schemas.microsoft.com/office/drawing/2014/main" id="{61893678-BBBF-4A22-9378-F3786515315E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39676" y="1250365"/>
                <a:ext cx="2640963" cy="252212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6" name="Picture 35">
              <a:extLst>
                <a:ext uri="{FF2B5EF4-FFF2-40B4-BE49-F238E27FC236}">
                  <a16:creationId xmlns:a16="http://schemas.microsoft.com/office/drawing/2014/main" id="{D061A68E-79A7-4895-852C-FFA3DB23B0FC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77751" y="3540440"/>
              <a:ext cx="1055700" cy="13869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3D712C04-769A-41FE-AEBD-95D47D597533}"/>
              </a:ext>
            </a:extLst>
          </p:cNvPr>
          <p:cNvGrpSpPr/>
          <p:nvPr/>
        </p:nvGrpSpPr>
        <p:grpSpPr>
          <a:xfrm>
            <a:off x="5767799" y="1395169"/>
            <a:ext cx="1102046" cy="3396519"/>
            <a:chOff x="4821077" y="1963194"/>
            <a:chExt cx="2549846" cy="4770553"/>
          </a:xfrm>
        </p:grpSpPr>
        <p:grpSp>
          <p:nvGrpSpPr>
            <p:cNvPr id="18" name="Group 17">
              <a:extLst>
                <a:ext uri="{FF2B5EF4-FFF2-40B4-BE49-F238E27FC236}">
                  <a16:creationId xmlns:a16="http://schemas.microsoft.com/office/drawing/2014/main" id="{79FC046A-395A-44D0-9A72-B48765A7A773}"/>
                </a:ext>
              </a:extLst>
            </p:cNvPr>
            <p:cNvGrpSpPr/>
            <p:nvPr/>
          </p:nvGrpSpPr>
          <p:grpSpPr>
            <a:xfrm>
              <a:off x="4821077" y="1963194"/>
              <a:ext cx="2549846" cy="4770553"/>
              <a:chOff x="762000" y="1250420"/>
              <a:chExt cx="3152349" cy="4770553"/>
            </a:xfrm>
          </p:grpSpPr>
          <p:pic>
            <p:nvPicPr>
              <p:cNvPr id="19" name="Picture 4" descr="Blue Single Balloon PNG Clipart​ | Gallery Yopriceville ...">
                <a:extLst>
                  <a:ext uri="{FF2B5EF4-FFF2-40B4-BE49-F238E27FC236}">
                    <a16:creationId xmlns:a16="http://schemas.microsoft.com/office/drawing/2014/main" id="{10E2C0AC-04EC-45E4-AD48-8C0409DC59F3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duotone>
                  <a:prstClr val="black"/>
                  <a:schemeClr val="accent6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1414516" flipH="1">
                <a:off x="762000" y="1890198"/>
                <a:ext cx="1066172" cy="310210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" name="Picture 8" descr="Cartoon Basket Transparent Images - Free Download on Freepik">
                <a:extLst>
                  <a:ext uri="{FF2B5EF4-FFF2-40B4-BE49-F238E27FC236}">
                    <a16:creationId xmlns:a16="http://schemas.microsoft.com/office/drawing/2014/main" id="{2A57D998-5A16-4A7C-BF24-D1B21F2B6E28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6667" b="91556" l="8889" r="90667">
                            <a14:foregroundMark x1="65333" y1="13333" x2="42667" y2="7111"/>
                            <a14:foregroundMark x1="42667" y1="7111" x2="36000" y2="8444"/>
                            <a14:foregroundMark x1="70667" y1="90222" x2="32444" y2="91556"/>
                            <a14:foregroundMark x1="90667" y1="44889" x2="90222" y2="53778"/>
                            <a14:foregroundMark x1="9778" y1="52444" x2="8889" y2="45778"/>
                            <a14:foregroundMark x1="72889" y1="85778" x2="49333" y2="91556"/>
                            <a14:foregroundMark x1="49333" y1="91556" x2="26222" y2="85778"/>
                            <a14:foregroundMark x1="26222" y1="85778" x2="17333" y2="6000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42549" y="2448191"/>
                <a:ext cx="2971800" cy="354328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A5B19113-DB6A-45D1-B044-AD230FEEB459}"/>
                  </a:ext>
                </a:extLst>
              </p:cNvPr>
              <p:cNvSpPr/>
              <p:nvPr/>
            </p:nvSpPr>
            <p:spPr>
              <a:xfrm>
                <a:off x="1585005" y="3804982"/>
                <a:ext cx="1686888" cy="221599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13800" b="1" cap="none" spc="0" dirty="0">
                    <a:ln w="0"/>
                    <a:solidFill>
                      <a:srgbClr val="00B0F0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</a:t>
                </a:r>
              </a:p>
            </p:txBody>
          </p:sp>
          <p:pic>
            <p:nvPicPr>
              <p:cNvPr id="22" name="Picture 2" descr="Flying Bird Gif Flapping Wings Sticker - Flying Bird Gif Bird Flapping Wings Stickers">
                <a:extLst>
                  <a:ext uri="{FF2B5EF4-FFF2-40B4-BE49-F238E27FC236}">
                    <a16:creationId xmlns:a16="http://schemas.microsoft.com/office/drawing/2014/main" id="{1D30C597-771D-4428-B5CC-9B9CD61CC4A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23183" y="1250420"/>
                <a:ext cx="2640963" cy="252212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7" name="Picture 36">
              <a:extLst>
                <a:ext uri="{FF2B5EF4-FFF2-40B4-BE49-F238E27FC236}">
                  <a16:creationId xmlns:a16="http://schemas.microsoft.com/office/drawing/2014/main" id="{0A493D88-9754-4992-8338-0CB04017434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96672" y="3566274"/>
              <a:ext cx="1055700" cy="13869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7" name="Group 6">
            <a:extLst>
              <a:ext uri="{FF2B5EF4-FFF2-40B4-BE49-F238E27FC236}">
                <a16:creationId xmlns:a16="http://schemas.microsoft.com/office/drawing/2014/main" id="{E10C246D-E5C3-4700-85C5-EDCE2B8B125F}"/>
              </a:ext>
            </a:extLst>
          </p:cNvPr>
          <p:cNvGrpSpPr/>
          <p:nvPr/>
        </p:nvGrpSpPr>
        <p:grpSpPr>
          <a:xfrm>
            <a:off x="7560391" y="2259523"/>
            <a:ext cx="1102046" cy="3396558"/>
            <a:chOff x="7027411" y="1963194"/>
            <a:chExt cx="2549846" cy="4770608"/>
          </a:xfrm>
        </p:grpSpPr>
        <p:grpSp>
          <p:nvGrpSpPr>
            <p:cNvPr id="23" name="Group 22">
              <a:extLst>
                <a:ext uri="{FF2B5EF4-FFF2-40B4-BE49-F238E27FC236}">
                  <a16:creationId xmlns:a16="http://schemas.microsoft.com/office/drawing/2014/main" id="{A3C6B831-87B8-4FCA-9C0C-5B81A86DB555}"/>
                </a:ext>
              </a:extLst>
            </p:cNvPr>
            <p:cNvGrpSpPr/>
            <p:nvPr/>
          </p:nvGrpSpPr>
          <p:grpSpPr>
            <a:xfrm>
              <a:off x="7027411" y="1963194"/>
              <a:ext cx="2549846" cy="4770608"/>
              <a:chOff x="762000" y="1250365"/>
              <a:chExt cx="3152349" cy="4770608"/>
            </a:xfrm>
          </p:grpSpPr>
          <p:pic>
            <p:nvPicPr>
              <p:cNvPr id="24" name="Picture 4" descr="Blue Single Balloon PNG Clipart​ | Gallery Yopriceville ...">
                <a:extLst>
                  <a:ext uri="{FF2B5EF4-FFF2-40B4-BE49-F238E27FC236}">
                    <a16:creationId xmlns:a16="http://schemas.microsoft.com/office/drawing/2014/main" id="{6711D4C4-7FF1-43A4-A2F8-019A370F043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9" cstate="print">
                <a:extLst>
                  <a:ext uri="{BEBA8EAE-BF5A-486C-A8C5-ECC9F3942E4B}">
                    <a14:imgProps xmlns:a14="http://schemas.microsoft.com/office/drawing/2010/main">
                      <a14:imgLayer r:embed="rId10">
                        <a14:imgEffect>
                          <a14:colorTemperature colorTemp="88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1414516" flipH="1">
                <a:off x="762000" y="1890198"/>
                <a:ext cx="1066172" cy="310210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5" name="Picture 8" descr="Cartoon Basket Transparent Images - Free Download on Freepik">
                <a:extLst>
                  <a:ext uri="{FF2B5EF4-FFF2-40B4-BE49-F238E27FC236}">
                    <a16:creationId xmlns:a16="http://schemas.microsoft.com/office/drawing/2014/main" id="{712F47B6-3C3B-43D3-A524-F1065A2483CC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6667" b="91556" l="8889" r="90667">
                            <a14:foregroundMark x1="65333" y1="13333" x2="42667" y2="7111"/>
                            <a14:foregroundMark x1="42667" y1="7111" x2="36000" y2="8444"/>
                            <a14:foregroundMark x1="70667" y1="90222" x2="32444" y2="91556"/>
                            <a14:foregroundMark x1="90667" y1="44889" x2="90222" y2="53778"/>
                            <a14:foregroundMark x1="9778" y1="52444" x2="8889" y2="45778"/>
                            <a14:foregroundMark x1="72889" y1="85778" x2="49333" y2="91556"/>
                            <a14:foregroundMark x1="49333" y1="91556" x2="26222" y2="85778"/>
                            <a14:foregroundMark x1="26222" y1="85778" x2="17333" y2="6000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42549" y="2448191"/>
                <a:ext cx="2971800" cy="354328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6" name="Rectangle 25">
                <a:extLst>
                  <a:ext uri="{FF2B5EF4-FFF2-40B4-BE49-F238E27FC236}">
                    <a16:creationId xmlns:a16="http://schemas.microsoft.com/office/drawing/2014/main" id="{E325BEC9-25ED-4A73-861D-A59E04D0F1E8}"/>
                  </a:ext>
                </a:extLst>
              </p:cNvPr>
              <p:cNvSpPr/>
              <p:nvPr/>
            </p:nvSpPr>
            <p:spPr>
              <a:xfrm>
                <a:off x="1585006" y="3804982"/>
                <a:ext cx="1686888" cy="221599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13800" b="1" cap="none" spc="0" dirty="0">
                    <a:ln w="0"/>
                    <a:solidFill>
                      <a:srgbClr val="00B0F0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L</a:t>
                </a:r>
              </a:p>
            </p:txBody>
          </p:sp>
          <p:pic>
            <p:nvPicPr>
              <p:cNvPr id="27" name="Picture 2" descr="Flying Bird Gif Flapping Wings Sticker - Flying Bird Gif Bird Flapping Wings Stickers">
                <a:extLst>
                  <a:ext uri="{FF2B5EF4-FFF2-40B4-BE49-F238E27FC236}">
                    <a16:creationId xmlns:a16="http://schemas.microsoft.com/office/drawing/2014/main" id="{491670AF-79CC-4213-AE28-CA40B7967E6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39676" y="1250365"/>
                <a:ext cx="2640963" cy="252212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8" name="Picture 37">
              <a:extLst>
                <a:ext uri="{FF2B5EF4-FFF2-40B4-BE49-F238E27FC236}">
                  <a16:creationId xmlns:a16="http://schemas.microsoft.com/office/drawing/2014/main" id="{B2BA3DD4-EC34-4DFF-AB2B-CB0947BF7DF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24327" y="3566053"/>
              <a:ext cx="1055700" cy="13869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E28CA02C-ECAF-4411-876C-4AECE2289EAD}"/>
              </a:ext>
            </a:extLst>
          </p:cNvPr>
          <p:cNvGrpSpPr/>
          <p:nvPr/>
        </p:nvGrpSpPr>
        <p:grpSpPr>
          <a:xfrm>
            <a:off x="9924658" y="948067"/>
            <a:ext cx="1102046" cy="3396558"/>
            <a:chOff x="9403425" y="2068837"/>
            <a:chExt cx="2549846" cy="4770608"/>
          </a:xfrm>
        </p:grpSpPr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22F9AB50-8900-42F2-8219-87C8EDC71B30}"/>
                </a:ext>
              </a:extLst>
            </p:cNvPr>
            <p:cNvGrpSpPr/>
            <p:nvPr/>
          </p:nvGrpSpPr>
          <p:grpSpPr>
            <a:xfrm>
              <a:off x="9403425" y="2068837"/>
              <a:ext cx="2549846" cy="4770608"/>
              <a:chOff x="762000" y="1250365"/>
              <a:chExt cx="3152349" cy="4770608"/>
            </a:xfrm>
          </p:grpSpPr>
          <p:pic>
            <p:nvPicPr>
              <p:cNvPr id="29" name="Picture 4" descr="Blue Single Balloon PNG Clipart​ | Gallery Yopriceville ...">
                <a:extLst>
                  <a:ext uri="{FF2B5EF4-FFF2-40B4-BE49-F238E27FC236}">
                    <a16:creationId xmlns:a16="http://schemas.microsoft.com/office/drawing/2014/main" id="{33DF87F1-E08C-4104-91DB-9623FCF3169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4" cstate="print">
                <a:duotone>
                  <a:prstClr val="black"/>
                  <a:schemeClr val="accent2">
                    <a:tint val="45000"/>
                    <a:satMod val="400000"/>
                  </a:schemeClr>
                </a:duoton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21414516" flipH="1">
                <a:off x="762000" y="1890198"/>
                <a:ext cx="1066172" cy="3102108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30" name="Picture 8" descr="Cartoon Basket Transparent Images - Free Download on Freepik">
                <a:extLst>
                  <a:ext uri="{FF2B5EF4-FFF2-40B4-BE49-F238E27FC236}">
                    <a16:creationId xmlns:a16="http://schemas.microsoft.com/office/drawing/2014/main" id="{88E15E58-9925-48A3-A216-642B9C6F0192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BEBA8EAE-BF5A-486C-A8C5-ECC9F3942E4B}">
                    <a14:imgProps xmlns:a14="http://schemas.microsoft.com/office/drawing/2010/main">
                      <a14:imgLayer r:embed="rId6">
                        <a14:imgEffect>
                          <a14:backgroundRemoval t="6667" b="91556" l="8889" r="90667">
                            <a14:foregroundMark x1="65333" y1="13333" x2="42667" y2="7111"/>
                            <a14:foregroundMark x1="42667" y1="7111" x2="36000" y2="8444"/>
                            <a14:foregroundMark x1="70667" y1="90222" x2="32444" y2="91556"/>
                            <a14:foregroundMark x1="90667" y1="44889" x2="90222" y2="53778"/>
                            <a14:foregroundMark x1="9778" y1="52444" x2="8889" y2="45778"/>
                            <a14:foregroundMark x1="72889" y1="85778" x2="49333" y2="91556"/>
                            <a14:foregroundMark x1="49333" y1="91556" x2="26222" y2="85778"/>
                            <a14:foregroundMark x1="26222" y1="85778" x2="17333" y2="60000"/>
                          </a14:backgroundRemoval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42549" y="2448191"/>
                <a:ext cx="2971800" cy="354328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31" name="Rectangle 30">
                <a:extLst>
                  <a:ext uri="{FF2B5EF4-FFF2-40B4-BE49-F238E27FC236}">
                    <a16:creationId xmlns:a16="http://schemas.microsoft.com/office/drawing/2014/main" id="{EC528ED0-56EC-4AD0-A98A-75DB29A8FA12}"/>
                  </a:ext>
                </a:extLst>
              </p:cNvPr>
              <p:cNvSpPr/>
              <p:nvPr/>
            </p:nvSpPr>
            <p:spPr>
              <a:xfrm>
                <a:off x="1463125" y="3804982"/>
                <a:ext cx="1930647" cy="2215991"/>
              </a:xfrm>
              <a:prstGeom prst="rect">
                <a:avLst/>
              </a:prstGeom>
              <a:noFill/>
            </p:spPr>
            <p:txBody>
              <a:bodyPr wrap="none" lIns="91440" tIns="45720" rIns="91440" bIns="45720">
                <a:spAutoFit/>
              </a:bodyPr>
              <a:lstStyle/>
              <a:p>
                <a:pPr algn="ctr"/>
                <a:r>
                  <a:rPr lang="en-US" sz="13800" b="1" dirty="0">
                    <a:ln w="0"/>
                    <a:solidFill>
                      <a:srgbClr val="00B0F0"/>
                    </a:solidFill>
                    <a:effectLst>
                      <a:outerShdw blurRad="38100" dist="25400" dir="5400000" algn="ctr" rotWithShape="0">
                        <a:srgbClr val="6E747A">
                          <a:alpha val="43000"/>
                        </a:srgbClr>
                      </a:outerShdw>
                    </a:effectLst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O</a:t>
                </a:r>
                <a:endParaRPr lang="en-US" sz="13800" b="1" cap="none" spc="0" dirty="0">
                  <a:ln w="0"/>
                  <a:solidFill>
                    <a:srgbClr val="00B0F0"/>
                  </a:solidFill>
                  <a:effectLst>
                    <a:outerShdw blurRad="38100" dist="25400" dir="5400000" algn="ctr" rotWithShape="0">
                      <a:srgbClr val="6E747A">
                        <a:alpha val="43000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pic>
            <p:nvPicPr>
              <p:cNvPr id="32" name="Picture 2" descr="Flying Bird Gif Flapping Wings Sticker - Flying Bird Gif Bird Flapping Wings Stickers">
                <a:extLst>
                  <a:ext uri="{FF2B5EF4-FFF2-40B4-BE49-F238E27FC236}">
                    <a16:creationId xmlns:a16="http://schemas.microsoft.com/office/drawing/2014/main" id="{FAE5A245-0B42-4987-B693-3589FAD1DEF5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239676" y="1250365"/>
                <a:ext cx="2640963" cy="2522121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9" name="Picture 38">
              <a:extLst>
                <a:ext uri="{FF2B5EF4-FFF2-40B4-BE49-F238E27FC236}">
                  <a16:creationId xmlns:a16="http://schemas.microsoft.com/office/drawing/2014/main" id="{4D21D58D-0465-4D9F-BDB3-C35F32430354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242070" y="3718320"/>
              <a:ext cx="1055700" cy="13869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</p:grpSp>
      <p:pic>
        <p:nvPicPr>
          <p:cNvPr id="40" name="Picture 39">
            <a:extLst>
              <a:ext uri="{FF2B5EF4-FFF2-40B4-BE49-F238E27FC236}">
                <a16:creationId xmlns:a16="http://schemas.microsoft.com/office/drawing/2014/main" id="{F898500B-C451-48AC-9BC4-59DB3C9E7C5A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425"/>
          <a:stretch/>
        </p:blipFill>
        <p:spPr>
          <a:xfrm>
            <a:off x="941238" y="5869954"/>
            <a:ext cx="8583874" cy="1008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15298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8" name="Picture 10" descr="Whiteboard Vector Art, Icons, and Graphics for Free Download">
            <a:extLst>
              <a:ext uri="{FF2B5EF4-FFF2-40B4-BE49-F238E27FC236}">
                <a16:creationId xmlns:a16="http://schemas.microsoft.com/office/drawing/2014/main" id="{FE15B8C4-F26A-43EA-BE80-0058D9E390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1" y="1290239"/>
            <a:ext cx="6353175" cy="381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8391D22F-8E4C-4C74-86FB-187B0B61D173}"/>
              </a:ext>
            </a:extLst>
          </p:cNvPr>
          <p:cNvSpPr/>
          <p:nvPr/>
        </p:nvSpPr>
        <p:spPr>
          <a:xfrm>
            <a:off x="876300" y="674121"/>
            <a:ext cx="11049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“Listen to the sound of numbers and then point to that numbers"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834820F-01FF-4150-86BA-065600A1A25D}"/>
              </a:ext>
            </a:extLst>
          </p:cNvPr>
          <p:cNvSpPr/>
          <p:nvPr/>
        </p:nvSpPr>
        <p:spPr>
          <a:xfrm>
            <a:off x="4112123" y="130109"/>
            <a:ext cx="396775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Assessing learning:</a:t>
            </a: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C3C6615-B609-4CCF-B6F1-1452C906DD53}"/>
              </a:ext>
            </a:extLst>
          </p:cNvPr>
          <p:cNvSpPr/>
          <p:nvPr/>
        </p:nvSpPr>
        <p:spPr>
          <a:xfrm>
            <a:off x="9220200" y="2795863"/>
            <a:ext cx="80021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1" cap="none" spc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2EC2EAB-F4CA-4DA4-92E7-FC71AFCE94AC}"/>
              </a:ext>
            </a:extLst>
          </p:cNvPr>
          <p:cNvSpPr/>
          <p:nvPr/>
        </p:nvSpPr>
        <p:spPr>
          <a:xfrm>
            <a:off x="6777068" y="2047904"/>
            <a:ext cx="80021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1" cap="none" spc="0" dirty="0">
                <a:ln w="0"/>
                <a:solidFill>
                  <a:srgbClr val="FFFF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3E1F208-FAB1-42F2-B54B-D6AB508AF965}"/>
              </a:ext>
            </a:extLst>
          </p:cNvPr>
          <p:cNvSpPr/>
          <p:nvPr/>
        </p:nvSpPr>
        <p:spPr>
          <a:xfrm>
            <a:off x="6822147" y="3397045"/>
            <a:ext cx="80021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1" cap="none" spc="0" dirty="0">
                <a:ln w="0"/>
                <a:solidFill>
                  <a:srgbClr val="00B0F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B11E6C6-1657-4F98-AF0D-985BF28F598C}"/>
              </a:ext>
            </a:extLst>
          </p:cNvPr>
          <p:cNvSpPr/>
          <p:nvPr/>
        </p:nvSpPr>
        <p:spPr>
          <a:xfrm>
            <a:off x="5195987" y="3276600"/>
            <a:ext cx="80021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1" cap="none" spc="0" dirty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2895335-38BC-4807-8035-CEC1E921CE84}"/>
              </a:ext>
            </a:extLst>
          </p:cNvPr>
          <p:cNvSpPr/>
          <p:nvPr/>
        </p:nvSpPr>
        <p:spPr>
          <a:xfrm>
            <a:off x="8515721" y="1391790"/>
            <a:ext cx="80021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1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09469B3-0192-4099-8ACD-370435BEBE08}"/>
              </a:ext>
            </a:extLst>
          </p:cNvPr>
          <p:cNvSpPr/>
          <p:nvPr/>
        </p:nvSpPr>
        <p:spPr>
          <a:xfrm>
            <a:off x="5624609" y="1473791"/>
            <a:ext cx="800219" cy="156966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9600" b="1" cap="none" spc="0" dirty="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</a:p>
        </p:txBody>
      </p:sp>
      <p:sp>
        <p:nvSpPr>
          <p:cNvPr id="14" name="AutoShape 2" descr="Computer Mouse Pointer Clipart, Cursor Arrow Silhouette - Clip Art Library">
            <a:extLst>
              <a:ext uri="{FF2B5EF4-FFF2-40B4-BE49-F238E27FC236}">
                <a16:creationId xmlns:a16="http://schemas.microsoft.com/office/drawing/2014/main" id="{9ED6216D-62D4-4A67-BE40-515DFCCE588F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AutoShape 4" descr="long vowels ppt - Clip Art Library">
            <a:extLst>
              <a:ext uri="{FF2B5EF4-FFF2-40B4-BE49-F238E27FC236}">
                <a16:creationId xmlns:a16="http://schemas.microsoft.com/office/drawing/2014/main" id="{2ED90309-BDAA-4065-B1F8-0902EFD890C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6096000" y="34290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4E207FE8-8E96-4306-82B9-59767338042D}"/>
              </a:ext>
            </a:extLst>
          </p:cNvPr>
          <p:cNvSpPr/>
          <p:nvPr/>
        </p:nvSpPr>
        <p:spPr>
          <a:xfrm>
            <a:off x="5277097" y="1634980"/>
            <a:ext cx="1590984" cy="156966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81807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1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65958" y="754589"/>
            <a:ext cx="6400800" cy="70788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b="1" dirty="0"/>
              <a:t>What have we learnt today?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909846" y="1752600"/>
            <a:ext cx="7162800" cy="707886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4000" b="1" dirty="0"/>
              <a:t>Today we have learnt numbers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8896" y="2820767"/>
            <a:ext cx="7143750" cy="2583389"/>
          </a:xfrm>
          <a:prstGeom prst="roundRect">
            <a:avLst>
              <a:gd name="adj" fmla="val 11111"/>
            </a:avLst>
          </a:prstGeom>
          <a:ln w="190500" cap="rnd">
            <a:solidFill>
              <a:srgbClr val="C8C6BD"/>
            </a:solidFill>
            <a:prstDash val="solid"/>
          </a:ln>
          <a:effectLst>
            <a:outerShdw blurRad="101600" dist="50800" dir="7200000" algn="tl" rotWithShape="0">
              <a:srgbClr val="000000">
                <a:alpha val="45000"/>
              </a:srgbClr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FFFFFF"/>
            </a:extrusion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3EDF1C2-B8C8-4288-80A0-5CA072763591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7897" b="95721" l="3877" r="48950">
                        <a14:foregroundMark x1="18040" y1="32418" x2="14055" y2="25192"/>
                        <a14:foregroundMark x1="14055" y1="25192" x2="9155" y2="31530"/>
                        <a14:foregroundMark x1="7507" y1="36500" x2="6893" y2="38353"/>
                        <a14:foregroundMark x1="9155" y1="31530" x2="8436" y2="33700"/>
                        <a14:foregroundMark x1="6893" y1="38353" x2="2179" y2="44290"/>
                        <a14:foregroundMark x1="2927" y1="83192" x2="3177" y2="90795"/>
                        <a14:foregroundMark x1="2726" y1="77086" x2="2915" y2="82831"/>
                        <a14:foregroundMark x1="2586" y1="72835" x2="2662" y2="75147"/>
                        <a14:foregroundMark x1="1809" y1="49197" x2="1958" y2="53707"/>
                        <a14:foregroundMark x1="3177" y1="90795" x2="8724" y2="96891"/>
                        <a14:foregroundMark x1="8724" y1="96891" x2="17878" y2="99516"/>
                        <a14:foregroundMark x1="17878" y1="99516" x2="27033" y2="97255"/>
                        <a14:foregroundMark x1="27033" y1="97255" x2="31826" y2="90715"/>
                        <a14:foregroundMark x1="31826" y1="90715" x2="31733" y2="82148"/>
                        <a14:foregroundMark x1="35250" y1="74584" x2="38928" y2="73235"/>
                        <a14:foregroundMark x1="33242" y1="75320" x2="34209" y2="74965"/>
                        <a14:foregroundMark x1="41829" y1="71808" x2="46042" y2="66048"/>
                        <a14:foregroundMark x1="40659" y1="60087" x2="39643" y2="58962"/>
                        <a14:foregroundMark x1="46042" y1="66048" x2="42764" y2="62419"/>
                        <a14:foregroundMark x1="43087" y1="45150" x2="48950" y2="41219"/>
                        <a14:foregroundMark x1="33652" y1="51476" x2="37132" y2="49143"/>
                        <a14:foregroundMark x1="33642" y1="41894" x2="29725" y2="42067"/>
                        <a14:foregroundMark x1="48950" y1="41219" x2="44424" y2="41419"/>
                        <a14:foregroundMark x1="25949" y1="40493" x2="19171" y2="37667"/>
                        <a14:foregroundMark x1="26832" y1="40861" x2="25997" y2="40513"/>
                        <a14:foregroundMark x1="29725" y1="42067" x2="27425" y2="41108"/>
                        <a14:foregroundMark x1="18873" y1="35253" x2="18363" y2="31126"/>
                        <a14:foregroundMark x1="12332" y1="40573" x2="8778" y2="47235"/>
                        <a14:foregroundMark x1="8778" y1="47235" x2="9047" y2="55753"/>
                        <a14:foregroundMark x1="9047" y1="55753" x2="18040" y2="58417"/>
                        <a14:foregroundMark x1="18040" y1="58417" x2="23586" y2="49495"/>
                        <a14:foregroundMark x1="23586" y1="49495" x2="18901" y2="41865"/>
                        <a14:foregroundMark x1="18901" y1="41865" x2="12601" y2="39725"/>
                        <a14:foregroundMark x1="17501" y1="32418" x2="8831" y2="29189"/>
                        <a14:foregroundMark x1="8831" y1="29189" x2="17932" y2="27937"/>
                        <a14:foregroundMark x1="17932" y1="27937" x2="18901" y2="31772"/>
                        <a14:foregroundMark x1="26117" y1="58862" x2="21379" y2="52119"/>
                        <a14:foregroundMark x1="21379" y1="52119" x2="10393" y2="52967"/>
                        <a14:foregroundMark x1="10393" y1="52967" x2="3285" y2="58902"/>
                        <a14:foregroundMark x1="3285" y1="58902" x2="2994" y2="59488"/>
                        <a14:foregroundMark x1="2685" y1="70929" x2="3931" y2="73436"/>
                        <a14:foregroundMark x1="3931" y1="73436" x2="13732" y2="76827"/>
                        <a14:foregroundMark x1="13732" y1="76827" x2="23209" y2="77352"/>
                        <a14:foregroundMark x1="31970" y1="74102" x2="33333" y2="73597"/>
                        <a14:foregroundMark x1="23209" y1="77352" x2="31488" y2="74281"/>
                        <a14:foregroundMark x1="34355" y1="72047" x2="37803" y2="66815"/>
                        <a14:foregroundMark x1="33333" y1="73597" x2="33531" y2="73297"/>
                        <a14:foregroundMark x1="37803" y1="66815" x2="25256" y2="57126"/>
                        <a14:foregroundMark x1="20355" y1="71982" x2="11255" y2="74929"/>
                        <a14:foregroundMark x1="11255" y1="74929" x2="4631" y2="81348"/>
                        <a14:foregroundMark x1="4631" y1="81348" x2="1992" y2="88696"/>
                        <a14:foregroundMark x1="1992" y1="88696" x2="2693" y2="95680"/>
                        <a14:foregroundMark x1="2693" y1="95680" x2="18148" y2="99717"/>
                        <a14:foregroundMark x1="18148" y1="99717" x2="26817" y2="95721"/>
                        <a14:foregroundMark x1="26817" y1="95721" x2="29725" y2="88292"/>
                        <a14:foregroundMark x1="29725" y1="88292" x2="26279" y2="80137"/>
                        <a14:foregroundMark x1="26279" y1="80137" x2="20032" y2="74526"/>
                        <a14:foregroundMark x1="20032" y1="74526" x2="19225" y2="72386"/>
                        <a14:foregroundMark x1="46742" y1="39281" x2="46742" y2="38635"/>
                        <a14:foregroundMark x1="45880" y1="42955" x2="46473" y2="40129"/>
                        <a14:foregroundMark x1="10016" y1="31974" x2="10016" y2="31772"/>
                        <a14:foregroundMark x1="35541" y1="62939" x2="35703" y2="55390"/>
                        <a14:foregroundMark x1="35703" y1="55390" x2="36726" y2="61445"/>
                        <a14:foregroundMark x1="22940" y1="59306" x2="17501" y2="58862"/>
                        <a14:backgroundMark x1="46742" y1="39483" x2="37695" y2="42915"/>
                        <a14:backgroundMark x1="37695" y1="42915" x2="30695" y2="37263"/>
                        <a14:backgroundMark x1="30695" y1="37263" x2="30102" y2="30238"/>
                        <a14:backgroundMark x1="30102" y1="30238" x2="39257" y2="27937"/>
                        <a14:backgroundMark x1="39257" y1="27937" x2="46204" y2="32660"/>
                        <a14:backgroundMark x1="46204" y1="32660" x2="47011" y2="40089"/>
                        <a14:backgroundMark x1="46486" y1="40100" x2="45019" y2="40129"/>
                        <a14:backgroundMark x1="47011" y1="40089" x2="46634" y2="40097"/>
                        <a14:backgroundMark x1="1454" y1="53694" x2="1131" y2="60557"/>
                        <a14:backgroundMark x1="32418" y1="74122" x2="31826" y2="81712"/>
                        <a14:backgroundMark x1="31826" y1="81712" x2="38718" y2="76665"/>
                        <a14:backgroundMark x1="38718" y1="76665" x2="32418" y2="73678"/>
                        <a14:backgroundMark x1="32418" y1="51110" x2="35090" y2="55447"/>
                        <a14:backgroundMark x1="32687" y1="50908" x2="40118" y2="47235"/>
                        <a14:backgroundMark x1="36995" y1="44449" x2="33818" y2="39080"/>
                        <a14:backgroundMark x1="26387" y1="39927" x2="28110" y2="39725"/>
                        <a14:backgroundMark x1="8616" y1="35648" x2="6570" y2="38191"/>
                        <a14:backgroundMark x1="862" y1="59306" x2="862" y2="88817"/>
                        <a14:backgroundMark x1="862" y1="88817" x2="3554" y2="81227"/>
                        <a14:backgroundMark x1="3554" y1="81227" x2="2585" y2="74970"/>
                        <a14:backgroundMark x1="26387" y1="40129" x2="18363" y2="35809"/>
                        <a14:backgroundMark x1="18363" y1="35809" x2="25794" y2="39927"/>
                        <a14:backgroundMark x1="18901" y1="37142" x2="18632" y2="33912"/>
                        <a14:backgroundMark x1="8885" y1="33912" x2="4308" y2="38635"/>
                        <a14:backgroundMark x1="1723" y1="44247" x2="269" y2="52846"/>
                        <a14:backgroundMark x1="269" y1="52846" x2="2316" y2="60436"/>
                        <a14:backgroundMark x1="2316" y1="60436" x2="1131" y2="83165"/>
                        <a14:backgroundMark x1="36726" y1="42713" x2="35003" y2="43157"/>
                        <a14:backgroundMark x1="40980" y1="59911" x2="47281" y2="65159"/>
                        <a14:backgroundMark x1="47281" y1="65159" x2="49165" y2="57489"/>
                        <a14:backgroundMark x1="49165" y1="57489" x2="43565" y2="60557"/>
                        <a14:backgroundMark x1="47604" y1="70246" x2="37857" y2="75616"/>
                        <a14:backgroundMark x1="37857" y1="75616" x2="46850" y2="72386"/>
                        <a14:backgroundMark x1="46850" y1="72386" x2="47334" y2="70690"/>
                        <a14:backgroundMark x1="42165" y1="72184" x2="32633" y2="72749"/>
                        <a14:backgroundMark x1="32633" y1="72749" x2="41303" y2="72628"/>
                        <a14:backgroundMark x1="18363" y1="37586" x2="24071" y2="39281"/>
                        <a14:backgroundMark x1="38126" y1="41865" x2="34141" y2="41219"/>
                        <a14:backgroundMark x1="44426" y1="41421" x2="34626" y2="41865"/>
                        <a14:backgroundMark x1="34626" y1="41865" x2="33818" y2="43601"/>
                        <a14:backgroundMark x1="43296" y1="45297" x2="35649" y2="49455"/>
                        <a14:backgroundMark x1="35649" y1="49455" x2="36237" y2="55339"/>
                        <a14:backgroundMark x1="36986" y1="57523" x2="38988" y2="59306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3333" r="50000" b="1799"/>
          <a:stretch/>
        </p:blipFill>
        <p:spPr>
          <a:xfrm>
            <a:off x="1052554" y="656847"/>
            <a:ext cx="1690646" cy="5943600"/>
          </a:xfrm>
          <a:prstGeom prst="rect">
            <a:avLst/>
          </a:prstGeom>
          <a:effectLst>
            <a:outerShdw blurRad="406400" dist="50800" dir="5400000" algn="ctr" rotWithShape="0">
              <a:schemeClr val="accent3">
                <a:lumMod val="60000"/>
                <a:lumOff val="40000"/>
              </a:scheme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8362202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2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C00D1EE5-7D0F-4D25-A0A1-DD51F746946E}"/>
              </a:ext>
            </a:extLst>
          </p:cNvPr>
          <p:cNvSpPr/>
          <p:nvPr/>
        </p:nvSpPr>
        <p:spPr>
          <a:xfrm>
            <a:off x="2984567" y="2091290"/>
            <a:ext cx="5123439" cy="2308324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80000"/>
              </a:srgbClr>
            </a:outerShdw>
          </a:effectLst>
        </p:spPr>
        <p:txBody>
          <a:bodyPr wrap="square">
            <a:spAutoFit/>
          </a:bodyPr>
          <a:lstStyle/>
          <a:p>
            <a:pPr algn="ctr"/>
            <a:r>
              <a:rPr lang="en-US" sz="4800" b="1" dirty="0">
                <a:blipFill>
                  <a:blip r:embed="rId2"/>
                  <a:tile tx="0" ty="0" sx="100000" sy="100000" flip="none" algn="tl"/>
                </a:blipFill>
                <a:latin typeface="Times New Roman" panose="02020603050405020304" pitchFamily="18" charset="0"/>
                <a:cs typeface="Times New Roman" panose="02020603050405020304" pitchFamily="18" charset="0"/>
              </a:rPr>
              <a:t>Goodbye all.</a:t>
            </a:r>
          </a:p>
          <a:p>
            <a:pPr algn="ctr"/>
            <a:r>
              <a:rPr lang="en-US" sz="4800" b="1" dirty="0">
                <a:blipFill>
                  <a:blip r:embed="rId2"/>
                  <a:tile tx="0" ty="0" sx="100000" sy="100000" flip="none" algn="tl"/>
                </a:blipFill>
                <a:latin typeface="Times New Roman" panose="02020603050405020304" pitchFamily="18" charset="0"/>
                <a:cs typeface="Times New Roman" panose="02020603050405020304" pitchFamily="18" charset="0"/>
              </a:rPr>
              <a:t> See you in the next class</a:t>
            </a: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522B8D8F-2890-414D-A93B-69876076253F}"/>
              </a:ext>
            </a:extLst>
          </p:cNvPr>
          <p:cNvGrpSpPr/>
          <p:nvPr/>
        </p:nvGrpSpPr>
        <p:grpSpPr>
          <a:xfrm>
            <a:off x="2286000" y="1276350"/>
            <a:ext cx="6477000" cy="3905250"/>
            <a:chOff x="1364224" y="304800"/>
            <a:chExt cx="5943376" cy="4953000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97622944-50BE-E64A-6444-3F3B75B9B07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43600" y="3343002"/>
              <a:ext cx="1144021" cy="1066800"/>
            </a:xfrm>
            <a:prstGeom prst="rect">
              <a:avLst/>
            </a:prstGeom>
          </p:spPr>
        </p:pic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9CAC2F4D-35E1-45C2-903B-120DCC436F5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51047" y="3966121"/>
              <a:ext cx="1144021" cy="1066800"/>
            </a:xfrm>
            <a:prstGeom prst="rect">
              <a:avLst/>
            </a:prstGeom>
          </p:spPr>
        </p:pic>
        <p:pic>
          <p:nvPicPr>
            <p:cNvPr id="5" name="Picture 4">
              <a:extLst>
                <a:ext uri="{FF2B5EF4-FFF2-40B4-BE49-F238E27FC236}">
                  <a16:creationId xmlns:a16="http://schemas.microsoft.com/office/drawing/2014/main" id="{2C0BD302-5860-4010-A646-EC87D93E603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38134" y="4191000"/>
              <a:ext cx="1144021" cy="1066800"/>
            </a:xfrm>
            <a:prstGeom prst="rect">
              <a:avLst/>
            </a:prstGeom>
          </p:spPr>
        </p:pic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98498259-8DEF-49F0-B06F-0147EDBD305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77081" y="4191000"/>
              <a:ext cx="1144021" cy="106680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D68367CA-458D-430A-A9FE-98636E62835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50984" y="1143000"/>
              <a:ext cx="1144021" cy="1066800"/>
            </a:xfrm>
            <a:prstGeom prst="rect">
              <a:avLst/>
            </a:prstGeom>
          </p:spPr>
        </p:pic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7991AD7D-348B-44B8-A3B5-E0A16DAE855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64224" y="1981200"/>
              <a:ext cx="1144021" cy="1066800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B89B60D4-400F-44E9-8D01-AD1FF2703EE9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364225" y="3048000"/>
              <a:ext cx="1144021" cy="1066800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5D664DB4-B01E-45F6-975D-BD9CC918E32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981200" y="3810000"/>
              <a:ext cx="1144021" cy="1066800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2B4AB551-46F5-4241-AFF4-BCF77AF877C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41673" y="461537"/>
              <a:ext cx="1144021" cy="1066800"/>
            </a:xfrm>
            <a:prstGeom prst="rect">
              <a:avLst/>
            </a:prstGeom>
          </p:spPr>
        </p:pic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4A135813-7C35-4877-A0FC-D94EA9EDB89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63579" y="2437222"/>
              <a:ext cx="1144021" cy="1066800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E3B2B01F-8E7F-492B-93A8-D321528CD48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05385" y="1528337"/>
              <a:ext cx="1144021" cy="1066800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D8587E8E-5815-4A7E-9D7D-48173502B31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68029" y="647138"/>
              <a:ext cx="1144021" cy="1066800"/>
            </a:xfrm>
            <a:prstGeom prst="rect">
              <a:avLst/>
            </a:prstGeom>
          </p:spPr>
        </p:pic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9DA7E678-4B9D-4023-9EDF-F18D2EE0228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24008" y="304800"/>
              <a:ext cx="1144021" cy="10668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8252262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Scale>
                                      <p:cBhvr>
                                        <p:cTn id="7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from x="250000" y="250000"/>
                                      <p:to x="100000" y="100000"/>
                                    </p:animScale>
                                    <p:animMotion origin="layout" path="M -0.46736 0.92887  C -0.37517 0.88508  -0.02552 0.75279  0.0908 0.66613  C  0.20747 0.57948  0.21649 0.50394  0.23177 0.40825  C 0.24705 0.31256  0.22118 0.15964   0.18264 0.09152  C 0.1441 0.02341  0.03802 0.0  0.0 0.0  " pathEditMode="relative" ptsTypes="">
                                      <p:cBhvr>
                                        <p:cTn id="8" dur="10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8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1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9" presetClass="emph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rgb" dir="cw">
                                      <p:cBhvr override="childStyl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animClr clrSpc="rgb" dir="cw">
                                      <p:cBhvr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2" grpId="2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2E891B1F-4B48-42DE-AD59-4661C3BB0F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4453" y="1704147"/>
            <a:ext cx="6150076" cy="39444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B107D8B-3E9C-B97C-0D42-4086B5F2EA78}"/>
              </a:ext>
            </a:extLst>
          </p:cNvPr>
          <p:cNvSpPr txBox="1"/>
          <p:nvPr/>
        </p:nvSpPr>
        <p:spPr>
          <a:xfrm>
            <a:off x="3377322" y="3709683"/>
            <a:ext cx="381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FD44484C-602A-4325-ABF8-1A0D90BE780A}"/>
              </a:ext>
            </a:extLst>
          </p:cNvPr>
          <p:cNvGrpSpPr/>
          <p:nvPr/>
        </p:nvGrpSpPr>
        <p:grpSpPr>
          <a:xfrm>
            <a:off x="5258384" y="93812"/>
            <a:ext cx="5427434" cy="1586023"/>
            <a:chOff x="5258384" y="93812"/>
            <a:chExt cx="5427434" cy="1586023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4F9AD50E-716D-E72A-4CDA-71D3CC3F8FAD}"/>
                </a:ext>
              </a:extLst>
            </p:cNvPr>
            <p:cNvSpPr txBox="1"/>
            <p:nvPr/>
          </p:nvSpPr>
          <p:spPr>
            <a:xfrm>
              <a:off x="5883139" y="848838"/>
              <a:ext cx="4143177" cy="830997"/>
            </a:xfrm>
            <a:prstGeom prst="rect">
              <a:avLst/>
            </a:prstGeom>
            <a:blipFill>
              <a:blip r:embed="rId3"/>
              <a:tile tx="0" ty="0" sx="100000" sy="100000" flip="none" algn="tl"/>
            </a:blipFill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0">
              <a:schemeClr val="accent6"/>
            </a:lnRef>
            <a:fillRef idx="3">
              <a:schemeClr val="accent6"/>
            </a:fillRef>
            <a:effectRef idx="3">
              <a:schemeClr val="accent6"/>
            </a:effectRef>
            <a:fontRef idx="minor">
              <a:schemeClr val="lt1"/>
            </a:fontRef>
          </p:style>
          <p:txBody>
            <a:bodyPr wrap="square">
              <a:spAutoFit/>
            </a:bodyPr>
            <a:lstStyle/>
            <a:p>
              <a:r>
                <a:rPr lang="en-US" sz="4800" b="1" spc="50" dirty="0">
                  <a:ln w="11430"/>
                  <a:solidFill>
                    <a:srgbClr val="FF00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 Presented by </a:t>
              </a:r>
              <a:r>
                <a:rPr lang="bn-BD" sz="4800" b="1" spc="50" dirty="0">
                  <a:ln w="11430"/>
                  <a:solidFill>
                    <a:srgbClr val="FF0000"/>
                  </a:solidFill>
                  <a:effectLst>
                    <a:outerShdw blurRad="76200" dist="50800" dir="5400000" algn="tl" rotWithShape="0">
                      <a:srgbClr val="000000">
                        <a:alpha val="65000"/>
                      </a:srgbClr>
                    </a:outerShdw>
                  </a:effectLst>
                  <a:latin typeface="Times New Roman" panose="02020603050405020304" pitchFamily="18" charset="0"/>
                  <a:cs typeface="NikoshBAN" pitchFamily="2" charset="0"/>
                </a:rPr>
                <a:t> </a:t>
              </a:r>
              <a:endParaRPr lang="en-US" sz="4800" b="1" spc="50" dirty="0">
                <a:ln w="11430"/>
                <a:solidFill>
                  <a:srgbClr val="FF000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EA767EEF-F644-864F-2463-BAF73952CD1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039683">
              <a:off x="9340658" y="100224"/>
              <a:ext cx="1345160" cy="1345160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3ABFBA41-47D4-4115-98A4-1C7099D68A2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039683">
              <a:off x="5258384" y="93812"/>
              <a:ext cx="1329783" cy="1329783"/>
            </a:xfrm>
            <a:prstGeom prst="rect">
              <a:avLst/>
            </a:prstGeom>
          </p:spPr>
        </p:pic>
      </p:grpSp>
      <p:pic>
        <p:nvPicPr>
          <p:cNvPr id="5" name="Picture 4">
            <a:extLst>
              <a:ext uri="{FF2B5EF4-FFF2-40B4-BE49-F238E27FC236}">
                <a16:creationId xmlns:a16="http://schemas.microsoft.com/office/drawing/2014/main" id="{EF7D5544-76CD-4041-868D-6C8461DF0C0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7305"/>
          <a:stretch/>
        </p:blipFill>
        <p:spPr>
          <a:xfrm>
            <a:off x="1250143" y="1264336"/>
            <a:ext cx="3566538" cy="427074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27B28CB-B6AE-4B6A-BF8A-0E2E465841FE}"/>
              </a:ext>
            </a:extLst>
          </p:cNvPr>
          <p:cNvSpPr/>
          <p:nvPr/>
        </p:nvSpPr>
        <p:spPr>
          <a:xfrm>
            <a:off x="5699700" y="2528674"/>
            <a:ext cx="4762906" cy="243143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b="1" spc="-150" dirty="0">
                <a:ln w="0">
                  <a:noFill/>
                </a:ln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Smriti Rani Dey </a:t>
            </a:r>
          </a:p>
          <a:p>
            <a:pPr algn="ctr"/>
            <a:r>
              <a:rPr lang="en-US" sz="2400" b="1" spc="-150" dirty="0">
                <a:ln w="0">
                  <a:noFill/>
                </a:ln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Head Teacher</a:t>
            </a:r>
          </a:p>
          <a:p>
            <a:pPr algn="ctr"/>
            <a:r>
              <a:rPr lang="en-US" sz="2400" b="1" spc="-150" dirty="0">
                <a:ln w="0">
                  <a:noFill/>
                </a:ln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Kashipur  GPS.</a:t>
            </a:r>
          </a:p>
          <a:p>
            <a:pPr algn="ctr"/>
            <a:r>
              <a:rPr lang="en-US" sz="2400" b="1" spc="-150" dirty="0">
                <a:ln w="0">
                  <a:noFill/>
                </a:ln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Rajnagar ,</a:t>
            </a:r>
            <a:r>
              <a:rPr lang="en-US" sz="2400" b="1" spc="-150" dirty="0" err="1">
                <a:ln w="0">
                  <a:noFill/>
                </a:ln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Moulvibazar</a:t>
            </a:r>
            <a:r>
              <a:rPr lang="en-US" sz="2400" b="1" spc="-150" dirty="0">
                <a:ln w="0">
                  <a:noFill/>
                </a:ln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2400" b="1" spc="-150" dirty="0">
                <a:ln w="0">
                  <a:noFill/>
                </a:ln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Best Teacher 2024 ,Sylhet Division</a:t>
            </a:r>
          </a:p>
          <a:p>
            <a:pPr algn="ctr"/>
            <a:r>
              <a:rPr lang="en-US" sz="2400" b="1" spc="-150" dirty="0">
                <a:ln w="0">
                  <a:noFill/>
                </a:ln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  <a:hlinkClick r:id="rId6"/>
              </a:rPr>
              <a:t>smritidey2011@gmail.com</a:t>
            </a:r>
            <a:r>
              <a:rPr lang="en-US" sz="2400" b="1" spc="-150" dirty="0">
                <a:ln w="0">
                  <a:noFill/>
                </a:ln>
                <a:solidFill>
                  <a:srgbClr val="C0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1263095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6000">
        <p15:prstTrans prst="curtains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4F14243-066E-A566-4866-8B2E5511AE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200" y="1600200"/>
            <a:ext cx="2171054" cy="2852169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9A38DEED-73A1-BFF2-4F8F-CB848327FA91}"/>
              </a:ext>
            </a:extLst>
          </p:cNvPr>
          <p:cNvGrpSpPr/>
          <p:nvPr/>
        </p:nvGrpSpPr>
        <p:grpSpPr>
          <a:xfrm>
            <a:off x="5599212" y="401236"/>
            <a:ext cx="5754587" cy="1707319"/>
            <a:chOff x="5599213" y="365082"/>
            <a:chExt cx="4262238" cy="1581317"/>
          </a:xfrm>
        </p:grpSpPr>
        <p:sp>
          <p:nvSpPr>
            <p:cNvPr id="5" name="Callout: Down Arrow 4">
              <a:extLst>
                <a:ext uri="{FF2B5EF4-FFF2-40B4-BE49-F238E27FC236}">
                  <a16:creationId xmlns:a16="http://schemas.microsoft.com/office/drawing/2014/main" id="{05CC5979-E8C8-5D61-64FC-12087EA80CD4}"/>
                </a:ext>
              </a:extLst>
            </p:cNvPr>
            <p:cNvSpPr/>
            <p:nvPr/>
          </p:nvSpPr>
          <p:spPr>
            <a:xfrm>
              <a:off x="5599213" y="365082"/>
              <a:ext cx="4262238" cy="1581317"/>
            </a:xfrm>
            <a:prstGeom prst="downArrowCallout">
              <a:avLst/>
            </a:prstGeom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34462223-ED9C-186B-29FC-7E449D81EDD9}"/>
                </a:ext>
              </a:extLst>
            </p:cNvPr>
            <p:cNvSpPr/>
            <p:nvPr/>
          </p:nvSpPr>
          <p:spPr>
            <a:xfrm>
              <a:off x="5807368" y="557109"/>
              <a:ext cx="3845927" cy="598631"/>
            </a:xfrm>
            <a:prstGeom prst="rect">
              <a:avLst/>
            </a:prstGeom>
            <a:blipFill>
              <a:blip r:embed="rId3"/>
              <a:tile tx="0" ty="0" sx="100000" sy="100000" flip="none" algn="tl"/>
            </a:blipFill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3600" b="0" cap="none" spc="0" dirty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Introduction of the lesson  </a:t>
              </a:r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7067FB03-5F4A-41B4-8B1F-8C970FEE090B}"/>
              </a:ext>
            </a:extLst>
          </p:cNvPr>
          <p:cNvSpPr/>
          <p:nvPr/>
        </p:nvSpPr>
        <p:spPr>
          <a:xfrm>
            <a:off x="5257800" y="2819622"/>
            <a:ext cx="5221187" cy="255454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4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Class one </a:t>
            </a:r>
          </a:p>
          <a:p>
            <a:pPr algn="ctr"/>
            <a:r>
              <a:rPr lang="en-US" sz="4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Unit 2</a:t>
            </a:r>
          </a:p>
          <a:p>
            <a:pPr algn="ctr"/>
            <a:r>
              <a:rPr lang="en-US" sz="4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Lesson 4(numbers 1-2)</a:t>
            </a:r>
          </a:p>
          <a:p>
            <a:pPr algn="ctr"/>
            <a:r>
              <a:rPr lang="en-US" sz="4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Page 20</a:t>
            </a:r>
          </a:p>
        </p:txBody>
      </p:sp>
    </p:spTree>
    <p:extLst>
      <p:ext uri="{BB962C8B-B14F-4D97-AF65-F5344CB8AC3E}">
        <p14:creationId xmlns:p14="http://schemas.microsoft.com/office/powerpoint/2010/main" val="266717887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34" presetClass="emph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45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46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7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48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49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0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8.33333E-7 1.48148E-6 L 8.33333E-7 -0.07222 " pathEditMode="relative" rAng="0" ptsTypes="AA">
                                      <p:cBhvr>
                                        <p:cTn id="5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5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5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56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8.33333E-7 2.59259E-6 L -8.33333E-7 -0.07222 " pathEditMode="relative" rAng="0" ptsTypes="AA">
                                      <p:cBhvr>
                                        <p:cTn id="57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58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59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0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1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2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8.33333E-7 3.7037E-6 L -8.33333E-7 -0.07223 " pathEditMode="relative" rAng="0" ptsTypes="AA">
                                      <p:cBhvr>
                                        <p:cTn id="63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64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5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66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67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8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-8.33333E-7 4.81481E-6 L -8.33333E-7 -0.07223 " pathEditMode="relative" rAng="0" ptsTypes="AA">
                                      <p:cBhvr>
                                        <p:cTn id="69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0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1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72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73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allAtOnce" animBg="1"/>
      <p:bldP spid="9" grpId="1" build="allAtOnce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8385" y="336859"/>
            <a:ext cx="11047815" cy="3064669"/>
          </a:xfrm>
          <a:prstGeom prst="downArrowCallou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9050"/>
          <a:effectLst>
            <a:glow rad="63500">
              <a:schemeClr val="accent2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Learning outcomes:</a:t>
            </a:r>
          </a:p>
          <a:p>
            <a:pPr algn="ctr"/>
            <a:endParaRPr lang="en-US" sz="28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3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By the end of the lesson  the students will be able to-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ABABB77A-2A10-443A-AB60-402D4E35C49A}"/>
              </a:ext>
            </a:extLst>
          </p:cNvPr>
          <p:cNvGrpSpPr/>
          <p:nvPr/>
        </p:nvGrpSpPr>
        <p:grpSpPr>
          <a:xfrm>
            <a:off x="1143000" y="2667000"/>
            <a:ext cx="10174580" cy="2743200"/>
            <a:chOff x="1143000" y="2667000"/>
            <a:chExt cx="10174580" cy="2743200"/>
          </a:xfrm>
        </p:grpSpPr>
        <p:pic>
          <p:nvPicPr>
            <p:cNvPr id="3076" name="Picture 4" descr="Butterfly Flying Sticker - Butterfly Flying Beautiful - Discover ...">
              <a:extLst>
                <a:ext uri="{FF2B5EF4-FFF2-40B4-BE49-F238E27FC236}">
                  <a16:creationId xmlns:a16="http://schemas.microsoft.com/office/drawing/2014/main" id="{BD46EA72-9070-4D50-BDF8-7E010A83359E}"/>
                </a:ext>
              </a:extLst>
            </p:cNvPr>
            <p:cNvPicPr>
              <a:picLocks noChangeAspect="1" noChangeArrowheads="1" noCrop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4495800" y="2667000"/>
              <a:ext cx="2784365" cy="2743200"/>
            </a:xfrm>
            <a:prstGeom prst="rect">
              <a:avLst/>
            </a:prstGeom>
            <a:blipFill>
              <a:blip r:embed="rId4"/>
              <a:stretch>
                <a:fillRect/>
              </a:stretch>
            </a:blipFill>
            <a:ln>
              <a:noFill/>
            </a:ln>
            <a:effectLst>
              <a:softEdge rad="863600"/>
            </a:effectLst>
          </p:spPr>
        </p:pic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563D5830-79DC-4C1A-A278-4FFDCA6D410E}"/>
                </a:ext>
              </a:extLst>
            </p:cNvPr>
            <p:cNvSpPr/>
            <p:nvPr/>
          </p:nvSpPr>
          <p:spPr>
            <a:xfrm>
              <a:off x="1143000" y="4599564"/>
              <a:ext cx="10174580" cy="64633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sz="3600" dirty="0">
                  <a:ln w="0"/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imes New Roman" panose="02020603050405020304" pitchFamily="18" charset="0"/>
                  <a:cs typeface="Times New Roman" panose="02020603050405020304" pitchFamily="18" charset="0"/>
                </a:rPr>
                <a:t>4.1.4 Read aloud cardinal numbers in figures properly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6499855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3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-347372" y="197730"/>
            <a:ext cx="5029200" cy="646331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Let’s listen a song </a:t>
            </a:r>
          </a:p>
        </p:txBody>
      </p:sp>
      <p:grpSp>
        <p:nvGrpSpPr>
          <p:cNvPr id="40" name="Group 39">
            <a:extLst>
              <a:ext uri="{FF2B5EF4-FFF2-40B4-BE49-F238E27FC236}">
                <a16:creationId xmlns:a16="http://schemas.microsoft.com/office/drawing/2014/main" id="{8323D912-AA83-4D14-8C8C-6AA84755BFBA}"/>
              </a:ext>
            </a:extLst>
          </p:cNvPr>
          <p:cNvGrpSpPr/>
          <p:nvPr/>
        </p:nvGrpSpPr>
        <p:grpSpPr>
          <a:xfrm>
            <a:off x="1189508" y="520895"/>
            <a:ext cx="10562895" cy="1446550"/>
            <a:chOff x="1266166" y="863028"/>
            <a:chExt cx="10562895" cy="1446550"/>
          </a:xfrm>
        </p:grpSpPr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B5F955E3-C33C-454B-9ACD-51F99A6499AA}"/>
                </a:ext>
              </a:extLst>
            </p:cNvPr>
            <p:cNvSpPr/>
            <p:nvPr/>
          </p:nvSpPr>
          <p:spPr>
            <a:xfrm>
              <a:off x="2017998" y="863028"/>
              <a:ext cx="9811063" cy="144655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88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  <a:r>
                <a:rPr lang="en-US" sz="7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</a:t>
              </a:r>
              <a:r>
                <a:rPr lang="en-US" sz="8800" b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  <a:r>
                <a:rPr lang="en-US" sz="7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</a:t>
              </a:r>
              <a:r>
                <a:rPr lang="en-US" sz="8800" b="1" dirty="0">
                  <a:solidFill>
                    <a:srgbClr val="00B0F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  <a:r>
                <a:rPr lang="en-US" sz="7200" b="1" dirty="0">
                  <a:solidFill>
                    <a:srgbClr val="00B0F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7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</a:t>
              </a:r>
              <a:r>
                <a:rPr lang="en-US" sz="8800" b="1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  <a:r>
                <a:rPr lang="en-US" sz="7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</a:t>
              </a:r>
              <a:r>
                <a:rPr lang="en-US" sz="88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  <a:r>
                <a:rPr lang="en-US" sz="7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</p:txBody>
        </p:sp>
        <p:pic>
          <p:nvPicPr>
            <p:cNvPr id="6" name="Picture 4" descr="Page 14 | Fish Fishes Images - Free ...">
              <a:extLst>
                <a:ext uri="{FF2B5EF4-FFF2-40B4-BE49-F238E27FC236}">
                  <a16:creationId xmlns:a16="http://schemas.microsoft.com/office/drawing/2014/main" id="{809D3343-0A59-4271-A984-67301D8E896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6667" b="93333" l="5000" r="95357">
                          <a14:foregroundMark x1="5714" y1="49444" x2="8929" y2="58889"/>
                          <a14:foregroundMark x1="32500" y1="14444" x2="40357" y2="6667"/>
                          <a14:foregroundMark x1="95714" y1="22222" x2="88929" y2="17778"/>
                          <a14:foregroundMark x1="40357" y1="93333" x2="56071" y2="91111"/>
                          <a14:foregroundMark x1="18214" y1="53889" x2="15000" y2="4277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308298" y="1190589"/>
              <a:ext cx="1275129" cy="8294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4" descr="Page 14 | Fish Fishes Images - Free ...">
              <a:extLst>
                <a:ext uri="{FF2B5EF4-FFF2-40B4-BE49-F238E27FC236}">
                  <a16:creationId xmlns:a16="http://schemas.microsoft.com/office/drawing/2014/main" id="{7F74B90C-D8CF-4882-A484-DC6DD904E59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6667" b="93333" l="5000" r="95357">
                          <a14:foregroundMark x1="5714" y1="49444" x2="8929" y2="58889"/>
                          <a14:foregroundMark x1="32500" y1="14444" x2="40357" y2="6667"/>
                          <a14:foregroundMark x1="95714" y1="22222" x2="88929" y2="17778"/>
                          <a14:foregroundMark x1="40357" y1="93333" x2="56071" y2="91111"/>
                          <a14:foregroundMark x1="18214" y1="53889" x2="15000" y2="4277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54186" y="1159811"/>
              <a:ext cx="1275129" cy="8294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8" name="Picture 4" descr="Page 14 | Fish Fishes Images - Free ...">
              <a:extLst>
                <a:ext uri="{FF2B5EF4-FFF2-40B4-BE49-F238E27FC236}">
                  <a16:creationId xmlns:a16="http://schemas.microsoft.com/office/drawing/2014/main" id="{3DC79CBD-CDD9-4523-9193-D57815580CA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6667" b="93333" l="5000" r="95357">
                          <a14:foregroundMark x1="5714" y1="49444" x2="8929" y2="58889"/>
                          <a14:foregroundMark x1="32500" y1="14444" x2="40357" y2="6667"/>
                          <a14:foregroundMark x1="95714" y1="22222" x2="88929" y2="17778"/>
                          <a14:foregroundMark x1="40357" y1="93333" x2="56071" y2="91111"/>
                          <a14:foregroundMark x1="18214" y1="53889" x2="15000" y2="4277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66166" y="1190590"/>
              <a:ext cx="1275129" cy="8294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4" descr="Page 14 | Fish Fishes Images - Free ...">
              <a:extLst>
                <a:ext uri="{FF2B5EF4-FFF2-40B4-BE49-F238E27FC236}">
                  <a16:creationId xmlns:a16="http://schemas.microsoft.com/office/drawing/2014/main" id="{D00ABA52-D997-47D2-BCBA-05E574ED103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6667" b="93333" l="5000" r="95357">
                          <a14:foregroundMark x1="5714" y1="49444" x2="8929" y2="58889"/>
                          <a14:foregroundMark x1="32500" y1="14444" x2="40357" y2="6667"/>
                          <a14:foregroundMark x1="95714" y1="22222" x2="88929" y2="17778"/>
                          <a14:foregroundMark x1="40357" y1="93333" x2="56071" y2="91111"/>
                          <a14:foregroundMark x1="18214" y1="53889" x2="15000" y2="4277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95772" y="1104637"/>
              <a:ext cx="1275129" cy="8294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4" descr="Page 14 | Fish Fishes Images - Free ...">
              <a:extLst>
                <a:ext uri="{FF2B5EF4-FFF2-40B4-BE49-F238E27FC236}">
                  <a16:creationId xmlns:a16="http://schemas.microsoft.com/office/drawing/2014/main" id="{235D6A22-F8F0-4ADE-AF82-058D51F2B98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6667" b="93333" l="5000" r="95357">
                          <a14:foregroundMark x1="5714" y1="49444" x2="8929" y2="58889"/>
                          <a14:foregroundMark x1="32500" y1="14444" x2="40357" y2="6667"/>
                          <a14:foregroundMark x1="95714" y1="22222" x2="88929" y2="17778"/>
                          <a14:foregroundMark x1="40357" y1="93333" x2="56071" y2="91111"/>
                          <a14:foregroundMark x1="18214" y1="53889" x2="15000" y2="4277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341660" y="1112139"/>
              <a:ext cx="1275129" cy="8294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CC05454C-A77A-4951-9ABC-3169E75129ED}"/>
              </a:ext>
            </a:extLst>
          </p:cNvPr>
          <p:cNvSpPr/>
          <p:nvPr/>
        </p:nvSpPr>
        <p:spPr>
          <a:xfrm>
            <a:off x="1841279" y="2073345"/>
            <a:ext cx="8610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Count the fish from 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to 5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DFD3B05-3ECB-4F43-A4B5-3771798755BB}"/>
              </a:ext>
            </a:extLst>
          </p:cNvPr>
          <p:cNvSpPr/>
          <p:nvPr/>
        </p:nvSpPr>
        <p:spPr>
          <a:xfrm>
            <a:off x="1910343" y="4682688"/>
            <a:ext cx="8610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Count the fish from </a:t>
            </a:r>
            <a:r>
              <a:rPr lang="en-US" sz="54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 to 10</a:t>
            </a:r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6D5CF465-0E4B-4917-9B3D-F691864BDCF4}"/>
              </a:ext>
            </a:extLst>
          </p:cNvPr>
          <p:cNvGrpSpPr/>
          <p:nvPr/>
        </p:nvGrpSpPr>
        <p:grpSpPr>
          <a:xfrm>
            <a:off x="838200" y="3135516"/>
            <a:ext cx="11050029" cy="1446550"/>
            <a:chOff x="732055" y="863656"/>
            <a:chExt cx="11050029" cy="1446550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F6EA43BC-227D-4FE4-8CE1-7CA5F0899663}"/>
                </a:ext>
              </a:extLst>
            </p:cNvPr>
            <p:cNvSpPr/>
            <p:nvPr/>
          </p:nvSpPr>
          <p:spPr>
            <a:xfrm>
              <a:off x="1971021" y="863656"/>
              <a:ext cx="9811063" cy="144655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sz="88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</a:t>
              </a:r>
              <a:r>
                <a:rPr lang="en-US" sz="7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</a:t>
              </a:r>
              <a:r>
                <a:rPr lang="en-US" sz="8800" b="1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7</a:t>
              </a:r>
              <a:r>
                <a:rPr lang="en-US" sz="7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</a:t>
              </a:r>
              <a:r>
                <a:rPr lang="en-US" sz="8800" b="1" dirty="0">
                  <a:solidFill>
                    <a:srgbClr val="00B0F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8</a:t>
              </a:r>
              <a:r>
                <a:rPr lang="en-US" sz="7200" b="1" dirty="0">
                  <a:solidFill>
                    <a:srgbClr val="00B0F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7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</a:t>
              </a:r>
              <a:r>
                <a:rPr lang="en-US" sz="8800" b="1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9</a:t>
              </a:r>
              <a:r>
                <a:rPr lang="en-US" sz="7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</a:t>
              </a:r>
              <a:r>
                <a:rPr lang="en-US" sz="8800" b="1" dirty="0">
                  <a:solidFill>
                    <a:srgbClr val="FF000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10</a:t>
              </a:r>
              <a:r>
                <a:rPr lang="en-US" sz="7200" b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</p:txBody>
        </p:sp>
        <p:pic>
          <p:nvPicPr>
            <p:cNvPr id="44" name="Picture 4" descr="Page 14 | Fish Fishes Images - Free ...">
              <a:extLst>
                <a:ext uri="{FF2B5EF4-FFF2-40B4-BE49-F238E27FC236}">
                  <a16:creationId xmlns:a16="http://schemas.microsoft.com/office/drawing/2014/main" id="{8B418335-E2A1-436F-8FFB-26B6999A09C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6667" b="93333" l="5000" r="95357">
                          <a14:foregroundMark x1="5714" y1="49444" x2="8929" y2="58889"/>
                          <a14:foregroundMark x1="32500" y1="14444" x2="40357" y2="6667"/>
                          <a14:foregroundMark x1="95714" y1="22222" x2="88929" y2="17778"/>
                          <a14:foregroundMark x1="40357" y1="93333" x2="56071" y2="91111"/>
                          <a14:foregroundMark x1="18214" y1="53889" x2="15000" y2="4277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999282" y="1191586"/>
              <a:ext cx="1275129" cy="8294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5" name="Picture 4" descr="Page 14 | Fish Fishes Images - Free ...">
              <a:extLst>
                <a:ext uri="{FF2B5EF4-FFF2-40B4-BE49-F238E27FC236}">
                  <a16:creationId xmlns:a16="http://schemas.microsoft.com/office/drawing/2014/main" id="{2C22D55B-4482-45BB-AED6-D884C8DB33E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6667" b="93333" l="5000" r="95357">
                          <a14:foregroundMark x1="5714" y1="49444" x2="8929" y2="58889"/>
                          <a14:foregroundMark x1="32500" y1="14444" x2="40357" y2="6667"/>
                          <a14:foregroundMark x1="95714" y1="22222" x2="88929" y2="17778"/>
                          <a14:foregroundMark x1="40357" y1="93333" x2="56071" y2="91111"/>
                          <a14:foregroundMark x1="18214" y1="53889" x2="15000" y2="4277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45170" y="1209926"/>
              <a:ext cx="1275129" cy="8294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6" name="Picture 4" descr="Page 14 | Fish Fishes Images - Free ...">
              <a:extLst>
                <a:ext uri="{FF2B5EF4-FFF2-40B4-BE49-F238E27FC236}">
                  <a16:creationId xmlns:a16="http://schemas.microsoft.com/office/drawing/2014/main" id="{FC76D710-D694-4A5F-8364-74BD72CCB96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6667" b="93333" l="5000" r="95357">
                          <a14:foregroundMark x1="5714" y1="49444" x2="8929" y2="58889"/>
                          <a14:foregroundMark x1="32500" y1="14444" x2="40357" y2="6667"/>
                          <a14:foregroundMark x1="95714" y1="22222" x2="88929" y2="17778"/>
                          <a14:foregroundMark x1="40357" y1="93333" x2="56071" y2="91111"/>
                          <a14:foregroundMark x1="18214" y1="53889" x2="15000" y2="4277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2055" y="1172213"/>
              <a:ext cx="1275129" cy="8294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7" name="Picture 4" descr="Page 14 | Fish Fishes Images - Free ...">
              <a:extLst>
                <a:ext uri="{FF2B5EF4-FFF2-40B4-BE49-F238E27FC236}">
                  <a16:creationId xmlns:a16="http://schemas.microsoft.com/office/drawing/2014/main" id="{30D1CF38-872D-472D-9F09-4C0391AEBD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6667" b="93333" l="5000" r="95357">
                          <a14:foregroundMark x1="5714" y1="49444" x2="8929" y2="58889"/>
                          <a14:foregroundMark x1="32500" y1="14444" x2="40357" y2="6667"/>
                          <a14:foregroundMark x1="95714" y1="22222" x2="88929" y2="17778"/>
                          <a14:foregroundMark x1="40357" y1="93333" x2="56071" y2="91111"/>
                          <a14:foregroundMark x1="18214" y1="53889" x2="15000" y2="4277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964584" y="1236791"/>
              <a:ext cx="1275129" cy="8294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48" name="Picture 4" descr="Page 14 | Fish Fishes Images - Free ...">
              <a:extLst>
                <a:ext uri="{FF2B5EF4-FFF2-40B4-BE49-F238E27FC236}">
                  <a16:creationId xmlns:a16="http://schemas.microsoft.com/office/drawing/2014/main" id="{965D84F3-6016-4D07-9106-3B875653107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6667" b="93333" l="5000" r="95357">
                          <a14:foregroundMark x1="5714" y1="49444" x2="8929" y2="58889"/>
                          <a14:foregroundMark x1="32500" y1="14444" x2="40357" y2="6667"/>
                          <a14:foregroundMark x1="95714" y1="22222" x2="88929" y2="17778"/>
                          <a14:foregroundMark x1="40357" y1="93333" x2="56071" y2="91111"/>
                          <a14:foregroundMark x1="18214" y1="53889" x2="15000" y2="42778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159396" y="1191585"/>
              <a:ext cx="1275129" cy="8294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12805704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2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2" grpId="0"/>
      <p:bldP spid="1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CD4E6CA-4794-4759-A058-F00BF35DD87F}"/>
              </a:ext>
            </a:extLst>
          </p:cNvPr>
          <p:cNvSpPr/>
          <p:nvPr/>
        </p:nvSpPr>
        <p:spPr>
          <a:xfrm>
            <a:off x="695052" y="193183"/>
            <a:ext cx="7382149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“What did we learn yesterday?”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0ABD92F-F1C9-4F52-99B5-B454217E934B}"/>
              </a:ext>
            </a:extLst>
          </p:cNvPr>
          <p:cNvSpPr/>
          <p:nvPr/>
        </p:nvSpPr>
        <p:spPr>
          <a:xfrm>
            <a:off x="4114799" y="1745159"/>
            <a:ext cx="396240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5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c, C, d, D</a:t>
            </a:r>
          </a:p>
        </p:txBody>
      </p:sp>
      <p:pic>
        <p:nvPicPr>
          <p:cNvPr id="5" name="Picture 4" descr="Two Boys Talking Royalty-Free Images, Stock Photos &amp; Pictures | Shutterstock">
            <a:extLst>
              <a:ext uri="{FF2B5EF4-FFF2-40B4-BE49-F238E27FC236}">
                <a16:creationId xmlns:a16="http://schemas.microsoft.com/office/drawing/2014/main" id="{2E327B7E-C26E-4C5F-8168-10E46B427A4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857" b="90000" l="49558" r="99558">
                        <a14:foregroundMark x1="70354" y1="10000" x2="81858" y2="12500"/>
                        <a14:foregroundMark x1="81858" y1="12500" x2="87611" y2="22143"/>
                        <a14:foregroundMark x1="87611" y1="22143" x2="98230" y2="15357"/>
                        <a14:foregroundMark x1="98230" y1="15357" x2="92035" y2="6786"/>
                        <a14:foregroundMark x1="92035" y1="6786" x2="78761" y2="4643"/>
                        <a14:foregroundMark x1="78761" y1="4643" x2="67699" y2="7857"/>
                        <a14:foregroundMark x1="67699" y1="7857" x2="70796" y2="10357"/>
                        <a14:foregroundMark x1="99115" y1="19286" x2="94690" y2="9643"/>
                        <a14:foregroundMark x1="94690" y1="9643" x2="73451" y2="3214"/>
                        <a14:foregroundMark x1="73451" y1="14643" x2="73451" y2="16429"/>
                        <a14:foregroundMark x1="82301" y1="89286" x2="67699" y2="90000"/>
                        <a14:foregroundMark x1="99115" y1="13571" x2="99558" y2="1571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4062"/>
          <a:stretch/>
        </p:blipFill>
        <p:spPr bwMode="auto">
          <a:xfrm>
            <a:off x="9829800" y="2384713"/>
            <a:ext cx="1815480" cy="3533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Two Boys Talking Royalty-Free Images, Stock Photos &amp; Pictures | Shutterstock">
            <a:extLst>
              <a:ext uri="{FF2B5EF4-FFF2-40B4-BE49-F238E27FC236}">
                <a16:creationId xmlns:a16="http://schemas.microsoft.com/office/drawing/2014/main" id="{92AECA3F-2179-424B-83B0-BB51F1DD28C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429" b="87500" l="2655" r="54425">
                        <a14:foregroundMark x1="14159" y1="15714" x2="18584" y2="13214"/>
                        <a14:foregroundMark x1="24779" y1="14643" x2="27876" y2="13571"/>
                        <a14:foregroundMark x1="31416" y1="11786" x2="19912" y2="8571"/>
                        <a14:foregroundMark x1="19912" y1="8571" x2="9292" y2="12500"/>
                        <a14:foregroundMark x1="9292" y1="12500" x2="7522" y2="3214"/>
                        <a14:foregroundMark x1="7522" y1="3214" x2="19469" y2="1429"/>
                        <a14:foregroundMark x1="19469" y1="1429" x2="30531" y2="5000"/>
                        <a14:foregroundMark x1="30531" y1="5000" x2="33186" y2="11429"/>
                        <a14:foregroundMark x1="30531" y1="1786" x2="9292" y2="1429"/>
                        <a14:foregroundMark x1="49558" y1="35714" x2="50000" y2="32500"/>
                        <a14:foregroundMark x1="53982" y1="32143" x2="54425" y2="35000"/>
                        <a14:foregroundMark x1="19027" y1="84643" x2="20796" y2="83571"/>
                        <a14:foregroundMark x1="11947" y1="82857" x2="11504" y2="83571"/>
                        <a14:foregroundMark x1="9735" y1="86429" x2="10177" y2="85714"/>
                        <a14:foregroundMark x1="11062" y1="87500" x2="11062" y2="87500"/>
                        <a14:foregroundMark x1="24336" y1="86071" x2="24779" y2="86429"/>
                        <a14:foregroundMark x1="25664" y1="84643" x2="23894" y2="85714"/>
                        <a14:foregroundMark x1="3097" y1="33214" x2="2655" y2="560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44062" b="6590"/>
          <a:stretch/>
        </p:blipFill>
        <p:spPr bwMode="auto">
          <a:xfrm flipH="1">
            <a:off x="6448949" y="3364998"/>
            <a:ext cx="1736001" cy="34561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hought Bubble: Cloud 8">
            <a:extLst>
              <a:ext uri="{FF2B5EF4-FFF2-40B4-BE49-F238E27FC236}">
                <a16:creationId xmlns:a16="http://schemas.microsoft.com/office/drawing/2014/main" id="{5FA49ED1-44B0-4F08-885B-566A92690847}"/>
              </a:ext>
            </a:extLst>
          </p:cNvPr>
          <p:cNvSpPr/>
          <p:nvPr/>
        </p:nvSpPr>
        <p:spPr>
          <a:xfrm>
            <a:off x="7615202" y="1688598"/>
            <a:ext cx="2667000" cy="1676400"/>
          </a:xfrm>
          <a:prstGeom prst="cloudCallout">
            <a:avLst>
              <a:gd name="adj1" fmla="val 56586"/>
              <a:gd name="adj2" fmla="val 58101"/>
            </a:avLst>
          </a:prstGeom>
          <a:blipFill>
            <a:blip r:embed="rId5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6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/di/</a:t>
            </a:r>
            <a:endParaRPr lang="en-US" sz="66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0" name="Thought Bubble: Cloud 9">
            <a:extLst>
              <a:ext uri="{FF2B5EF4-FFF2-40B4-BE49-F238E27FC236}">
                <a16:creationId xmlns:a16="http://schemas.microsoft.com/office/drawing/2014/main" id="{489D2B15-E696-470E-B071-2CA5CC39280F}"/>
              </a:ext>
            </a:extLst>
          </p:cNvPr>
          <p:cNvSpPr/>
          <p:nvPr/>
        </p:nvSpPr>
        <p:spPr>
          <a:xfrm>
            <a:off x="3840903" y="2668489"/>
            <a:ext cx="2667000" cy="1676400"/>
          </a:xfrm>
          <a:prstGeom prst="cloudCallout">
            <a:avLst>
              <a:gd name="adj1" fmla="val 56586"/>
              <a:gd name="adj2" fmla="val 58101"/>
            </a:avLst>
          </a:prstGeom>
          <a:blipFill>
            <a:blip r:embed="rId6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6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r>
              <a:rPr lang="en-US" sz="6600" b="1" dirty="0" err="1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si</a:t>
            </a:r>
            <a:r>
              <a:rPr lang="en-US" sz="6600" b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/</a:t>
            </a:r>
            <a:endParaRPr lang="en-US" sz="6600" b="1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5A00A771-2E5A-40CC-B78B-4731BD27F83B}"/>
              </a:ext>
            </a:extLst>
          </p:cNvPr>
          <p:cNvSpPr/>
          <p:nvPr/>
        </p:nvSpPr>
        <p:spPr>
          <a:xfrm>
            <a:off x="5721858" y="921499"/>
            <a:ext cx="5532284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What is the name of it?”</a:t>
            </a:r>
          </a:p>
        </p:txBody>
      </p:sp>
    </p:spTree>
    <p:extLst>
      <p:ext uri="{BB962C8B-B14F-4D97-AF65-F5344CB8AC3E}">
        <p14:creationId xmlns:p14="http://schemas.microsoft.com/office/powerpoint/2010/main" val="61685618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9" grpId="0" animBg="1"/>
      <p:bldP spid="10" grpId="0" animBg="1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creen Clippi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20" t="16639" r="5869" b="37419"/>
          <a:stretch/>
        </p:blipFill>
        <p:spPr>
          <a:xfrm>
            <a:off x="1483595" y="1129951"/>
            <a:ext cx="9244882" cy="5445230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D9D312F-073E-4443-8DA6-E73D7ED27AD9}"/>
              </a:ext>
            </a:extLst>
          </p:cNvPr>
          <p:cNvSpPr/>
          <p:nvPr/>
        </p:nvSpPr>
        <p:spPr>
          <a:xfrm>
            <a:off x="1836225" y="191040"/>
            <a:ext cx="100203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“What can you see in the picture?”</a:t>
            </a:r>
          </a:p>
        </p:txBody>
      </p:sp>
      <p:sp>
        <p:nvSpPr>
          <p:cNvPr id="6" name="Arrow: Right 5">
            <a:extLst>
              <a:ext uri="{FF2B5EF4-FFF2-40B4-BE49-F238E27FC236}">
                <a16:creationId xmlns:a16="http://schemas.microsoft.com/office/drawing/2014/main" id="{F0A9AE76-97A2-47E4-846A-F8BE3B5A348A}"/>
              </a:ext>
            </a:extLst>
          </p:cNvPr>
          <p:cNvSpPr/>
          <p:nvPr/>
        </p:nvSpPr>
        <p:spPr>
          <a:xfrm>
            <a:off x="41453" y="1077331"/>
            <a:ext cx="2884284" cy="1902684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bird</a:t>
            </a:r>
          </a:p>
        </p:txBody>
      </p:sp>
      <p:sp>
        <p:nvSpPr>
          <p:cNvPr id="9" name="Sun 8">
            <a:extLst>
              <a:ext uri="{FF2B5EF4-FFF2-40B4-BE49-F238E27FC236}">
                <a16:creationId xmlns:a16="http://schemas.microsoft.com/office/drawing/2014/main" id="{59B0EB11-355A-490F-A037-A20C53037738}"/>
              </a:ext>
            </a:extLst>
          </p:cNvPr>
          <p:cNvSpPr/>
          <p:nvPr/>
        </p:nvSpPr>
        <p:spPr>
          <a:xfrm>
            <a:off x="2866104" y="733273"/>
            <a:ext cx="2895600" cy="2590800"/>
          </a:xfrm>
          <a:prstGeom prst="sun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Sun 10">
            <a:extLst>
              <a:ext uri="{FF2B5EF4-FFF2-40B4-BE49-F238E27FC236}">
                <a16:creationId xmlns:a16="http://schemas.microsoft.com/office/drawing/2014/main" id="{5AF52146-0353-442A-A566-5F254F52261C}"/>
              </a:ext>
            </a:extLst>
          </p:cNvPr>
          <p:cNvSpPr/>
          <p:nvPr/>
        </p:nvSpPr>
        <p:spPr>
          <a:xfrm>
            <a:off x="2667320" y="4446250"/>
            <a:ext cx="2895600" cy="2590800"/>
          </a:xfrm>
          <a:prstGeom prst="sun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Left 11">
            <a:extLst>
              <a:ext uri="{FF2B5EF4-FFF2-40B4-BE49-F238E27FC236}">
                <a16:creationId xmlns:a16="http://schemas.microsoft.com/office/drawing/2014/main" id="{367F7E2F-54DB-4393-AB79-5A72ED2FC0FB}"/>
              </a:ext>
            </a:extLst>
          </p:cNvPr>
          <p:cNvSpPr/>
          <p:nvPr/>
        </p:nvSpPr>
        <p:spPr>
          <a:xfrm>
            <a:off x="8370990" y="1044299"/>
            <a:ext cx="3581400" cy="2091035"/>
          </a:xfrm>
          <a:prstGeom prst="lef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flag</a:t>
            </a: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84C41B6E-5443-41AC-AB52-BB49B37B4042}"/>
              </a:ext>
            </a:extLst>
          </p:cNvPr>
          <p:cNvSpPr/>
          <p:nvPr/>
        </p:nvSpPr>
        <p:spPr>
          <a:xfrm>
            <a:off x="47111" y="4572000"/>
            <a:ext cx="2767882" cy="1683385"/>
          </a:xfrm>
          <a:prstGeom prst="righ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ball</a:t>
            </a:r>
          </a:p>
        </p:txBody>
      </p:sp>
      <p:sp>
        <p:nvSpPr>
          <p:cNvPr id="14" name="Sun 13">
            <a:extLst>
              <a:ext uri="{FF2B5EF4-FFF2-40B4-BE49-F238E27FC236}">
                <a16:creationId xmlns:a16="http://schemas.microsoft.com/office/drawing/2014/main" id="{8C11692F-1EF4-48AC-98DE-37C50AD3FEB8}"/>
              </a:ext>
            </a:extLst>
          </p:cNvPr>
          <p:cNvSpPr/>
          <p:nvPr/>
        </p:nvSpPr>
        <p:spPr>
          <a:xfrm>
            <a:off x="6052802" y="3005435"/>
            <a:ext cx="2895600" cy="2590800"/>
          </a:xfrm>
          <a:prstGeom prst="sun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Sun 14">
            <a:extLst>
              <a:ext uri="{FF2B5EF4-FFF2-40B4-BE49-F238E27FC236}">
                <a16:creationId xmlns:a16="http://schemas.microsoft.com/office/drawing/2014/main" id="{9638707C-CF00-440C-85C6-3D8ECF4ECF61}"/>
              </a:ext>
            </a:extLst>
          </p:cNvPr>
          <p:cNvSpPr/>
          <p:nvPr/>
        </p:nvSpPr>
        <p:spPr>
          <a:xfrm>
            <a:off x="5560193" y="1006118"/>
            <a:ext cx="2895600" cy="2590800"/>
          </a:xfrm>
          <a:prstGeom prst="sun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Arrow: Left 16">
            <a:extLst>
              <a:ext uri="{FF2B5EF4-FFF2-40B4-BE49-F238E27FC236}">
                <a16:creationId xmlns:a16="http://schemas.microsoft.com/office/drawing/2014/main" id="{56DA3D72-1099-4C1A-AABC-173865FD270B}"/>
              </a:ext>
            </a:extLst>
          </p:cNvPr>
          <p:cNvSpPr/>
          <p:nvPr/>
        </p:nvSpPr>
        <p:spPr>
          <a:xfrm>
            <a:off x="8877300" y="3832901"/>
            <a:ext cx="3048000" cy="1808796"/>
          </a:xfrm>
          <a:prstGeom prst="leftArrow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boy</a:t>
            </a:r>
          </a:p>
        </p:txBody>
      </p:sp>
    </p:spTree>
    <p:extLst>
      <p:ext uri="{BB962C8B-B14F-4D97-AF65-F5344CB8AC3E}">
        <p14:creationId xmlns:p14="http://schemas.microsoft.com/office/powerpoint/2010/main" val="12698701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7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Clipping">
            <a:extLst>
              <a:ext uri="{FF2B5EF4-FFF2-40B4-BE49-F238E27FC236}">
                <a16:creationId xmlns:a16="http://schemas.microsoft.com/office/drawing/2014/main" id="{8DD81872-8943-4518-83B3-FBEEE74972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799" y="1031329"/>
            <a:ext cx="4468775" cy="516309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09190E7B-9E25-4F3C-AC62-103BD31943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7799" y="994458"/>
            <a:ext cx="4114801" cy="5163095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494C7F1-45F1-4DCA-853D-EA2E317C6207}"/>
              </a:ext>
            </a:extLst>
          </p:cNvPr>
          <p:cNvSpPr/>
          <p:nvPr/>
        </p:nvSpPr>
        <p:spPr>
          <a:xfrm>
            <a:off x="838200" y="107999"/>
            <a:ext cx="1084142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Open your English book and page  20 </a:t>
            </a:r>
          </a:p>
        </p:txBody>
      </p:sp>
    </p:spTree>
    <p:extLst>
      <p:ext uri="{BB962C8B-B14F-4D97-AF65-F5344CB8AC3E}">
        <p14:creationId xmlns:p14="http://schemas.microsoft.com/office/powerpoint/2010/main" val="15939144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-1.85185E-6 L 0.4168 0.01759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0833" y="8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106145507"/>
  <p:tag name="MH_LIBRARY" val="GRAPHIC"/>
  <p:tag name="MH_TYPE" val="Other"/>
  <p:tag name="MH_ORDER" val="1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106145507"/>
  <p:tag name="MH_LIBRARY" val="GRAPHIC"/>
  <p:tag name="MH_TYPE" val="Other"/>
  <p:tag name="MH_ORDER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107104650"/>
  <p:tag name="MH_LIBRARY" val="GRAPHIC"/>
  <p:tag name="MH_TYPE" val="Other"/>
  <p:tag name="MH_ORDER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H" val="20160107104650"/>
  <p:tag name="MH_LIBRARY" val="GRAPHIC"/>
  <p:tag name="MH_TYPE" val="SubTitle"/>
  <p:tag name="MH_ORDER" val="1"/>
</p:tagLst>
</file>

<file path=ppt/theme/theme1.xml><?xml version="1.0" encoding="utf-8"?>
<a:theme xmlns:a="http://schemas.openxmlformats.org/drawingml/2006/main" name="4_English Theme">
  <a:themeElements>
    <a:clrScheme name="Green">
      <a:dk1>
        <a:sysClr val="windowText" lastClr="000000"/>
      </a:dk1>
      <a:lt1>
        <a:sysClr val="window" lastClr="FFFFFF"/>
      </a:lt1>
      <a:dk2>
        <a:srgbClr val="455F51"/>
      </a:dk2>
      <a:lt2>
        <a:srgbClr val="E3DED1"/>
      </a:lt2>
      <a:accent1>
        <a:srgbClr val="549E39"/>
      </a:accent1>
      <a:accent2>
        <a:srgbClr val="8AB833"/>
      </a:accent2>
      <a:accent3>
        <a:srgbClr val="C0CF3A"/>
      </a:accent3>
      <a:accent4>
        <a:srgbClr val="029676"/>
      </a:accent4>
      <a:accent5>
        <a:srgbClr val="4AB5C4"/>
      </a:accent5>
      <a:accent6>
        <a:srgbClr val="0989B1"/>
      </a:accent6>
      <a:hlink>
        <a:srgbClr val="6B9F25"/>
      </a:hlink>
      <a:folHlink>
        <a:srgbClr val="BA6906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English Theme" id="{74326233-37A0-484B-BB00-EFB16A3C6560}" vid="{5733F542-CF50-4924-A237-319D2DB85E9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1780</TotalTime>
  <Words>395</Words>
  <Application>Microsoft Office PowerPoint</Application>
  <PresentationFormat>Widescreen</PresentationFormat>
  <Paragraphs>112</Paragraphs>
  <Slides>22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12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35" baseType="lpstr">
      <vt:lpstr>等线</vt:lpstr>
      <vt:lpstr>微软雅黑</vt:lpstr>
      <vt:lpstr>Arial</vt:lpstr>
      <vt:lpstr>Arial Black</vt:lpstr>
      <vt:lpstr>Bauhaus 93</vt:lpstr>
      <vt:lpstr>Broadway</vt:lpstr>
      <vt:lpstr>Calibri</vt:lpstr>
      <vt:lpstr>French Script MT</vt:lpstr>
      <vt:lpstr>NikoshBAN</vt:lpstr>
      <vt:lpstr>Times New Roman</vt:lpstr>
      <vt:lpstr>Wingdings</vt:lpstr>
      <vt:lpstr>方正正中黑简体</vt:lpstr>
      <vt:lpstr>4_English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WALTON</dc:creator>
  <cp:lastModifiedBy>WALTON</cp:lastModifiedBy>
  <cp:revision>137</cp:revision>
  <dcterms:created xsi:type="dcterms:W3CDTF">2006-08-16T00:00:00Z</dcterms:created>
  <dcterms:modified xsi:type="dcterms:W3CDTF">2026-07-14T09:25:46Z</dcterms:modified>
</cp:coreProperties>
</file>