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23"/>
  </p:notesMasterIdLst>
  <p:sldIdLst>
    <p:sldId id="334" r:id="rId2"/>
    <p:sldId id="300" r:id="rId3"/>
    <p:sldId id="301" r:id="rId4"/>
    <p:sldId id="269" r:id="rId5"/>
    <p:sldId id="270" r:id="rId6"/>
    <p:sldId id="283" r:id="rId7"/>
    <p:sldId id="335" r:id="rId8"/>
    <p:sldId id="284" r:id="rId9"/>
    <p:sldId id="285" r:id="rId10"/>
    <p:sldId id="286" r:id="rId11"/>
    <p:sldId id="287" r:id="rId12"/>
    <p:sldId id="336" r:id="rId13"/>
    <p:sldId id="329" r:id="rId14"/>
    <p:sldId id="330" r:id="rId15"/>
    <p:sldId id="311" r:id="rId16"/>
    <p:sldId id="290" r:id="rId17"/>
    <p:sldId id="337" r:id="rId18"/>
    <p:sldId id="289" r:id="rId19"/>
    <p:sldId id="332" r:id="rId20"/>
    <p:sldId id="277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BY5rsDrLrFsIRWz3o0/Fg==" hashData="w5fydhrL8iByq3/y8qnIGXkv27RNS8vEPFXPUOjX3KuicI1knAWT3xX3knSxvS7dFzOUi0uYeDS4P7TYVIS+Z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91" autoAdjust="0"/>
  </p:normalViewPr>
  <p:slideViewPr>
    <p:cSldViewPr>
      <p:cViewPr varScale="1">
        <p:scale>
          <a:sx n="65" d="100"/>
          <a:sy n="65" d="100"/>
        </p:scale>
        <p:origin x="83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016"/>
    </p:cViewPr>
  </p:sorterViewPr>
  <p:notesViewPr>
    <p:cSldViewPr>
      <p:cViewPr varScale="1">
        <p:scale>
          <a:sx n="53" d="100"/>
          <a:sy n="53" d="100"/>
        </p:scale>
        <p:origin x="284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D1341-0397-4DBB-94D1-782BF9EA544B}" type="datetimeFigureOut">
              <a:rPr lang="en-US" smtClean="0"/>
              <a:t>5/30/2025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11CB8-1640-4431-916F-CC3CF24E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8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11CB8-1640-4431-916F-CC3CF24E66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1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>
            <a:extLst>
              <a:ext uri="{FF2B5EF4-FFF2-40B4-BE49-F238E27FC236}">
                <a16:creationId xmlns:a16="http://schemas.microsoft.com/office/drawing/2014/main" id="{CE9F19BC-2188-71E9-3241-50DED1DBB8F1}"/>
              </a:ext>
            </a:extLst>
          </p:cNvPr>
          <p:cNvSpPr/>
          <p:nvPr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9">
            <a:extLst>
              <a:ext uri="{FF2B5EF4-FFF2-40B4-BE49-F238E27FC236}">
                <a16:creationId xmlns:a16="http://schemas.microsoft.com/office/drawing/2014/main" id="{8CA8504B-7109-BE75-DDCD-4AA701AE3C9A}"/>
              </a:ext>
            </a:extLst>
          </p:cNvPr>
          <p:cNvSpPr/>
          <p:nvPr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F9553C68-19C1-E1AE-4BBF-181762A387EC}"/>
              </a:ext>
            </a:extLst>
          </p:cNvPr>
          <p:cNvSpPr/>
          <p:nvPr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4">
            <a:extLst>
              <a:ext uri="{FF2B5EF4-FFF2-40B4-BE49-F238E27FC236}">
                <a16:creationId xmlns:a16="http://schemas.microsoft.com/office/drawing/2014/main" id="{B43BAC34-3CFF-4784-EDDE-D2407AABD5DC}"/>
              </a:ext>
            </a:extLst>
          </p:cNvPr>
          <p:cNvSpPr/>
          <p:nvPr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32B40858-0B8D-CCAA-F99A-A366A62DA099}"/>
              </a:ext>
            </a:extLst>
          </p:cNvPr>
          <p:cNvSpPr/>
          <p:nvPr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7">
            <a:extLst>
              <a:ext uri="{FF2B5EF4-FFF2-40B4-BE49-F238E27FC236}">
                <a16:creationId xmlns:a16="http://schemas.microsoft.com/office/drawing/2014/main" id="{927FE858-62A7-E3DB-5A9E-FAEBE2EBCF52}"/>
              </a:ext>
            </a:extLst>
          </p:cNvPr>
          <p:cNvSpPr/>
          <p:nvPr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6AB5132-EFB4-0043-7E70-F812FBAE4233}"/>
              </a:ext>
            </a:extLst>
          </p:cNvPr>
          <p:cNvSpPr/>
          <p:nvPr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1">
            <a:extLst>
              <a:ext uri="{FF2B5EF4-FFF2-40B4-BE49-F238E27FC236}">
                <a16:creationId xmlns:a16="http://schemas.microsoft.com/office/drawing/2014/main" id="{F036AC0A-4D5B-E74D-C3AE-7D63138B17D0}"/>
              </a:ext>
            </a:extLst>
          </p:cNvPr>
          <p:cNvSpPr/>
          <p:nvPr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3">
            <a:extLst>
              <a:ext uri="{FF2B5EF4-FFF2-40B4-BE49-F238E27FC236}">
                <a16:creationId xmlns:a16="http://schemas.microsoft.com/office/drawing/2014/main" id="{950ABD43-8E2A-7344-D8A9-552B999F6AF2}"/>
              </a:ext>
            </a:extLst>
          </p:cNvPr>
          <p:cNvSpPr/>
          <p:nvPr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4">
            <a:extLst>
              <a:ext uri="{FF2B5EF4-FFF2-40B4-BE49-F238E27FC236}">
                <a16:creationId xmlns:a16="http://schemas.microsoft.com/office/drawing/2014/main" id="{56216B7C-AF21-C627-C8DB-842D3641BBCD}"/>
              </a:ext>
            </a:extLst>
          </p:cNvPr>
          <p:cNvSpPr/>
          <p:nvPr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21">
            <a:extLst>
              <a:ext uri="{FF2B5EF4-FFF2-40B4-BE49-F238E27FC236}">
                <a16:creationId xmlns:a16="http://schemas.microsoft.com/office/drawing/2014/main" id="{4DD2704C-70F7-0A00-63D7-385A4B9C9159}"/>
              </a:ext>
            </a:extLst>
          </p:cNvPr>
          <p:cNvSpPr/>
          <p:nvPr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3">
            <a:extLst>
              <a:ext uri="{FF2B5EF4-FFF2-40B4-BE49-F238E27FC236}">
                <a16:creationId xmlns:a16="http://schemas.microsoft.com/office/drawing/2014/main" id="{ACEB8DF1-9F0C-CDEA-2979-C8CA5478FE6B}"/>
              </a:ext>
            </a:extLst>
          </p:cNvPr>
          <p:cNvSpPr/>
          <p:nvPr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FEE381E1-7724-FF61-E7E2-5F255366B9E6}"/>
              </a:ext>
            </a:extLst>
          </p:cNvPr>
          <p:cNvSpPr/>
          <p:nvPr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5">
            <a:extLst>
              <a:ext uri="{FF2B5EF4-FFF2-40B4-BE49-F238E27FC236}">
                <a16:creationId xmlns:a16="http://schemas.microsoft.com/office/drawing/2014/main" id="{7FFA1971-135F-00DF-1640-91E96A3D309E}"/>
              </a:ext>
            </a:extLst>
          </p:cNvPr>
          <p:cNvSpPr/>
          <p:nvPr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6">
            <a:extLst>
              <a:ext uri="{FF2B5EF4-FFF2-40B4-BE49-F238E27FC236}">
                <a16:creationId xmlns:a16="http://schemas.microsoft.com/office/drawing/2014/main" id="{BEE3D82B-0EDA-4976-5A9B-DAC207DD4385}"/>
              </a:ext>
            </a:extLst>
          </p:cNvPr>
          <p:cNvSpPr/>
          <p:nvPr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7">
            <a:extLst>
              <a:ext uri="{FF2B5EF4-FFF2-40B4-BE49-F238E27FC236}">
                <a16:creationId xmlns:a16="http://schemas.microsoft.com/office/drawing/2014/main" id="{46C9CC22-D311-1DCB-2D95-DF8C1F384CF2}"/>
              </a:ext>
            </a:extLst>
          </p:cNvPr>
          <p:cNvSpPr/>
          <p:nvPr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8">
            <a:extLst>
              <a:ext uri="{FF2B5EF4-FFF2-40B4-BE49-F238E27FC236}">
                <a16:creationId xmlns:a16="http://schemas.microsoft.com/office/drawing/2014/main" id="{215E708F-D778-C164-7252-90C49CB6C2D1}"/>
              </a:ext>
            </a:extLst>
          </p:cNvPr>
          <p:cNvSpPr/>
          <p:nvPr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9">
            <a:extLst>
              <a:ext uri="{FF2B5EF4-FFF2-40B4-BE49-F238E27FC236}">
                <a16:creationId xmlns:a16="http://schemas.microsoft.com/office/drawing/2014/main" id="{D7D999BF-35A7-C34E-FDA5-A86C35CA9396}"/>
              </a:ext>
            </a:extLst>
          </p:cNvPr>
          <p:cNvSpPr/>
          <p:nvPr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20">
            <a:extLst>
              <a:ext uri="{FF2B5EF4-FFF2-40B4-BE49-F238E27FC236}">
                <a16:creationId xmlns:a16="http://schemas.microsoft.com/office/drawing/2014/main" id="{5A9AE90E-ACBE-8129-6F57-14C487E61875}"/>
              </a:ext>
            </a:extLst>
          </p:cNvPr>
          <p:cNvSpPr/>
          <p:nvPr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3DBFA3-1F2D-DF20-1D9A-0F08A284F2E9}"/>
              </a:ext>
            </a:extLst>
          </p:cNvPr>
          <p:cNvSpPr/>
          <p:nvPr/>
        </p:nvSpPr>
        <p:spPr>
          <a:xfrm flipH="1">
            <a:off x="410109" y="892076"/>
            <a:ext cx="280889" cy="5143501"/>
          </a:xfrm>
          <a:prstGeom prst="rect">
            <a:avLst/>
          </a:prstGeom>
          <a:solidFill>
            <a:schemeClr val="accent5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CEF256-AAF4-4891-478C-D746DDADAF65}"/>
              </a:ext>
            </a:extLst>
          </p:cNvPr>
          <p:cNvSpPr/>
          <p:nvPr/>
        </p:nvSpPr>
        <p:spPr>
          <a:xfrm flipH="1">
            <a:off x="0" y="870879"/>
            <a:ext cx="280889" cy="5143501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761C03-6F69-993B-D4FD-819F94BF5567}"/>
              </a:ext>
            </a:extLst>
          </p:cNvPr>
          <p:cNvSpPr/>
          <p:nvPr/>
        </p:nvSpPr>
        <p:spPr>
          <a:xfrm flipH="1">
            <a:off x="11841371" y="794806"/>
            <a:ext cx="280889" cy="5143501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1011" r="2720" b="10720"/>
          <a:stretch>
            <a:fillRect/>
          </a:stretch>
        </p:blipFill>
        <p:spPr>
          <a:xfrm>
            <a:off x="3801559" y="1296328"/>
            <a:ext cx="4325871" cy="4171417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7" y="730347"/>
            <a:ext cx="2456613" cy="225030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1C04F4-24FF-0FE0-1034-633CE34F7BFC}"/>
              </a:ext>
            </a:extLst>
          </p:cNvPr>
          <p:cNvSpPr/>
          <p:nvPr/>
        </p:nvSpPr>
        <p:spPr>
          <a:xfrm flipH="1">
            <a:off x="11371010" y="820068"/>
            <a:ext cx="280889" cy="5143501"/>
          </a:xfrm>
          <a:prstGeom prst="rect">
            <a:avLst/>
          </a:prstGeom>
          <a:solidFill>
            <a:schemeClr val="accent3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矩形 10">
            <a:extLst>
              <a:ext uri="{FF2B5EF4-FFF2-40B4-BE49-F238E27FC236}">
                <a16:creationId xmlns:a16="http://schemas.microsoft.com/office/drawing/2014/main" id="{0F1F311D-113C-588E-DCB3-5FE14505840D}"/>
              </a:ext>
            </a:extLst>
          </p:cNvPr>
          <p:cNvSpPr/>
          <p:nvPr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12">
            <a:extLst>
              <a:ext uri="{FF2B5EF4-FFF2-40B4-BE49-F238E27FC236}">
                <a16:creationId xmlns:a16="http://schemas.microsoft.com/office/drawing/2014/main" id="{43542BD6-637B-78C1-23CF-6B51EA33247C}"/>
              </a:ext>
            </a:extLst>
          </p:cNvPr>
          <p:cNvSpPr/>
          <p:nvPr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91E44-1D7C-96BD-F0F0-7381A6036A2D}"/>
              </a:ext>
            </a:extLst>
          </p:cNvPr>
          <p:cNvSpPr txBox="1"/>
          <p:nvPr/>
        </p:nvSpPr>
        <p:spPr>
          <a:xfrm>
            <a:off x="5029438" y="3627417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24D68-BC74-29D1-A14B-E04706532630}"/>
              </a:ext>
            </a:extLst>
          </p:cNvPr>
          <p:cNvSpPr txBox="1"/>
          <p:nvPr/>
        </p:nvSpPr>
        <p:spPr>
          <a:xfrm>
            <a:off x="5408289" y="4143049"/>
            <a:ext cx="1054799" cy="67710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B31145-92B0-7175-A744-FA720631A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4465" y="5748827"/>
            <a:ext cx="2129218" cy="10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25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1.20365 0.0196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20364 0.01968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6" grpId="0" animBg="1"/>
      <p:bldP spid="27" grpId="0" animBg="1"/>
      <p:bldP spid="3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8396D3-E752-DA8A-9BF6-96461ED509A5}"/>
              </a:ext>
            </a:extLst>
          </p:cNvPr>
          <p:cNvCxnSpPr>
            <a:cxnSpLocks/>
          </p:cNvCxnSpPr>
          <p:nvPr/>
        </p:nvCxnSpPr>
        <p:spPr>
          <a:xfrm>
            <a:off x="15825229" y="6110120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A14A0A-824B-9E15-D45C-C183AD213D48}"/>
              </a:ext>
            </a:extLst>
          </p:cNvPr>
          <p:cNvCxnSpPr>
            <a:cxnSpLocks/>
          </p:cNvCxnSpPr>
          <p:nvPr/>
        </p:nvCxnSpPr>
        <p:spPr>
          <a:xfrm>
            <a:off x="6998971" y="-232991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9312547-B5B5-B73A-2E75-703FE242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8"/>
            <a:ext cx="3054124" cy="4154215"/>
          </a:xfrm>
          <a:prstGeom prst="rect">
            <a:avLst/>
          </a:prstGeom>
          <a:ln>
            <a:solidFill>
              <a:srgbClr val="009897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7E043-DE1A-6189-BAED-6EB74AD66EF0}"/>
              </a:ext>
            </a:extLst>
          </p:cNvPr>
          <p:cNvGrpSpPr/>
          <p:nvPr/>
        </p:nvGrpSpPr>
        <p:grpSpPr>
          <a:xfrm>
            <a:off x="1431387" y="959566"/>
            <a:ext cx="2217591" cy="999050"/>
            <a:chOff x="-1977467" y="1395562"/>
            <a:chExt cx="1497013" cy="744140"/>
          </a:xfrm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id="{0CE74A94-6DB4-D941-65C1-73E26BCE602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1977467" y="1395562"/>
              <a:ext cx="1497013" cy="155972"/>
            </a:xfrm>
            <a:prstGeom prst="trapezoid">
              <a:avLst>
                <a:gd name="adj" fmla="val 67927"/>
              </a:avLst>
            </a:pr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FD383C68-8958-E714-039C-436A2D6F8B6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1837767" y="1395562"/>
              <a:ext cx="1217613" cy="744140"/>
            </a:xfrm>
            <a:custGeom>
              <a:avLst/>
              <a:gdLst>
                <a:gd name="connsiteX0" fmla="*/ 0 w 1217613"/>
                <a:gd name="connsiteY0" fmla="*/ 0 h 992188"/>
                <a:gd name="connsiteX1" fmla="*/ 1217613 w 1217613"/>
                <a:gd name="connsiteY1" fmla="*/ 0 h 992188"/>
                <a:gd name="connsiteX2" fmla="*/ 1217613 w 1217613"/>
                <a:gd name="connsiteY2" fmla="*/ 677466 h 992188"/>
                <a:gd name="connsiteX3" fmla="*/ 608806 w 1217613"/>
                <a:gd name="connsiteY3" fmla="*/ 992188 h 992188"/>
                <a:gd name="connsiteX4" fmla="*/ 0 w 1217613"/>
                <a:gd name="connsiteY4" fmla="*/ 677466 h 9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613" h="992188">
                  <a:moveTo>
                    <a:pt x="0" y="0"/>
                  </a:moveTo>
                  <a:lnTo>
                    <a:pt x="1217613" y="0"/>
                  </a:lnTo>
                  <a:lnTo>
                    <a:pt x="1217613" y="677466"/>
                  </a:lnTo>
                  <a:lnTo>
                    <a:pt x="608806" y="992188"/>
                  </a:lnTo>
                  <a:lnTo>
                    <a:pt x="0" y="677466"/>
                  </a:lnTo>
                  <a:close/>
                </a:path>
              </a:pathLst>
            </a:cu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方正正中黑简体" pitchFamily="2" charset="-122"/>
                  <a:ea typeface="方正正中黑简体" pitchFamily="2" charset="-122"/>
                </a:rPr>
                <a:t>BYE! </a:t>
              </a:r>
              <a:endParaRPr lang="zh-CN" alt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8CDBC-D711-2180-475F-DC33664A2E06}"/>
              </a:ext>
            </a:extLst>
          </p:cNvPr>
          <p:cNvSpPr/>
          <p:nvPr/>
        </p:nvSpPr>
        <p:spPr>
          <a:xfrm>
            <a:off x="4886325" y="2445796"/>
            <a:ext cx="6100763" cy="2912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C3389-9164-DE31-6318-B37F76551F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08" b="83413" l="4327" r="89183">
                        <a14:foregroundMark x1="8654" y1="21635" x2="8654" y2="21635"/>
                        <a14:foregroundMark x1="14904" y1="25240" x2="14904" y2="25240"/>
                        <a14:foregroundMark x1="8413" y1="18750" x2="8413" y2="18750"/>
                        <a14:foregroundMark x1="8413" y1="20433" x2="8413" y2="20433"/>
                        <a14:foregroundMark x1="8413" y1="20433" x2="8413" y2="20433"/>
                        <a14:foregroundMark x1="87500" y1="39423" x2="87500" y2="39423"/>
                        <a14:foregroundMark x1="82212" y1="18029" x2="82212" y2="18029"/>
                        <a14:foregroundMark x1="39183" y1="20913" x2="39183" y2="20913"/>
                        <a14:foregroundMark x1="4327" y1="24519" x2="4327" y2="24519"/>
                        <a14:foregroundMark x1="8894" y1="17548" x2="8894" y2="17548"/>
                        <a14:foregroundMark x1="83894" y1="83413" x2="83894" y2="83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2" t="15425" r="482" b="13442"/>
          <a:stretch/>
        </p:blipFill>
        <p:spPr>
          <a:xfrm>
            <a:off x="4779936" y="959566"/>
            <a:ext cx="6330634" cy="4398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77F8-3EDF-E7F8-0C53-BB045C544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19075"/>
          <a:stretch/>
        </p:blipFill>
        <p:spPr>
          <a:xfrm>
            <a:off x="5363624" y="2341948"/>
            <a:ext cx="5258379" cy="25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22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654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07EC4-B08B-3A9D-33D7-A20BFCFA7180}"/>
              </a:ext>
            </a:extLst>
          </p:cNvPr>
          <p:cNvSpPr/>
          <p:nvPr/>
        </p:nvSpPr>
        <p:spPr>
          <a:xfrm>
            <a:off x="1247294" y="5500314"/>
            <a:ext cx="9601200" cy="19267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MH_Other_10">
            <a:extLst>
              <a:ext uri="{FF2B5EF4-FFF2-40B4-BE49-F238E27FC236}">
                <a16:creationId xmlns:a16="http://schemas.microsoft.com/office/drawing/2014/main" id="{A4850F2D-F380-CB8A-08E9-23DCC6CF1DF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0879070" y="3240701"/>
            <a:ext cx="377359" cy="377359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>
            <a:innerShdw blurRad="25400" dist="25400" dir="135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6000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MH_Other_1">
            <a:extLst>
              <a:ext uri="{FF2B5EF4-FFF2-40B4-BE49-F238E27FC236}">
                <a16:creationId xmlns:a16="http://schemas.microsoft.com/office/drawing/2014/main" id="{720B887B-2D04-87B3-D527-AD922B2C72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629768" y="2701875"/>
            <a:ext cx="218726" cy="210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75000"/>
                  </a:srgbClr>
                </a:gs>
              </a:gsLst>
              <a:lin ang="2700000" scaled="1"/>
            </a:gradFill>
            <a:prstDash val="solid"/>
            <a:miter lim="800000"/>
          </a:ln>
          <a:effectLst>
            <a:outerShdw blurRad="88900" dist="1016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84E4107-6E05-CB98-B797-92540557D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9043" y="5678657"/>
            <a:ext cx="2129218" cy="1013418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5B063DAF-2308-5550-BBB7-6C484A7D2F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6DEE61E-3C54-87BE-7EF3-09269607B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</p:spTree>
    <p:extLst>
      <p:ext uri="{BB962C8B-B14F-4D97-AF65-F5344CB8AC3E}">
        <p14:creationId xmlns:p14="http://schemas.microsoft.com/office/powerpoint/2010/main" val="834692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5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65B8AA-1FA4-791A-00A3-FD447F72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4039197" y="38661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005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A8403B4-7F5F-6739-E624-DED2DAA6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0564" y="599424"/>
            <a:ext cx="1006620" cy="10066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E7BEF0F-324A-D3E9-DD55-58F95510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839" y="599424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61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2840C0-BFDE-BC7B-3CD2-682F2D03F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357" y="444606"/>
            <a:ext cx="1161539" cy="11615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1CF92D5-AC68-A1C2-9AED-B5CEC5B17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6886" y="292231"/>
            <a:ext cx="1460909" cy="1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01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BA642-09D9-BD49-A54F-D7ED661E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1901" l="25660" r="74717">
                        <a14:foregroundMark x1="46038" y1="36364" x2="46038" y2="36364"/>
                        <a14:foregroundMark x1="56981" y1="37190" x2="56981" y2="37190"/>
                        <a14:foregroundMark x1="50189" y1="33884" x2="50189" y2="33884"/>
                        <a14:foregroundMark x1="75094" y1="57851" x2="75094" y2="57851"/>
                        <a14:foregroundMark x1="49057" y1="72314" x2="49057" y2="72314"/>
                        <a14:foregroundMark x1="25660" y1="54959" x2="25660" y2="5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4765771" y="512796"/>
            <a:ext cx="1012656" cy="825534"/>
          </a:xfrm>
          <a:prstGeom prst="rect">
            <a:avLst/>
          </a:prstGeom>
        </p:spPr>
      </p:pic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A88A8-1B3D-5674-A2B2-C3D5F90D12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2314" l="23396" r="73585">
                        <a14:foregroundMark x1="25660" y1="54959" x2="25660" y2="54959"/>
                        <a14:foregroundMark x1="47547" y1="71901" x2="47547" y2="71901"/>
                        <a14:foregroundMark x1="73962" y1="59091" x2="73962" y2="59091"/>
                        <a14:foregroundMark x1="52075" y1="72727" x2="52075" y2="72727"/>
                        <a14:foregroundMark x1="49811" y1="31818" x2="49811" y2="31818"/>
                        <a14:foregroundMark x1="56981" y1="40496" x2="56981" y2="40496"/>
                        <a14:foregroundMark x1="54340" y1="35124" x2="54340" y2="35124"/>
                        <a14:foregroundMark x1="34340" y1="39669" x2="34340" y2="39669"/>
                        <a14:foregroundMark x1="23396" y1="56612" x2="23396" y2="5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3612438" y="531248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4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1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6E01DC-5593-4CFC-A857-43A8909E1452}"/>
              </a:ext>
            </a:extLst>
          </p:cNvPr>
          <p:cNvSpPr txBox="1"/>
          <p:nvPr userDrawn="1"/>
        </p:nvSpPr>
        <p:spPr>
          <a:xfrm>
            <a:off x="8953047" y="58948"/>
            <a:ext cx="3514219" cy="523220"/>
          </a:xfrm>
          <a:prstGeom prst="rect">
            <a:avLst/>
          </a:prstGeom>
          <a:noFill/>
          <a:effectLst>
            <a:outerShdw blurRad="50800" dir="5400000" sx="1000" sy="1000" algn="ctr" rotWithShape="0">
              <a:srgbClr val="000000">
                <a:alpha val="99000"/>
              </a:srgbClr>
            </a:outerShdw>
            <a:softEdge rad="0"/>
          </a:effectLst>
          <a:scene3d>
            <a:camera prst="orthographicFront">
              <a:rot lat="21599994" lon="0" rev="0"/>
            </a:camera>
            <a:lightRig rig="threePt" dir="t"/>
          </a:scene3d>
          <a:sp3d z="-38100">
            <a:bevelB prst="angle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Broadway" panose="04040905080B02020502" pitchFamily="82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2474314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peakpx.com/19235/water-droplet/1440x900-wallpaper" TargetMode="Externa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>
              <a:alphaModFix amt="40000"/>
              <a:extLs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194492" y="6206748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2EDD8F4-D43D-4157-A86C-14AC0BEEE63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59" y="6469508"/>
            <a:ext cx="1983546" cy="443132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2FD2E6-2287-01ED-2011-2E5593D9153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73" y="5446644"/>
            <a:ext cx="1662332" cy="1662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34360C-3412-4B28-9AF3-43BC953A336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" y="5778227"/>
            <a:ext cx="1001829" cy="1028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2BBDB9-FC03-4B80-B535-5CBDC5C0604C}"/>
              </a:ext>
            </a:extLst>
          </p:cNvPr>
          <p:cNvSpPr/>
          <p:nvPr userDrawn="1"/>
        </p:nvSpPr>
        <p:spPr>
          <a:xfrm>
            <a:off x="989197" y="6423655"/>
            <a:ext cx="1274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-30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  <a:cs typeface="Times New Roman" panose="02020603050405020304" pitchFamily="18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121136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1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jpeg"/><Relationship Id="rId5" Type="http://schemas.openxmlformats.org/officeDocument/2006/relationships/image" Target="../media/image40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1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jpeg"/><Relationship Id="rId5" Type="http://schemas.openxmlformats.org/officeDocument/2006/relationships/image" Target="../media/image40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56.jpeg"/><Relationship Id="rId7" Type="http://schemas.openxmlformats.org/officeDocument/2006/relationships/image" Target="../media/image57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microsoft.com/office/2007/relationships/hdphoto" Target="../media/hdphoto6.wdp"/><Relationship Id="rId10" Type="http://schemas.microsoft.com/office/2007/relationships/hdphoto" Target="../media/hdphoto11.wdp"/><Relationship Id="rId4" Type="http://schemas.openxmlformats.org/officeDocument/2006/relationships/image" Target="../media/image41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3.wdp"/><Relationship Id="rId5" Type="http://schemas.openxmlformats.org/officeDocument/2006/relationships/image" Target="../media/image60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3.png"/><Relationship Id="rId7" Type="http://schemas.microsoft.com/office/2007/relationships/hdphoto" Target="../media/hdphoto16.wdp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11" Type="http://schemas.microsoft.com/office/2007/relationships/hdphoto" Target="../media/hdphoto17.wdp"/><Relationship Id="rId5" Type="http://schemas.microsoft.com/office/2007/relationships/hdphoto" Target="../media/hdphoto15.wdp"/><Relationship Id="rId10" Type="http://schemas.openxmlformats.org/officeDocument/2006/relationships/image" Target="../media/image66.png"/><Relationship Id="rId4" Type="http://schemas.openxmlformats.org/officeDocument/2006/relationships/image" Target="../media/image64.png"/><Relationship Id="rId9" Type="http://schemas.microsoft.com/office/2007/relationships/hdphoto" Target="../media/hdphoto14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5" Type="http://schemas.microsoft.com/office/2007/relationships/hdphoto" Target="../media/hdphoto19.wdp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microsoft.com/office/2007/relationships/hdphoto" Target="../media/hdphoto20.wdp"/><Relationship Id="rId7" Type="http://schemas.microsoft.com/office/2007/relationships/hdphoto" Target="../media/hdphoto22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5" Type="http://schemas.microsoft.com/office/2007/relationships/hdphoto" Target="../media/hdphoto21.wdp"/><Relationship Id="rId4" Type="http://schemas.openxmlformats.org/officeDocument/2006/relationships/image" Target="../media/image70.png"/><Relationship Id="rId9" Type="http://schemas.microsoft.com/office/2007/relationships/hdphoto" Target="../media/hdphoto2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9.xml"/><Relationship Id="rId4" Type="http://schemas.microsoft.com/office/2007/relationships/hdphoto" Target="../media/hdphoto2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9.xml"/><Relationship Id="rId4" Type="http://schemas.microsoft.com/office/2007/relationships/hdphoto" Target="../media/hdphoto2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mritidey2011@gmail.com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jpeg"/><Relationship Id="rId5" Type="http://schemas.openxmlformats.org/officeDocument/2006/relationships/image" Target="../media/image31.jpe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1.png"/><Relationship Id="rId7" Type="http://schemas.openxmlformats.org/officeDocument/2006/relationships/image" Target="../media/image50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40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5C1A7A5-061D-4FD6-822B-C76A7BFB93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25252" y="50639"/>
            <a:ext cx="11941496" cy="635016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9152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F6855D-1333-491D-8E44-60CE1F726CB8}"/>
              </a:ext>
            </a:extLst>
          </p:cNvPr>
          <p:cNvSpPr/>
          <p:nvPr/>
        </p:nvSpPr>
        <p:spPr>
          <a:xfrm>
            <a:off x="685800" y="391756"/>
            <a:ext cx="10820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 we are going to learn how to count and read the numbers of 3 and 4.” </a:t>
            </a:r>
          </a:p>
        </p:txBody>
      </p:sp>
      <p:pic>
        <p:nvPicPr>
          <p:cNvPr id="4" name="Picture 2" descr="Writing Hand - Free image on Pixabay">
            <a:extLst>
              <a:ext uri="{FF2B5EF4-FFF2-40B4-BE49-F238E27FC236}">
                <a16:creationId xmlns:a16="http://schemas.microsoft.com/office/drawing/2014/main" id="{1713E822-8538-4C0B-B319-4106A92F2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455" b="80727" l="9290" r="98361">
                        <a14:foregroundMark x1="89071" y1="73091" x2="98361" y2="82545"/>
                        <a14:foregroundMark x1="98361" y1="82545" x2="81967" y2="78545"/>
                        <a14:foregroundMark x1="81967" y1="78545" x2="91803" y2="69455"/>
                        <a14:foregroundMark x1="91803" y1="69455" x2="98361" y2="75273"/>
                        <a14:foregroundMark x1="84153" y1="80727" x2="84153" y2="79636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579" r="1388" b="18604"/>
          <a:stretch/>
        </p:blipFill>
        <p:spPr bwMode="auto">
          <a:xfrm>
            <a:off x="6858000" y="3429001"/>
            <a:ext cx="31242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7A9CDD-6F54-44AA-B354-5349D154A177}"/>
              </a:ext>
            </a:extLst>
          </p:cNvPr>
          <p:cNvSpPr/>
          <p:nvPr/>
        </p:nvSpPr>
        <p:spPr>
          <a:xfrm>
            <a:off x="5465183" y="1551381"/>
            <a:ext cx="239681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3,4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08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9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71 -0.28796 L -0.16771 -0.28773 C -0.1612 -0.28935 -0.15847 -0.29259 -0.15326 -0.28796 C -0.15196 -0.2868 -0.15079 -0.28518 -0.14961 -0.28379 C -0.15 -0.27662 -0.15014 -0.26921 -0.15079 -0.26227 C -0.15144 -0.25648 -0.15326 -0.2449 -0.15326 -0.24467 C -0.15365 -0.23842 -0.15391 -0.23194 -0.15443 -0.22569 C -0.15469 -0.22268 -0.15573 -0.2199 -0.15573 -0.21689 C -0.15573 -0.20625 -0.15508 -0.19537 -0.15443 -0.18472 C -0.15417 -0.18009 -0.15274 -0.17014 -0.15209 -0.16527 C -0.15118 -0.14884 -0.1517 -0.13194 -0.14961 -0.11574 C -0.14935 -0.11365 -0.14727 -0.11759 -0.14597 -0.11805 C -0.14362 -0.11898 -0.14115 -0.11921 -0.13868 -0.12014 C -0.13711 -0.12083 -0.13555 -0.12176 -0.13386 -0.12222 C -0.13152 -0.12314 -0.12904 -0.12361 -0.1267 -0.12453 C -0.1254 -0.125 -0.12422 -0.12592 -0.12305 -0.12662 C -0.12136 -0.12731 -0.1198 -0.12801 -0.1181 -0.1287 C -0.11576 -0.13009 -0.11342 -0.13194 -0.11094 -0.1331 C -0.10808 -0.13426 -0.10521 -0.13449 -0.10248 -0.13518 C -0.0996 -0.13657 -0.09674 -0.13773 -0.09401 -0.13958 C -0.08984 -0.14213 -0.08593 -0.14537 -0.0819 -0.14814 C -0.07982 -0.14953 -0.07787 -0.15139 -0.07578 -0.15231 L -0.07096 -0.15463 C -0.06979 -0.1574 -0.06835 -0.16018 -0.06732 -0.16319 C -0.06667 -0.16504 -0.06615 -0.16736 -0.06615 -0.16967 C -0.06615 -0.21134 -0.06575 -0.20555 -0.06848 -0.22986 C -0.0681 -0.24282 -0.06796 -0.25578 -0.06732 -0.26875 C -0.06718 -0.27083 -0.06692 -0.27338 -0.06615 -0.27523 C -0.06523 -0.27708 -0.06367 -0.27801 -0.0625 -0.27939 C -0.06133 -0.2787 -0.06015 -0.27754 -0.05885 -0.27731 C -0.05169 -0.27615 -0.04427 -0.27754 -0.0371 -0.27523 C -0.03542 -0.27453 -0.0345 -0.27106 -0.03347 -0.26875 C -0.03255 -0.26666 -0.0319 -0.26435 -0.03098 -0.26227 C -0.02981 -0.25926 -0.02864 -0.25648 -0.02734 -0.2537 C -0.02773 -0.24745 -0.02747 -0.23171 -0.02981 -0.22338 C -0.03047 -0.22106 -0.03138 -0.21921 -0.0323 -0.21689 C -0.03308 -0.21273 -0.03398 -0.20856 -0.03463 -0.20416 C -0.03502 -0.20115 -0.03528 -0.19814 -0.03593 -0.19537 C -0.03749 -0.18889 -0.03932 -0.18796 -0.04192 -0.18264 C -0.04283 -0.18055 -0.04335 -0.17801 -0.0444 -0.17615 C -0.047 -0.17083 -0.04999 -0.16597 -0.05286 -0.16111 C -0.05403 -0.15879 -0.05547 -0.15717 -0.05652 -0.15463 C -0.05963 -0.14606 -0.05768 -0.14953 -0.0625 -0.14375 C -0.07565 -0.10879 -0.0664 -0.13727 -0.00677 -0.13727 L -0.00677 -0.13703 " pathEditMode="relative" rAng="0" ptsTypes="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47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44668E-F28D-4FA5-BF11-3313515B8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17" y="382074"/>
            <a:ext cx="4702717" cy="54091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9BDC4E-D846-45E0-9647-46D2731720D4}"/>
              </a:ext>
            </a:extLst>
          </p:cNvPr>
          <p:cNvSpPr/>
          <p:nvPr/>
        </p:nvSpPr>
        <p:spPr>
          <a:xfrm>
            <a:off x="4863753" y="2547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these?”</a:t>
            </a:r>
          </a:p>
        </p:txBody>
      </p:sp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51FC4D1-0E09-465E-9C49-6013E767C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10736618" y="3429000"/>
            <a:ext cx="1269765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32A7180-B4E1-4BDD-862E-1682D9788B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8222804" y="3678198"/>
            <a:ext cx="1298959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6DA2758A-96C1-4913-B6E3-81B6465639F8}"/>
              </a:ext>
            </a:extLst>
          </p:cNvPr>
          <p:cNvSpPr/>
          <p:nvPr/>
        </p:nvSpPr>
        <p:spPr>
          <a:xfrm>
            <a:off x="5981700" y="2340517"/>
            <a:ext cx="2667000" cy="1676400"/>
          </a:xfrm>
          <a:prstGeom prst="cloudCallout">
            <a:avLst>
              <a:gd name="adj1" fmla="val 42058"/>
              <a:gd name="adj2" fmla="val 90458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flags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441DFEAA-1A5E-4D0E-8C31-A1A13EC08E5A}"/>
              </a:ext>
            </a:extLst>
          </p:cNvPr>
          <p:cNvSpPr/>
          <p:nvPr/>
        </p:nvSpPr>
        <p:spPr>
          <a:xfrm>
            <a:off x="8588917" y="494758"/>
            <a:ext cx="3314700" cy="1676400"/>
          </a:xfrm>
          <a:prstGeom prst="cloudCallout">
            <a:avLst>
              <a:gd name="adj1" fmla="val 28049"/>
              <a:gd name="adj2" fmla="val 134446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flowers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E1E35C-9A0E-456C-B52F-6A28D8E6FC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91" b="93939" l="9596" r="89899">
                        <a14:foregroundMark x1="9596" y1="68182" x2="20202" y2="33333"/>
                        <a14:foregroundMark x1="20202" y1="33333" x2="28283" y2="75758"/>
                        <a14:foregroundMark x1="28283" y1="75758" x2="29293" y2="93939"/>
                        <a14:foregroundMark x1="83618" y1="55891" x2="83838" y2="56061"/>
                        <a14:foregroundMark x1="68182" y1="43939" x2="77077" y2="50826"/>
                        <a14:foregroundMark x1="76556" y1="48528" x2="69192" y2="40909"/>
                        <a14:foregroundMark x1="83838" y1="56061" x2="83601" y2="55816"/>
                        <a14:foregroundMark x1="69192" y1="40909" x2="78565" y2="57395"/>
                        <a14:foregroundMark x1="89170" y1="89325" x2="89899" y2="92424"/>
                        <a14:foregroundMark x1="83838" y1="54545" x2="88889" y2="87879"/>
                        <a14:backgroundMark x1="89647" y1="86908" x2="89899" y2="878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615" y="3782986"/>
            <a:ext cx="3069909" cy="10233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8FB105-6891-466D-AB90-03A87D0C88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72" b="89474" l="6198" r="90496">
                        <a14:foregroundMark x1="11570" y1="42105" x2="9917" y2="36842"/>
                        <a14:foregroundMark x1="35537" y1="29825" x2="37190" y2="40351"/>
                        <a14:foregroundMark x1="82231" y1="26316" x2="90909" y2="61404"/>
                        <a14:foregroundMark x1="90909" y1="61404" x2="80165" y2="35088"/>
                        <a14:foregroundMark x1="85537" y1="66667" x2="85537" y2="66667"/>
                        <a14:foregroundMark x1="9504" y1="56140" x2="6198" y2="52632"/>
                        <a14:foregroundMark x1="59091" y1="61404" x2="68182" y2="24561"/>
                        <a14:foregroundMark x1="68182" y1="24561" x2="61570" y2="64912"/>
                        <a14:foregroundMark x1="61570" y1="64912" x2="57025" y2="61404"/>
                        <a14:foregroundMark x1="63636" y1="57895" x2="63636" y2="57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616" y="4806290"/>
            <a:ext cx="3700583" cy="102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22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39948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74" y="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96296E-6 L 0.38567 -0.5421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4" y="-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44668E-F28D-4FA5-BF11-3313515B8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17" y="382074"/>
            <a:ext cx="4702717" cy="54091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9BDC4E-D846-45E0-9647-46D2731720D4}"/>
              </a:ext>
            </a:extLst>
          </p:cNvPr>
          <p:cNvSpPr/>
          <p:nvPr/>
        </p:nvSpPr>
        <p:spPr>
          <a:xfrm>
            <a:off x="3983293" y="56323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many flags are?”</a:t>
            </a:r>
          </a:p>
        </p:txBody>
      </p:sp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51FC4D1-0E09-465E-9C49-6013E767C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10736618" y="3429000"/>
            <a:ext cx="1269765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32A7180-B4E1-4BDD-862E-1682D9788B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8222804" y="3678198"/>
            <a:ext cx="1298959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6DA2758A-96C1-4913-B6E3-81B6465639F8}"/>
              </a:ext>
            </a:extLst>
          </p:cNvPr>
          <p:cNvSpPr/>
          <p:nvPr/>
        </p:nvSpPr>
        <p:spPr>
          <a:xfrm>
            <a:off x="5981700" y="2340517"/>
            <a:ext cx="2667000" cy="1676400"/>
          </a:xfrm>
          <a:prstGeom prst="cloudCallout">
            <a:avLst>
              <a:gd name="adj1" fmla="val 42058"/>
              <a:gd name="adj2" fmla="val 90458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flags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441DFEAA-1A5E-4D0E-8C31-A1A13EC08E5A}"/>
              </a:ext>
            </a:extLst>
          </p:cNvPr>
          <p:cNvSpPr/>
          <p:nvPr/>
        </p:nvSpPr>
        <p:spPr>
          <a:xfrm>
            <a:off x="8554065" y="442452"/>
            <a:ext cx="3452318" cy="1728706"/>
          </a:xfrm>
          <a:prstGeom prst="cloudCallout">
            <a:avLst>
              <a:gd name="adj1" fmla="val 28049"/>
              <a:gd name="adj2" fmla="val 134446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flowers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E1E35C-9A0E-456C-B52F-6A28D8E6FC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91" b="93939" l="9596" r="89899">
                        <a14:foregroundMark x1="9596" y1="68182" x2="20202" y2="33333"/>
                        <a14:foregroundMark x1="20202" y1="33333" x2="28283" y2="75758"/>
                        <a14:foregroundMark x1="28283" y1="75758" x2="29293" y2="93939"/>
                        <a14:foregroundMark x1="83618" y1="55891" x2="83838" y2="56061"/>
                        <a14:foregroundMark x1="68182" y1="43939" x2="77077" y2="50826"/>
                        <a14:foregroundMark x1="76556" y1="48528" x2="69192" y2="40909"/>
                        <a14:foregroundMark x1="83838" y1="56061" x2="83601" y2="55816"/>
                        <a14:foregroundMark x1="69192" y1="40909" x2="78565" y2="57395"/>
                        <a14:foregroundMark x1="89170" y1="89325" x2="89899" y2="92424"/>
                        <a14:foregroundMark x1="83838" y1="54545" x2="88889" y2="87879"/>
                        <a14:backgroundMark x1="89647" y1="86908" x2="89899" y2="878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615" y="3782986"/>
            <a:ext cx="3069909" cy="10233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8FB105-6891-466D-AB90-03A87D0C88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72" b="89474" l="6198" r="90496">
                        <a14:foregroundMark x1="11570" y1="42105" x2="9917" y2="36842"/>
                        <a14:foregroundMark x1="35537" y1="29825" x2="37190" y2="40351"/>
                        <a14:foregroundMark x1="82231" y1="26316" x2="90909" y2="61404"/>
                        <a14:foregroundMark x1="90909" y1="61404" x2="80165" y2="35088"/>
                        <a14:foregroundMark x1="85537" y1="66667" x2="85537" y2="66667"/>
                        <a14:foregroundMark x1="9504" y1="56140" x2="6198" y2="52632"/>
                        <a14:foregroundMark x1="59091" y1="61404" x2="68182" y2="24561"/>
                        <a14:foregroundMark x1="68182" y1="24561" x2="61570" y2="64912"/>
                        <a14:foregroundMark x1="61570" y1="64912" x2="57025" y2="61404"/>
                        <a14:foregroundMark x1="63636" y1="57895" x2="63636" y2="57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616" y="4806290"/>
            <a:ext cx="3700583" cy="102330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0D824F5-56F6-43CB-88D0-CCD9DB3C6C92}"/>
              </a:ext>
            </a:extLst>
          </p:cNvPr>
          <p:cNvSpPr/>
          <p:nvPr/>
        </p:nvSpPr>
        <p:spPr>
          <a:xfrm>
            <a:off x="2931419" y="17194"/>
            <a:ext cx="757956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flowers are ?</a:t>
            </a:r>
          </a:p>
        </p:txBody>
      </p:sp>
    </p:spTree>
    <p:extLst>
      <p:ext uri="{BB962C8B-B14F-4D97-AF65-F5344CB8AC3E}">
        <p14:creationId xmlns:p14="http://schemas.microsoft.com/office/powerpoint/2010/main" val="2035615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39948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74" y="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96296E-6 L 0.38567 -0.5421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4" y="-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4EF631-EC5D-4EAC-BDD6-D827FB506D1B}"/>
              </a:ext>
            </a:extLst>
          </p:cNvPr>
          <p:cNvSpPr/>
          <p:nvPr/>
        </p:nvSpPr>
        <p:spPr>
          <a:xfrm>
            <a:off x="9876021" y="191131"/>
            <a:ext cx="197959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PW</a:t>
            </a:r>
            <a:endParaRPr lang="en-US" sz="6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5697693" y="1988657"/>
            <a:ext cx="4611366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flowers</a:t>
            </a:r>
            <a:endParaRPr lang="en-US" sz="8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5888825" y="1880220"/>
            <a:ext cx="3849328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flags</a:t>
            </a:r>
            <a:endParaRPr lang="en-US" sz="9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D4F13E1A-D91B-4215-A133-AE8C9ED728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131353" y="881842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E5619BE1-BDE6-4DCA-A304-12DC856B7A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661883" y="1411137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Kite in Sky Clip Art Free PNG Imag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A12614C-1861-45E3-AD01-E8E3ADA51724}"/>
              </a:ext>
            </a:extLst>
          </p:cNvPr>
          <p:cNvSpPr/>
          <p:nvPr/>
        </p:nvSpPr>
        <p:spPr>
          <a:xfrm>
            <a:off x="2447483" y="131797"/>
            <a:ext cx="62787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flags are 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B53F00-D1E0-4FEB-AB2E-7684DAC8E557}"/>
              </a:ext>
            </a:extLst>
          </p:cNvPr>
          <p:cNvSpPr/>
          <p:nvPr/>
        </p:nvSpPr>
        <p:spPr>
          <a:xfrm>
            <a:off x="3077298" y="725150"/>
            <a:ext cx="75795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flowers are ?</a:t>
            </a:r>
          </a:p>
        </p:txBody>
      </p:sp>
      <p:sp>
        <p:nvSpPr>
          <p:cNvPr id="4" name="AutoShape 2" descr="long vowels ppt - Clip Art Library">
            <a:extLst>
              <a:ext uri="{FF2B5EF4-FFF2-40B4-BE49-F238E27FC236}">
                <a16:creationId xmlns:a16="http://schemas.microsoft.com/office/drawing/2014/main" id="{A2C43458-BCE8-4E3A-B486-C7995D529A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C9764EC-3CD6-4163-A83E-D795AFA40932}"/>
              </a:ext>
            </a:extLst>
          </p:cNvPr>
          <p:cNvGrpSpPr/>
          <p:nvPr/>
        </p:nvGrpSpPr>
        <p:grpSpPr>
          <a:xfrm>
            <a:off x="2499729" y="1512405"/>
            <a:ext cx="3251228" cy="1816249"/>
            <a:chOff x="3750714" y="3429000"/>
            <a:chExt cx="3251228" cy="1816249"/>
          </a:xfrm>
        </p:grpSpPr>
        <p:sp>
          <p:nvSpPr>
            <p:cNvPr id="5" name="AutoShape 4" descr="long vowels ppt - Clip Art Library">
              <a:extLst>
                <a:ext uri="{FF2B5EF4-FFF2-40B4-BE49-F238E27FC236}">
                  <a16:creationId xmlns:a16="http://schemas.microsoft.com/office/drawing/2014/main" id="{4A414FE1-DD2E-4BA5-88B0-E98BDF8DA9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96000" y="34290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26" name="Picture 2" descr="https://star-metallic.com/public/frontend/images/product/1740692410622319.jpg">
              <a:extLst>
                <a:ext uri="{FF2B5EF4-FFF2-40B4-BE49-F238E27FC236}">
                  <a16:creationId xmlns:a16="http://schemas.microsoft.com/office/drawing/2014/main" id="{26E7810F-E1FE-4990-B9D5-67C61530E1A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500" b="94250" l="25750" r="92000">
                          <a14:foregroundMark x1="30750" y1="82250" x2="32750" y2="94250"/>
                          <a14:foregroundMark x1="31750" y1="5500" x2="32500" y2="12000"/>
                          <a14:foregroundMark x1="31750" y1="3500" x2="32500" y2="6000"/>
                          <a14:foregroundMark x1="25750" y1="87250" x2="26250" y2="9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t="1701" b="5530"/>
            <a:stretch/>
          </p:blipFill>
          <p:spPr bwMode="auto">
            <a:xfrm>
              <a:off x="3750714" y="3733799"/>
              <a:ext cx="1202285" cy="1435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https://star-metallic.com/public/frontend/images/product/1740692410622319.jpg">
              <a:extLst>
                <a:ext uri="{FF2B5EF4-FFF2-40B4-BE49-F238E27FC236}">
                  <a16:creationId xmlns:a16="http://schemas.microsoft.com/office/drawing/2014/main" id="{B6198879-676E-4EA9-BA0C-E0DC3AAF70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500" b="94250" l="25750" r="92000">
                          <a14:foregroundMark x1="30750" y1="82250" x2="32750" y2="94250"/>
                          <a14:foregroundMark x1="31750" y1="5500" x2="32500" y2="12000"/>
                          <a14:foregroundMark x1="31750" y1="3500" x2="32500" y2="6000"/>
                          <a14:foregroundMark x1="25750" y1="87250" x2="26250" y2="9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t="1701" b="5530"/>
            <a:stretch/>
          </p:blipFill>
          <p:spPr bwMode="auto">
            <a:xfrm>
              <a:off x="4775186" y="3751591"/>
              <a:ext cx="1202285" cy="1435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 descr="https://star-metallic.com/public/frontend/images/product/1740692410622319.jpg">
              <a:extLst>
                <a:ext uri="{FF2B5EF4-FFF2-40B4-BE49-F238E27FC236}">
                  <a16:creationId xmlns:a16="http://schemas.microsoft.com/office/drawing/2014/main" id="{CE012419-0880-4BC4-B162-FAF5B98262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500" b="94250" l="25750" r="92000">
                          <a14:foregroundMark x1="30750" y1="82250" x2="32750" y2="94250"/>
                          <a14:foregroundMark x1="31750" y1="5500" x2="32500" y2="12000"/>
                          <a14:foregroundMark x1="31750" y1="3500" x2="32500" y2="6000"/>
                          <a14:foregroundMark x1="25750" y1="87250" x2="26250" y2="9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t="1701" b="5530"/>
            <a:stretch/>
          </p:blipFill>
          <p:spPr bwMode="auto">
            <a:xfrm>
              <a:off x="5799657" y="3809998"/>
              <a:ext cx="1202285" cy="1435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F7D51E7-01E3-43DF-A7D9-C93A5E244A53}"/>
              </a:ext>
            </a:extLst>
          </p:cNvPr>
          <p:cNvGrpSpPr/>
          <p:nvPr/>
        </p:nvGrpSpPr>
        <p:grpSpPr>
          <a:xfrm>
            <a:off x="2419462" y="1346713"/>
            <a:ext cx="2905459" cy="2601100"/>
            <a:chOff x="3723941" y="3883389"/>
            <a:chExt cx="2194658" cy="2027007"/>
          </a:xfrm>
        </p:grpSpPr>
        <p:pic>
          <p:nvPicPr>
            <p:cNvPr id="1028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6414A30B-32D1-4F51-A6B7-998A04A6E5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3941" y="4760324"/>
              <a:ext cx="1081356" cy="1081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1E83AEA6-3CCF-4382-A84E-90C975EA15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1125" y="3883389"/>
              <a:ext cx="1081356" cy="1081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36E0EBA3-D134-4D3C-9D42-E40A575FC0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5297" y="4829040"/>
              <a:ext cx="1081356" cy="1081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742327D0-B64B-487B-A2C2-291CC8B5F4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7243" y="3947813"/>
              <a:ext cx="1081356" cy="1081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2791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animBg="1"/>
      <p:bldP spid="6" grpId="1" animBg="1"/>
      <p:bldP spid="45" grpId="0"/>
      <p:bldP spid="45" grpId="1"/>
      <p:bldP spid="46" grpId="0"/>
      <p:bldP spid="4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59A458-B896-4493-9E53-0F6FECD8A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833" l="10000" r="90000">
                        <a14:foregroundMark x1="38672" y1="10139" x2="45547" y2="7500"/>
                        <a14:foregroundMark x1="45547" y1="7500" x2="63594" y2="12778"/>
                        <a14:foregroundMark x1="64063" y1="59583" x2="64219" y2="55139"/>
                        <a14:foregroundMark x1="56250" y1="89444" x2="45000" y2="9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8156" y="870251"/>
            <a:ext cx="5689601" cy="320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4EB9A2-5C2B-422F-A404-AA104B7B5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833" l="10000" r="90000">
                        <a14:foregroundMark x1="38672" y1="10139" x2="45547" y2="7500"/>
                        <a14:foregroundMark x1="45547" y1="7500" x2="63594" y2="12778"/>
                        <a14:foregroundMark x1="64063" y1="59583" x2="64219" y2="55139"/>
                        <a14:foregroundMark x1="56250" y1="89444" x2="45000" y2="9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45715" y="955304"/>
            <a:ext cx="5689601" cy="3200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ADF5A52-3C3E-469E-9682-4E34F78D191F}"/>
              </a:ext>
            </a:extLst>
          </p:cNvPr>
          <p:cNvSpPr/>
          <p:nvPr/>
        </p:nvSpPr>
        <p:spPr>
          <a:xfrm>
            <a:off x="1319754" y="117642"/>
            <a:ext cx="2653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2A3AD2-DB80-4645-8805-157261A22C2D}"/>
              </a:ext>
            </a:extLst>
          </p:cNvPr>
          <p:cNvSpPr/>
          <p:nvPr/>
        </p:nvSpPr>
        <p:spPr>
          <a:xfrm>
            <a:off x="7026203" y="82779"/>
            <a:ext cx="2653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E0DF88-7DA9-44D5-97D2-B22A592CF004}"/>
              </a:ext>
            </a:extLst>
          </p:cNvPr>
          <p:cNvSpPr/>
          <p:nvPr/>
        </p:nvSpPr>
        <p:spPr>
          <a:xfrm>
            <a:off x="89685" y="4228304"/>
            <a:ext cx="494226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flags are?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flowers 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4617A8-547C-4152-B732-F2AD9DC3F67F}"/>
              </a:ext>
            </a:extLst>
          </p:cNvPr>
          <p:cNvSpPr/>
          <p:nvPr/>
        </p:nvSpPr>
        <p:spPr>
          <a:xfrm>
            <a:off x="6136946" y="4228304"/>
            <a:ext cx="498832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flags are?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flowers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are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4AF747-8595-4DE0-8715-A0333E69C810}"/>
              </a:ext>
            </a:extLst>
          </p:cNvPr>
          <p:cNvGrpSpPr/>
          <p:nvPr/>
        </p:nvGrpSpPr>
        <p:grpSpPr>
          <a:xfrm>
            <a:off x="10944670" y="3896185"/>
            <a:ext cx="918313" cy="1200329"/>
            <a:chOff x="11273687" y="2828835"/>
            <a:chExt cx="918313" cy="120032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CC10CBA-21AF-4229-ACAA-B9DF273C6CA9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FF1386-12FF-44F5-B66F-F0EBC42B47A4}"/>
                </a:ext>
              </a:extLst>
            </p:cNvPr>
            <p:cNvSpPr/>
            <p:nvPr/>
          </p:nvSpPr>
          <p:spPr>
            <a:xfrm>
              <a:off x="11416179" y="2828835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E4BC3C-4FC1-4779-A951-2BB5CBACA4BD}"/>
              </a:ext>
            </a:extLst>
          </p:cNvPr>
          <p:cNvGrpSpPr/>
          <p:nvPr/>
        </p:nvGrpSpPr>
        <p:grpSpPr>
          <a:xfrm>
            <a:off x="4940072" y="5001160"/>
            <a:ext cx="918313" cy="1200329"/>
            <a:chOff x="11273687" y="2828835"/>
            <a:chExt cx="918313" cy="120032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6FB498-AC84-4C82-9E96-D69F175EDDE9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C6CB2C4-1A51-449F-B922-6A32B2D7C322}"/>
                </a:ext>
              </a:extLst>
            </p:cNvPr>
            <p:cNvSpPr/>
            <p:nvPr/>
          </p:nvSpPr>
          <p:spPr>
            <a:xfrm>
              <a:off x="11416179" y="2828835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A34FB5-30D4-4B17-8340-DD7F2DDBB9E7}"/>
              </a:ext>
            </a:extLst>
          </p:cNvPr>
          <p:cNvGrpSpPr/>
          <p:nvPr/>
        </p:nvGrpSpPr>
        <p:grpSpPr>
          <a:xfrm>
            <a:off x="4915455" y="3835717"/>
            <a:ext cx="918313" cy="1200329"/>
            <a:chOff x="11273687" y="2828835"/>
            <a:chExt cx="918313" cy="120032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EFA128A-A9BA-45A6-A221-25D7D01A3405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64043A-9427-4B86-80CB-C4E8F55EE6A0}"/>
                </a:ext>
              </a:extLst>
            </p:cNvPr>
            <p:cNvSpPr/>
            <p:nvPr/>
          </p:nvSpPr>
          <p:spPr>
            <a:xfrm>
              <a:off x="11416179" y="2828835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3055FA-5710-4F98-84DB-9C87F006BB5B}"/>
              </a:ext>
            </a:extLst>
          </p:cNvPr>
          <p:cNvGrpSpPr/>
          <p:nvPr/>
        </p:nvGrpSpPr>
        <p:grpSpPr>
          <a:xfrm>
            <a:off x="10923108" y="5001161"/>
            <a:ext cx="918313" cy="1200329"/>
            <a:chOff x="11273687" y="2834088"/>
            <a:chExt cx="918313" cy="120032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47FF9AA-430B-4FFE-8806-17A106B3244D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98208A4-A203-4D99-ACBE-FDE4277008D9}"/>
                </a:ext>
              </a:extLst>
            </p:cNvPr>
            <p:cNvSpPr/>
            <p:nvPr/>
          </p:nvSpPr>
          <p:spPr>
            <a:xfrm>
              <a:off x="11339979" y="2834088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2AA1AC-0D5F-4C17-B476-363915B5C232}"/>
              </a:ext>
            </a:extLst>
          </p:cNvPr>
          <p:cNvGrpSpPr/>
          <p:nvPr/>
        </p:nvGrpSpPr>
        <p:grpSpPr>
          <a:xfrm>
            <a:off x="4361636" y="-5805"/>
            <a:ext cx="2372765" cy="2442695"/>
            <a:chOff x="4361636" y="-5805"/>
            <a:chExt cx="2372765" cy="2442695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5B45EE-9910-47C9-9CAD-32DF978A7AEF}"/>
                </a:ext>
              </a:extLst>
            </p:cNvPr>
            <p:cNvSpPr/>
            <p:nvPr/>
          </p:nvSpPr>
          <p:spPr>
            <a:xfrm>
              <a:off x="4361636" y="-5805"/>
              <a:ext cx="2372765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GW</a:t>
              </a:r>
            </a:p>
          </p:txBody>
        </p:sp>
        <p:sp>
          <p:nvSpPr>
            <p:cNvPr id="18" name="Callout: Down Arrow 17">
              <a:extLst>
                <a:ext uri="{FF2B5EF4-FFF2-40B4-BE49-F238E27FC236}">
                  <a16:creationId xmlns:a16="http://schemas.microsoft.com/office/drawing/2014/main" id="{B41143DF-1CEB-4978-92F8-2591909650C3}"/>
                </a:ext>
              </a:extLst>
            </p:cNvPr>
            <p:cNvSpPr/>
            <p:nvPr/>
          </p:nvSpPr>
          <p:spPr>
            <a:xfrm>
              <a:off x="4386835" y="170026"/>
              <a:ext cx="2312132" cy="2266864"/>
            </a:xfrm>
            <a:prstGeom prst="downArrowCallou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AE44D6F1-5AE0-49F2-ACF1-AC42D41907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729938" y="2545449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5F97B3A-1D37-40DF-8497-7F84FD69E6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1659646" y="2649805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4BB4D599-56D2-42C7-8D90-15F0C51856CD}"/>
              </a:ext>
            </a:extLst>
          </p:cNvPr>
          <p:cNvGrpSpPr/>
          <p:nvPr/>
        </p:nvGrpSpPr>
        <p:grpSpPr>
          <a:xfrm>
            <a:off x="1402197" y="952949"/>
            <a:ext cx="2509123" cy="1798150"/>
            <a:chOff x="1402197" y="952949"/>
            <a:chExt cx="2509123" cy="179815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CEB5BF9-11FC-4B1F-B793-28A5FEED0D78}"/>
                </a:ext>
              </a:extLst>
            </p:cNvPr>
            <p:cNvGrpSpPr/>
            <p:nvPr/>
          </p:nvGrpSpPr>
          <p:grpSpPr>
            <a:xfrm>
              <a:off x="1761954" y="1563855"/>
              <a:ext cx="1428007" cy="1187244"/>
              <a:chOff x="3723941" y="3883389"/>
              <a:chExt cx="2194658" cy="2027007"/>
            </a:xfrm>
          </p:grpSpPr>
          <p:pic>
            <p:nvPicPr>
              <p:cNvPr id="35" name="Picture 4" descr="White Lotus Flower Png File, Flower, Nature, Natural PNG ...">
                <a:extLst>
                  <a:ext uri="{FF2B5EF4-FFF2-40B4-BE49-F238E27FC236}">
                    <a16:creationId xmlns:a16="http://schemas.microsoft.com/office/drawing/2014/main" id="{A8D8EDA5-F6EC-411C-8EA9-022E49112A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778" b="89778" l="9778" r="92889">
                            <a14:foregroundMark x1="85333" y1="60000" x2="89333" y2="65778"/>
                            <a14:foregroundMark x1="92889" y1="64444" x2="84444" y2="58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3941" y="4760324"/>
                <a:ext cx="1081356" cy="108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4" descr="White Lotus Flower Png File, Flower, Nature, Natural PNG ...">
                <a:extLst>
                  <a:ext uri="{FF2B5EF4-FFF2-40B4-BE49-F238E27FC236}">
                    <a16:creationId xmlns:a16="http://schemas.microsoft.com/office/drawing/2014/main" id="{4055BB54-4856-4D51-814D-A4AA8EF8BE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778" b="89778" l="9778" r="92889">
                            <a14:foregroundMark x1="85333" y1="60000" x2="89333" y2="65778"/>
                            <a14:foregroundMark x1="92889" y1="64444" x2="84444" y2="58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1125" y="3883389"/>
                <a:ext cx="1081356" cy="108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4" descr="White Lotus Flower Png File, Flower, Nature, Natural PNG ...">
                <a:extLst>
                  <a:ext uri="{FF2B5EF4-FFF2-40B4-BE49-F238E27FC236}">
                    <a16:creationId xmlns:a16="http://schemas.microsoft.com/office/drawing/2014/main" id="{52C2B0AA-B53A-40A2-ADB1-E121C7E1A2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778" b="89778" l="9778" r="92889">
                            <a14:foregroundMark x1="85333" y1="60000" x2="89333" y2="65778"/>
                            <a14:foregroundMark x1="92889" y1="64444" x2="84444" y2="58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5297" y="4829040"/>
                <a:ext cx="1081356" cy="108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4" descr="White Lotus Flower Png File, Flower, Nature, Natural PNG ...">
                <a:extLst>
                  <a:ext uri="{FF2B5EF4-FFF2-40B4-BE49-F238E27FC236}">
                    <a16:creationId xmlns:a16="http://schemas.microsoft.com/office/drawing/2014/main" id="{BCB2C8AE-1158-43FC-8843-E7D17D4273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778" b="89778" l="9778" r="92889">
                            <a14:foregroundMark x1="85333" y1="60000" x2="89333" y2="65778"/>
                            <a14:foregroundMark x1="92889" y1="64444" x2="84444" y2="58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37243" y="3947813"/>
                <a:ext cx="1081356" cy="108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7AA5ABD-2E4A-4C7E-8D25-EBB38B7D8907}"/>
                </a:ext>
              </a:extLst>
            </p:cNvPr>
            <p:cNvGrpSpPr/>
            <p:nvPr/>
          </p:nvGrpSpPr>
          <p:grpSpPr>
            <a:xfrm>
              <a:off x="1402197" y="952949"/>
              <a:ext cx="2509123" cy="1265486"/>
              <a:chOff x="3750714" y="3429000"/>
              <a:chExt cx="3251228" cy="1816249"/>
            </a:xfrm>
          </p:grpSpPr>
          <p:sp>
            <p:nvSpPr>
              <p:cNvPr id="40" name="AutoShape 4" descr="long vowels ppt - Clip Art Library">
                <a:extLst>
                  <a:ext uri="{FF2B5EF4-FFF2-40B4-BE49-F238E27FC236}">
                    <a16:creationId xmlns:a16="http://schemas.microsoft.com/office/drawing/2014/main" id="{ED502CDC-B182-47A0-9BC4-944117A6F32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096000" y="3429000"/>
                <a:ext cx="304800" cy="3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41" name="Picture 2" descr="https://star-metallic.com/public/frontend/images/product/1740692410622319.jpg">
                <a:extLst>
                  <a:ext uri="{FF2B5EF4-FFF2-40B4-BE49-F238E27FC236}">
                    <a16:creationId xmlns:a16="http://schemas.microsoft.com/office/drawing/2014/main" id="{563F34E6-A63D-4252-8ED8-AD09979CDA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500" b="94250" l="25750" r="92000">
                            <a14:foregroundMark x1="30750" y1="82250" x2="32750" y2="94250"/>
                            <a14:foregroundMark x1="31750" y1="5500" x2="32500" y2="12000"/>
                            <a14:foregroundMark x1="31750" y1="3500" x2="32500" y2="6000"/>
                            <a14:foregroundMark x1="25750" y1="87250" x2="26250" y2="91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89" t="1701" b="5530"/>
              <a:stretch/>
            </p:blipFill>
            <p:spPr bwMode="auto">
              <a:xfrm>
                <a:off x="3750714" y="3733799"/>
                <a:ext cx="1202285" cy="1435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" descr="https://star-metallic.com/public/frontend/images/product/1740692410622319.jpg">
                <a:extLst>
                  <a:ext uri="{FF2B5EF4-FFF2-40B4-BE49-F238E27FC236}">
                    <a16:creationId xmlns:a16="http://schemas.microsoft.com/office/drawing/2014/main" id="{7CC2D025-E7A3-44D0-B47E-8BDE7C38A9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500" b="94250" l="25750" r="92000">
                            <a14:foregroundMark x1="30750" y1="82250" x2="32750" y2="94250"/>
                            <a14:foregroundMark x1="31750" y1="5500" x2="32500" y2="12000"/>
                            <a14:foregroundMark x1="31750" y1="3500" x2="32500" y2="6000"/>
                            <a14:foregroundMark x1="25750" y1="87250" x2="26250" y2="91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89" t="1701" b="5530"/>
              <a:stretch/>
            </p:blipFill>
            <p:spPr bwMode="auto">
              <a:xfrm>
                <a:off x="4775186" y="3751591"/>
                <a:ext cx="1202285" cy="1435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s://star-metallic.com/public/frontend/images/product/1740692410622319.jpg">
                <a:extLst>
                  <a:ext uri="{FF2B5EF4-FFF2-40B4-BE49-F238E27FC236}">
                    <a16:creationId xmlns:a16="http://schemas.microsoft.com/office/drawing/2014/main" id="{48D75D27-CC20-49FD-8804-07AB0B1773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500" b="94250" l="25750" r="92000">
                            <a14:foregroundMark x1="30750" y1="82250" x2="32750" y2="94250"/>
                            <a14:foregroundMark x1="31750" y1="5500" x2="32500" y2="12000"/>
                            <a14:foregroundMark x1="31750" y1="3500" x2="32500" y2="6000"/>
                            <a14:foregroundMark x1="25750" y1="87250" x2="26250" y2="91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89" t="1701" b="5530"/>
              <a:stretch/>
            </p:blipFill>
            <p:spPr bwMode="auto">
              <a:xfrm>
                <a:off x="5799657" y="3809998"/>
                <a:ext cx="1202285" cy="1435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1AB1AD-B34F-485B-9717-402002C7EA91}"/>
              </a:ext>
            </a:extLst>
          </p:cNvPr>
          <p:cNvGrpSpPr/>
          <p:nvPr/>
        </p:nvGrpSpPr>
        <p:grpSpPr>
          <a:xfrm>
            <a:off x="7075443" y="815544"/>
            <a:ext cx="3291669" cy="1745183"/>
            <a:chOff x="7075443" y="815544"/>
            <a:chExt cx="3291669" cy="174518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F17FD50-4E62-45FF-8F38-D23172670D27}"/>
                </a:ext>
              </a:extLst>
            </p:cNvPr>
            <p:cNvGrpSpPr/>
            <p:nvPr/>
          </p:nvGrpSpPr>
          <p:grpSpPr>
            <a:xfrm>
              <a:off x="7075443" y="815544"/>
              <a:ext cx="2509123" cy="1265486"/>
              <a:chOff x="3750714" y="3429000"/>
              <a:chExt cx="3251228" cy="1816249"/>
            </a:xfrm>
          </p:grpSpPr>
          <p:sp>
            <p:nvSpPr>
              <p:cNvPr id="45" name="AutoShape 4" descr="long vowels ppt - Clip Art Library">
                <a:extLst>
                  <a:ext uri="{FF2B5EF4-FFF2-40B4-BE49-F238E27FC236}">
                    <a16:creationId xmlns:a16="http://schemas.microsoft.com/office/drawing/2014/main" id="{E7A4A1E3-D336-45F0-8E85-5A51F896CB4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096000" y="3429000"/>
                <a:ext cx="304800" cy="3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46" name="Picture 2" descr="https://star-metallic.com/public/frontend/images/product/1740692410622319.jpg">
                <a:extLst>
                  <a:ext uri="{FF2B5EF4-FFF2-40B4-BE49-F238E27FC236}">
                    <a16:creationId xmlns:a16="http://schemas.microsoft.com/office/drawing/2014/main" id="{E9E3999B-1299-47AA-99DD-247C800BD1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500" b="94250" l="25750" r="92000">
                            <a14:foregroundMark x1="30750" y1="82250" x2="32750" y2="94250"/>
                            <a14:foregroundMark x1="31750" y1="5500" x2="32500" y2="12000"/>
                            <a14:foregroundMark x1="31750" y1="3500" x2="32500" y2="6000"/>
                            <a14:foregroundMark x1="25750" y1="87250" x2="26250" y2="91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89" t="1701" b="5530"/>
              <a:stretch/>
            </p:blipFill>
            <p:spPr bwMode="auto">
              <a:xfrm>
                <a:off x="3750714" y="3733799"/>
                <a:ext cx="1202285" cy="1435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s://star-metallic.com/public/frontend/images/product/1740692410622319.jpg">
                <a:extLst>
                  <a:ext uri="{FF2B5EF4-FFF2-40B4-BE49-F238E27FC236}">
                    <a16:creationId xmlns:a16="http://schemas.microsoft.com/office/drawing/2014/main" id="{60366A67-36FB-437A-B198-F00D1DAB8C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500" b="94250" l="25750" r="92000">
                            <a14:foregroundMark x1="30750" y1="82250" x2="32750" y2="94250"/>
                            <a14:foregroundMark x1="31750" y1="5500" x2="32500" y2="12000"/>
                            <a14:foregroundMark x1="31750" y1="3500" x2="32500" y2="6000"/>
                            <a14:foregroundMark x1="25750" y1="87250" x2="26250" y2="91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89" t="1701" b="5530"/>
              <a:stretch/>
            </p:blipFill>
            <p:spPr bwMode="auto">
              <a:xfrm>
                <a:off x="4775186" y="3751591"/>
                <a:ext cx="1202285" cy="1435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s://star-metallic.com/public/frontend/images/product/1740692410622319.jpg">
                <a:extLst>
                  <a:ext uri="{FF2B5EF4-FFF2-40B4-BE49-F238E27FC236}">
                    <a16:creationId xmlns:a16="http://schemas.microsoft.com/office/drawing/2014/main" id="{2ABA28D1-B663-4975-A0F3-66994B321F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500" b="94250" l="25750" r="92000">
                            <a14:foregroundMark x1="30750" y1="82250" x2="32750" y2="94250"/>
                            <a14:foregroundMark x1="31750" y1="5500" x2="32500" y2="12000"/>
                            <a14:foregroundMark x1="31750" y1="3500" x2="32500" y2="6000"/>
                            <a14:foregroundMark x1="25750" y1="87250" x2="26250" y2="91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89" t="1701" b="5530"/>
              <a:stretch/>
            </p:blipFill>
            <p:spPr bwMode="auto">
              <a:xfrm>
                <a:off x="5799657" y="3809998"/>
                <a:ext cx="1202285" cy="1435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B5235E7-0E12-4404-82FE-CADAEA0F5581}"/>
                </a:ext>
              </a:extLst>
            </p:cNvPr>
            <p:cNvGrpSpPr/>
            <p:nvPr/>
          </p:nvGrpSpPr>
          <p:grpSpPr>
            <a:xfrm>
              <a:off x="7480062" y="1889629"/>
              <a:ext cx="2042625" cy="671098"/>
              <a:chOff x="3771125" y="3883389"/>
              <a:chExt cx="3139244" cy="1145780"/>
            </a:xfrm>
          </p:grpSpPr>
          <p:pic>
            <p:nvPicPr>
              <p:cNvPr id="50" name="Picture 4" descr="White Lotus Flower Png File, Flower, Nature, Natural PNG ...">
                <a:extLst>
                  <a:ext uri="{FF2B5EF4-FFF2-40B4-BE49-F238E27FC236}">
                    <a16:creationId xmlns:a16="http://schemas.microsoft.com/office/drawing/2014/main" id="{99A91EEB-CBB0-491D-8174-1B38C33E1C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778" b="89778" l="9778" r="92889">
                            <a14:foregroundMark x1="85333" y1="60000" x2="89333" y2="65778"/>
                            <a14:foregroundMark x1="92889" y1="64444" x2="84444" y2="58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9013" y="3913930"/>
                <a:ext cx="1081356" cy="108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4" descr="White Lotus Flower Png File, Flower, Nature, Natural PNG ...">
                <a:extLst>
                  <a:ext uri="{FF2B5EF4-FFF2-40B4-BE49-F238E27FC236}">
                    <a16:creationId xmlns:a16="http://schemas.microsoft.com/office/drawing/2014/main" id="{D1067D1F-368F-4570-BCB5-066CC3D798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778" b="89778" l="9778" r="92889">
                            <a14:foregroundMark x1="85333" y1="60000" x2="89333" y2="65778"/>
                            <a14:foregroundMark x1="92889" y1="64444" x2="84444" y2="58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1125" y="3883389"/>
                <a:ext cx="1081356" cy="108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4" descr="White Lotus Flower Png File, Flower, Nature, Natural PNG ...">
                <a:extLst>
                  <a:ext uri="{FF2B5EF4-FFF2-40B4-BE49-F238E27FC236}">
                    <a16:creationId xmlns:a16="http://schemas.microsoft.com/office/drawing/2014/main" id="{13BC1C58-EE3F-4C67-B764-EE4DDD4D0E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778" b="89778" l="9778" r="92889">
                            <a14:foregroundMark x1="85333" y1="60000" x2="89333" y2="65778"/>
                            <a14:foregroundMark x1="92889" y1="64444" x2="84444" y2="586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37243" y="3947813"/>
                <a:ext cx="1081356" cy="108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4" name="Picture 2" descr="https://star-metallic.com/public/frontend/images/product/1740692410622319.jpg">
              <a:extLst>
                <a:ext uri="{FF2B5EF4-FFF2-40B4-BE49-F238E27FC236}">
                  <a16:creationId xmlns:a16="http://schemas.microsoft.com/office/drawing/2014/main" id="{7B3D9781-F795-4F52-811C-0D1F3B9D9D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500" b="94250" l="25750" r="92000">
                          <a14:foregroundMark x1="30750" y1="82250" x2="32750" y2="94250"/>
                          <a14:foregroundMark x1="31750" y1="5500" x2="32500" y2="12000"/>
                          <a14:foregroundMark x1="31750" y1="3500" x2="32500" y2="6000"/>
                          <a14:foregroundMark x1="25750" y1="87250" x2="26250" y2="9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t="1701" b="5530"/>
            <a:stretch/>
          </p:blipFill>
          <p:spPr bwMode="auto">
            <a:xfrm>
              <a:off x="9439253" y="1128854"/>
              <a:ext cx="927859" cy="1000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2944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230958" y="2442414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back to 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196424" y="1009725"/>
            <a:ext cx="1822615" cy="3514670"/>
            <a:chOff x="5216491" y="1031448"/>
            <a:chExt cx="1822615" cy="3514670"/>
          </a:xfrm>
        </p:grpSpPr>
        <p:pic>
          <p:nvPicPr>
            <p:cNvPr id="5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216491" y="1031448"/>
              <a:ext cx="1822615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370431" y="1009725"/>
            <a:ext cx="1822615" cy="3407521"/>
            <a:chOff x="3298648" y="1037070"/>
            <a:chExt cx="1822615" cy="3407521"/>
          </a:xfrm>
        </p:grpSpPr>
        <p:pic>
          <p:nvPicPr>
            <p:cNvPr id="9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298648" y="1037070"/>
              <a:ext cx="1822615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 1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891422" y="161778"/>
            <a:ext cx="1091957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balls,3 flags,4 flowers)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say the numbers .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says first get 1 Point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765267"/>
              </p:ext>
            </p:extLst>
          </p:nvPr>
        </p:nvGraphicFramePr>
        <p:xfrm>
          <a:off x="7418492" y="1705692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298601" y="1774733"/>
            <a:ext cx="21974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452742" y="1774733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33663DA-1C67-4CC4-A730-8BE2100191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897" b="95721" l="3877" r="48950">
                        <a14:foregroundMark x1="18040" y1="32418" x2="14055" y2="25192"/>
                        <a14:foregroundMark x1="14055" y1="25192" x2="9155" y2="31530"/>
                        <a14:foregroundMark x1="7507" y1="36500" x2="6893" y2="38353"/>
                        <a14:foregroundMark x1="9155" y1="31530" x2="8436" y2="33700"/>
                        <a14:foregroundMark x1="6893" y1="38353" x2="2179" y2="44290"/>
                        <a14:foregroundMark x1="2927" y1="83192" x2="3177" y2="90795"/>
                        <a14:foregroundMark x1="2726" y1="77086" x2="2915" y2="82831"/>
                        <a14:foregroundMark x1="2586" y1="72835" x2="2662" y2="75147"/>
                        <a14:foregroundMark x1="1809" y1="49197" x2="1958" y2="53707"/>
                        <a14:foregroundMark x1="3177" y1="90795" x2="8724" y2="96891"/>
                        <a14:foregroundMark x1="8724" y1="96891" x2="17878" y2="99516"/>
                        <a14:foregroundMark x1="17878" y1="99516" x2="27033" y2="97255"/>
                        <a14:foregroundMark x1="27033" y1="97255" x2="31826" y2="90715"/>
                        <a14:foregroundMark x1="31826" y1="90715" x2="31733" y2="82148"/>
                        <a14:foregroundMark x1="35250" y1="74584" x2="38928" y2="73235"/>
                        <a14:foregroundMark x1="33242" y1="75320" x2="34209" y2="74965"/>
                        <a14:foregroundMark x1="41829" y1="71808" x2="46042" y2="66048"/>
                        <a14:foregroundMark x1="40659" y1="60087" x2="39643" y2="58962"/>
                        <a14:foregroundMark x1="46042" y1="66048" x2="42764" y2="62419"/>
                        <a14:foregroundMark x1="43087" y1="45150" x2="48950" y2="41219"/>
                        <a14:foregroundMark x1="33652" y1="51476" x2="37132" y2="49143"/>
                        <a14:foregroundMark x1="33642" y1="41894" x2="29725" y2="42067"/>
                        <a14:foregroundMark x1="48950" y1="41219" x2="44424" y2="41419"/>
                        <a14:foregroundMark x1="25949" y1="40493" x2="19171" y2="37667"/>
                        <a14:foregroundMark x1="26832" y1="40861" x2="25997" y2="40513"/>
                        <a14:foregroundMark x1="29725" y1="42067" x2="27425" y2="41108"/>
                        <a14:foregroundMark x1="18873" y1="35253" x2="18363" y2="31126"/>
                        <a14:foregroundMark x1="12332" y1="40573" x2="8778" y2="47235"/>
                        <a14:foregroundMark x1="8778" y1="47235" x2="9047" y2="55753"/>
                        <a14:foregroundMark x1="9047" y1="55753" x2="18040" y2="58417"/>
                        <a14:foregroundMark x1="18040" y1="58417" x2="23586" y2="49495"/>
                        <a14:foregroundMark x1="23586" y1="49495" x2="18901" y2="41865"/>
                        <a14:foregroundMark x1="18901" y1="41865" x2="12601" y2="39725"/>
                        <a14:foregroundMark x1="17501" y1="32418" x2="8831" y2="29189"/>
                        <a14:foregroundMark x1="8831" y1="29189" x2="17932" y2="27937"/>
                        <a14:foregroundMark x1="17932" y1="27937" x2="18901" y2="31772"/>
                        <a14:foregroundMark x1="26117" y1="58862" x2="21379" y2="52119"/>
                        <a14:foregroundMark x1="21379" y1="52119" x2="10393" y2="52967"/>
                        <a14:foregroundMark x1="10393" y1="52967" x2="3285" y2="58902"/>
                        <a14:foregroundMark x1="3285" y1="58902" x2="2994" y2="59488"/>
                        <a14:foregroundMark x1="2685" y1="70929" x2="3931" y2="73436"/>
                        <a14:foregroundMark x1="3931" y1="73436" x2="13732" y2="76827"/>
                        <a14:foregroundMark x1="13732" y1="76827" x2="23209" y2="77352"/>
                        <a14:foregroundMark x1="31970" y1="74102" x2="33333" y2="73597"/>
                        <a14:foregroundMark x1="23209" y1="77352" x2="31488" y2="74281"/>
                        <a14:foregroundMark x1="34355" y1="72047" x2="37803" y2="66815"/>
                        <a14:foregroundMark x1="33333" y1="73597" x2="33531" y2="73297"/>
                        <a14:foregroundMark x1="37803" y1="66815" x2="25256" y2="57126"/>
                        <a14:foregroundMark x1="20355" y1="71982" x2="11255" y2="74929"/>
                        <a14:foregroundMark x1="11255" y1="74929" x2="4631" y2="81348"/>
                        <a14:foregroundMark x1="4631" y1="81348" x2="1992" y2="88696"/>
                        <a14:foregroundMark x1="1992" y1="88696" x2="2693" y2="95680"/>
                        <a14:foregroundMark x1="2693" y1="95680" x2="18148" y2="99717"/>
                        <a14:foregroundMark x1="18148" y1="99717" x2="26817" y2="95721"/>
                        <a14:foregroundMark x1="26817" y1="95721" x2="29725" y2="88292"/>
                        <a14:foregroundMark x1="29725" y1="88292" x2="26279" y2="80137"/>
                        <a14:foregroundMark x1="26279" y1="80137" x2="20032" y2="74526"/>
                        <a14:foregroundMark x1="20032" y1="74526" x2="19225" y2="72386"/>
                        <a14:foregroundMark x1="46742" y1="39281" x2="46742" y2="38635"/>
                        <a14:foregroundMark x1="45880" y1="42955" x2="46473" y2="40129"/>
                        <a14:foregroundMark x1="10016" y1="31974" x2="10016" y2="31772"/>
                        <a14:foregroundMark x1="35541" y1="62939" x2="35703" y2="55390"/>
                        <a14:foregroundMark x1="35703" y1="55390" x2="36726" y2="61445"/>
                        <a14:foregroundMark x1="22940" y1="59306" x2="17501" y2="58862"/>
                        <a14:backgroundMark x1="46742" y1="39483" x2="37695" y2="42915"/>
                        <a14:backgroundMark x1="37695" y1="42915" x2="30695" y2="37263"/>
                        <a14:backgroundMark x1="30695" y1="37263" x2="30102" y2="30238"/>
                        <a14:backgroundMark x1="30102" y1="30238" x2="39257" y2="27937"/>
                        <a14:backgroundMark x1="39257" y1="27937" x2="46204" y2="32660"/>
                        <a14:backgroundMark x1="46204" y1="32660" x2="47011" y2="40089"/>
                        <a14:backgroundMark x1="46486" y1="40100" x2="45019" y2="40129"/>
                        <a14:backgroundMark x1="47011" y1="40089" x2="46634" y2="40097"/>
                        <a14:backgroundMark x1="1454" y1="53694" x2="1131" y2="60557"/>
                        <a14:backgroundMark x1="32418" y1="74122" x2="31826" y2="81712"/>
                        <a14:backgroundMark x1="31826" y1="81712" x2="38718" y2="76665"/>
                        <a14:backgroundMark x1="38718" y1="76665" x2="32418" y2="73678"/>
                        <a14:backgroundMark x1="32418" y1="51110" x2="35090" y2="55447"/>
                        <a14:backgroundMark x1="32687" y1="50908" x2="40118" y2="47235"/>
                        <a14:backgroundMark x1="36995" y1="44449" x2="33818" y2="39080"/>
                        <a14:backgroundMark x1="26387" y1="39927" x2="28110" y2="39725"/>
                        <a14:backgroundMark x1="8616" y1="35648" x2="6570" y2="38191"/>
                        <a14:backgroundMark x1="862" y1="59306" x2="862" y2="88817"/>
                        <a14:backgroundMark x1="862" y1="88817" x2="3554" y2="81227"/>
                        <a14:backgroundMark x1="3554" y1="81227" x2="2585" y2="74970"/>
                        <a14:backgroundMark x1="26387" y1="40129" x2="18363" y2="35809"/>
                        <a14:backgroundMark x1="18363" y1="35809" x2="25794" y2="39927"/>
                        <a14:backgroundMark x1="18901" y1="37142" x2="18632" y2="33912"/>
                        <a14:backgroundMark x1="8885" y1="33912" x2="4308" y2="38635"/>
                        <a14:backgroundMark x1="1723" y1="44247" x2="269" y2="52846"/>
                        <a14:backgroundMark x1="269" y1="52846" x2="2316" y2="60436"/>
                        <a14:backgroundMark x1="2316" y1="60436" x2="1131" y2="83165"/>
                        <a14:backgroundMark x1="36726" y1="42713" x2="35003" y2="43157"/>
                        <a14:backgroundMark x1="40980" y1="59911" x2="47281" y2="65159"/>
                        <a14:backgroundMark x1="47281" y1="65159" x2="49165" y2="57489"/>
                        <a14:backgroundMark x1="49165" y1="57489" x2="43565" y2="60557"/>
                        <a14:backgroundMark x1="47604" y1="70246" x2="37857" y2="75616"/>
                        <a14:backgroundMark x1="37857" y1="75616" x2="46850" y2="72386"/>
                        <a14:backgroundMark x1="46850" y1="72386" x2="47334" y2="70690"/>
                        <a14:backgroundMark x1="42165" y1="72184" x2="32633" y2="72749"/>
                        <a14:backgroundMark x1="32633" y1="72749" x2="41303" y2="72628"/>
                        <a14:backgroundMark x1="18363" y1="37586" x2="24071" y2="39281"/>
                        <a14:backgroundMark x1="38126" y1="41865" x2="34141" y2="41219"/>
                        <a14:backgroundMark x1="44426" y1="41421" x2="34626" y2="41865"/>
                        <a14:backgroundMark x1="34626" y1="41865" x2="33818" y2="43601"/>
                        <a14:backgroundMark x1="43296" y1="45297" x2="35649" y2="49455"/>
                        <a14:backgroundMark x1="35649" y1="49455" x2="36237" y2="55339"/>
                        <a14:backgroundMark x1="36986" y1="57523" x2="38988" y2="59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33" r="50000" b="1799"/>
          <a:stretch/>
        </p:blipFill>
        <p:spPr>
          <a:xfrm flipH="1">
            <a:off x="6781800" y="4563236"/>
            <a:ext cx="1057000" cy="2253226"/>
          </a:xfrm>
          <a:prstGeom prst="rect">
            <a:avLst/>
          </a:prstGeom>
          <a:effectLst>
            <a:outerShdw blurRad="190500" dist="50800" dir="5400000" algn="ctr" rotWithShape="0">
              <a:schemeClr val="accent3">
                <a:lumMod val="60000"/>
                <a:lumOff val="40000"/>
              </a:scheme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D25C0D0-1B44-4CFB-B314-1894341C6411}"/>
              </a:ext>
            </a:extLst>
          </p:cNvPr>
          <p:cNvGrpSpPr/>
          <p:nvPr/>
        </p:nvGrpSpPr>
        <p:grpSpPr>
          <a:xfrm>
            <a:off x="3388294" y="4776854"/>
            <a:ext cx="2632579" cy="1725736"/>
            <a:chOff x="3922827" y="4577601"/>
            <a:chExt cx="2632579" cy="1725736"/>
          </a:xfrm>
        </p:grpSpPr>
        <p:sp>
          <p:nvSpPr>
            <p:cNvPr id="17" name="Thought Bubble: Cloud 16">
              <a:extLst>
                <a:ext uri="{FF2B5EF4-FFF2-40B4-BE49-F238E27FC236}">
                  <a16:creationId xmlns:a16="http://schemas.microsoft.com/office/drawing/2014/main" id="{3B22C90C-0137-4C1C-BCDA-E9C10F5A37C6}"/>
                </a:ext>
              </a:extLst>
            </p:cNvPr>
            <p:cNvSpPr/>
            <p:nvPr/>
          </p:nvSpPr>
          <p:spPr>
            <a:xfrm>
              <a:off x="3922827" y="4577601"/>
              <a:ext cx="2632579" cy="1725736"/>
            </a:xfrm>
            <a:prstGeom prst="cloudCallout">
              <a:avLst>
                <a:gd name="adj1" fmla="val 77214"/>
                <a:gd name="adj2" fmla="val -32630"/>
              </a:avLst>
            </a:prstGeom>
            <a:solidFill>
              <a:schemeClr val="accent5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50" name="Picture 2" descr="259,000+ Toy Ball Stock Photos, Pictures &amp; Royalty-Free Images ...">
              <a:extLst>
                <a:ext uri="{FF2B5EF4-FFF2-40B4-BE49-F238E27FC236}">
                  <a16:creationId xmlns:a16="http://schemas.microsoft.com/office/drawing/2014/main" id="{D2F2A120-C349-4D86-82F4-88AC6C8410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68364" y1="22404" x2="77818" y2="46995"/>
                          <a14:foregroundMark x1="77818" y1="46995" x2="65091" y2="66667"/>
                          <a14:foregroundMark x1="65091" y1="66667" x2="65091" y2="66667"/>
                          <a14:foregroundMark x1="62182" y1="83607" x2="75636" y2="62295"/>
                          <a14:foregroundMark x1="75636" y1="62295" x2="73091" y2="34426"/>
                          <a14:foregroundMark x1="73091" y1="34426" x2="64000" y2="10929"/>
                          <a14:foregroundMark x1="64000" y1="10929" x2="44000" y2="11475"/>
                          <a14:foregroundMark x1="44000" y1="11475" x2="29818" y2="29508"/>
                          <a14:foregroundMark x1="29818" y1="29508" x2="25818" y2="58470"/>
                          <a14:foregroundMark x1="25818" y1="58470" x2="41455" y2="73224"/>
                          <a14:foregroundMark x1="41455" y1="73224" x2="61818" y2="63934"/>
                          <a14:foregroundMark x1="61818" y1="63934" x2="68727" y2="34426"/>
                          <a14:foregroundMark x1="68727" y1="34426" x2="69818" y2="32787"/>
                          <a14:foregroundMark x1="73455" y1="32787" x2="73455" y2="62295"/>
                          <a14:foregroundMark x1="73455" y1="62295" x2="57455" y2="81421"/>
                          <a14:foregroundMark x1="57455" y1="81421" x2="37818" y2="74863"/>
                          <a14:foregroundMark x1="37818" y1="74863" x2="28727" y2="50820"/>
                          <a14:foregroundMark x1="28727" y1="50820" x2="38909" y2="26776"/>
                          <a14:foregroundMark x1="38909" y1="26776" x2="58545" y2="13661"/>
                          <a14:foregroundMark x1="58545" y1="13661" x2="72000" y2="37705"/>
                          <a14:foregroundMark x1="72000" y1="37705" x2="69455" y2="66667"/>
                          <a14:foregroundMark x1="69455" y1="66667" x2="64364" y2="699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8844" y="5047772"/>
              <a:ext cx="1397489" cy="92996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259,000+ Toy Ball Stock Photos, Pictures &amp; Royalty-Free Images ...">
              <a:extLst>
                <a:ext uri="{FF2B5EF4-FFF2-40B4-BE49-F238E27FC236}">
                  <a16:creationId xmlns:a16="http://schemas.microsoft.com/office/drawing/2014/main" id="{181A254B-07DB-49A4-A057-42FF9CEC88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68364" y1="22404" x2="77818" y2="46995"/>
                          <a14:foregroundMark x1="77818" y1="46995" x2="65091" y2="66667"/>
                          <a14:foregroundMark x1="65091" y1="66667" x2="65091" y2="66667"/>
                          <a14:foregroundMark x1="62182" y1="83607" x2="75636" y2="62295"/>
                          <a14:foregroundMark x1="75636" y1="62295" x2="73091" y2="34426"/>
                          <a14:foregroundMark x1="73091" y1="34426" x2="64000" y2="10929"/>
                          <a14:foregroundMark x1="64000" y1="10929" x2="44000" y2="11475"/>
                          <a14:foregroundMark x1="44000" y1="11475" x2="29818" y2="29508"/>
                          <a14:foregroundMark x1="29818" y1="29508" x2="25818" y2="58470"/>
                          <a14:foregroundMark x1="25818" y1="58470" x2="41455" y2="73224"/>
                          <a14:foregroundMark x1="41455" y1="73224" x2="61818" y2="63934"/>
                          <a14:foregroundMark x1="61818" y1="63934" x2="68727" y2="34426"/>
                          <a14:foregroundMark x1="68727" y1="34426" x2="69818" y2="32787"/>
                          <a14:foregroundMark x1="73455" y1="32787" x2="73455" y2="62295"/>
                          <a14:foregroundMark x1="73455" y1="62295" x2="57455" y2="81421"/>
                          <a14:foregroundMark x1="57455" y1="81421" x2="37818" y2="74863"/>
                          <a14:foregroundMark x1="37818" y1="74863" x2="28727" y2="50820"/>
                          <a14:foregroundMark x1="28727" y1="50820" x2="38909" y2="26776"/>
                          <a14:foregroundMark x1="38909" y1="26776" x2="58545" y2="13661"/>
                          <a14:foregroundMark x1="58545" y1="13661" x2="72000" y2="37705"/>
                          <a14:foregroundMark x1="72000" y1="37705" x2="69455" y2="66667"/>
                          <a14:foregroundMark x1="69455" y1="66667" x2="64364" y2="699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786" y="4810082"/>
              <a:ext cx="1397489" cy="92996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4680F4-338B-4730-8045-7C1544DAD068}"/>
              </a:ext>
            </a:extLst>
          </p:cNvPr>
          <p:cNvGrpSpPr/>
          <p:nvPr/>
        </p:nvGrpSpPr>
        <p:grpSpPr>
          <a:xfrm>
            <a:off x="3055585" y="4801918"/>
            <a:ext cx="2964716" cy="1725736"/>
            <a:chOff x="8065195" y="4184904"/>
            <a:chExt cx="2964716" cy="1725736"/>
          </a:xfrm>
        </p:grpSpPr>
        <p:sp>
          <p:nvSpPr>
            <p:cNvPr id="21" name="Thought Bubble: Cloud 20">
              <a:extLst>
                <a:ext uri="{FF2B5EF4-FFF2-40B4-BE49-F238E27FC236}">
                  <a16:creationId xmlns:a16="http://schemas.microsoft.com/office/drawing/2014/main" id="{513F3272-E7CA-430B-9A1D-A639DB79A385}"/>
                </a:ext>
              </a:extLst>
            </p:cNvPr>
            <p:cNvSpPr/>
            <p:nvPr/>
          </p:nvSpPr>
          <p:spPr>
            <a:xfrm>
              <a:off x="8065195" y="4184904"/>
              <a:ext cx="2964716" cy="1725736"/>
            </a:xfrm>
            <a:prstGeom prst="cloudCallout">
              <a:avLst>
                <a:gd name="adj1" fmla="val 77214"/>
                <a:gd name="adj2" fmla="val -32630"/>
              </a:avLst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Picture 2" descr="https://star-metallic.com/public/frontend/images/product/1740692410622319.jpg">
              <a:extLst>
                <a:ext uri="{FF2B5EF4-FFF2-40B4-BE49-F238E27FC236}">
                  <a16:creationId xmlns:a16="http://schemas.microsoft.com/office/drawing/2014/main" id="{BEBA62B6-89B8-4E83-8C4B-824C1B521A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" b="94250" l="25750" r="92000">
                          <a14:foregroundMark x1="30750" y1="82250" x2="32750" y2="94250"/>
                          <a14:foregroundMark x1="31750" y1="5500" x2="32500" y2="12000"/>
                          <a14:foregroundMark x1="31750" y1="3500" x2="32500" y2="6000"/>
                          <a14:foregroundMark x1="25750" y1="87250" x2="26250" y2="9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t="1701" b="5530"/>
            <a:stretch/>
          </p:blipFill>
          <p:spPr bwMode="auto">
            <a:xfrm>
              <a:off x="8433234" y="4563236"/>
              <a:ext cx="927859" cy="100002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s://star-metallic.com/public/frontend/images/product/1740692410622319.jpg">
              <a:extLst>
                <a:ext uri="{FF2B5EF4-FFF2-40B4-BE49-F238E27FC236}">
                  <a16:creationId xmlns:a16="http://schemas.microsoft.com/office/drawing/2014/main" id="{3B618156-EDB8-4E97-9C41-608AC8E970B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" b="94250" l="25750" r="92000">
                          <a14:foregroundMark x1="30750" y1="82250" x2="32750" y2="94250"/>
                          <a14:foregroundMark x1="31750" y1="5500" x2="32500" y2="12000"/>
                          <a14:foregroundMark x1="31750" y1="3500" x2="32500" y2="6000"/>
                          <a14:foregroundMark x1="25750" y1="87250" x2="26250" y2="9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t="1701" b="5530"/>
            <a:stretch/>
          </p:blipFill>
          <p:spPr bwMode="auto">
            <a:xfrm>
              <a:off x="9265202" y="4298954"/>
              <a:ext cx="927859" cy="100002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s://star-metallic.com/public/frontend/images/product/1740692410622319.jpg">
              <a:extLst>
                <a:ext uri="{FF2B5EF4-FFF2-40B4-BE49-F238E27FC236}">
                  <a16:creationId xmlns:a16="http://schemas.microsoft.com/office/drawing/2014/main" id="{B04EF4D9-1C2E-4E69-B827-736B7F857F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00" b="94250" l="25750" r="92000">
                          <a14:foregroundMark x1="30750" y1="82250" x2="32750" y2="94250"/>
                          <a14:foregroundMark x1="31750" y1="5500" x2="32500" y2="12000"/>
                          <a14:foregroundMark x1="31750" y1="3500" x2="32500" y2="6000"/>
                          <a14:foregroundMark x1="25750" y1="87250" x2="26250" y2="9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t="1701" b="5530"/>
            <a:stretch/>
          </p:blipFill>
          <p:spPr bwMode="auto">
            <a:xfrm>
              <a:off x="10054107" y="4596377"/>
              <a:ext cx="927859" cy="100002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451FED5-28CB-4792-9363-B43BD6DEDA41}"/>
              </a:ext>
            </a:extLst>
          </p:cNvPr>
          <p:cNvGrpSpPr/>
          <p:nvPr/>
        </p:nvGrpSpPr>
        <p:grpSpPr>
          <a:xfrm>
            <a:off x="3035766" y="4826981"/>
            <a:ext cx="2964716" cy="1725736"/>
            <a:chOff x="8895660" y="4219177"/>
            <a:chExt cx="2964716" cy="1725736"/>
          </a:xfrm>
        </p:grpSpPr>
        <p:sp>
          <p:nvSpPr>
            <p:cNvPr id="34" name="Thought Bubble: Cloud 33">
              <a:extLst>
                <a:ext uri="{FF2B5EF4-FFF2-40B4-BE49-F238E27FC236}">
                  <a16:creationId xmlns:a16="http://schemas.microsoft.com/office/drawing/2014/main" id="{21CA2FD8-2B8C-49AD-B530-3CDE0D1EEC92}"/>
                </a:ext>
              </a:extLst>
            </p:cNvPr>
            <p:cNvSpPr/>
            <p:nvPr/>
          </p:nvSpPr>
          <p:spPr>
            <a:xfrm>
              <a:off x="8895660" y="4219177"/>
              <a:ext cx="2964716" cy="1725736"/>
            </a:xfrm>
            <a:prstGeom prst="cloudCallout">
              <a:avLst>
                <a:gd name="adj1" fmla="val 77214"/>
                <a:gd name="adj2" fmla="val -32630"/>
              </a:avLst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9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7B15DFA0-C617-44DF-A241-C79550C4ED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54939" y="4973878"/>
              <a:ext cx="738284" cy="664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EBAD3A73-860F-49E1-B29F-31335B56D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655" y="4942777"/>
              <a:ext cx="738284" cy="664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1BFA195F-CEB7-481D-B892-1727808F53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655" y="4424117"/>
              <a:ext cx="738284" cy="664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White Lotus Flower Png File, Flower, Nature, Natural PNG ...">
              <a:extLst>
                <a:ext uri="{FF2B5EF4-FFF2-40B4-BE49-F238E27FC236}">
                  <a16:creationId xmlns:a16="http://schemas.microsoft.com/office/drawing/2014/main" id="{54BE23D7-DE9C-4A32-9479-1AB9C2D75F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778" b="89778" l="9778" r="92889">
                          <a14:foregroundMark x1="85333" y1="60000" x2="89333" y2="65778"/>
                          <a14:foregroundMark x1="92889" y1="64444" x2="84444" y2="5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54939" y="4382260"/>
              <a:ext cx="738284" cy="664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5280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" ac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79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53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" ac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">
                                          <p:stCondLst>
                                            <p:cond delay="6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" decel="50000">
                                          <p:stCondLst>
                                            <p:cond delay="63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D54187-F7F7-4F38-A8EC-FA8BE1B0382A}"/>
              </a:ext>
            </a:extLst>
          </p:cNvPr>
          <p:cNvSpPr txBox="1"/>
          <p:nvPr/>
        </p:nvSpPr>
        <p:spPr>
          <a:xfrm>
            <a:off x="609599" y="3962400"/>
            <a:ext cx="5486401" cy="18620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eggs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B853A-A10D-47DC-87E9-527D15E5087E}"/>
              </a:ext>
            </a:extLst>
          </p:cNvPr>
          <p:cNvSpPr txBox="1"/>
          <p:nvPr/>
        </p:nvSpPr>
        <p:spPr>
          <a:xfrm>
            <a:off x="6620313" y="3942735"/>
            <a:ext cx="5109445" cy="18620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eggs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B5EA15-DDC7-4F07-AA8F-4FCB616672F2}"/>
              </a:ext>
            </a:extLst>
          </p:cNvPr>
          <p:cNvSpPr/>
          <p:nvPr/>
        </p:nvSpPr>
        <p:spPr>
          <a:xfrm>
            <a:off x="2909988" y="-123230"/>
            <a:ext cx="62650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How many eggs are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5310F5-3870-40B1-9ACC-5BE674A9670D}"/>
              </a:ext>
            </a:extLst>
          </p:cNvPr>
          <p:cNvSpPr/>
          <p:nvPr/>
        </p:nvSpPr>
        <p:spPr>
          <a:xfrm>
            <a:off x="9499451" y="54054"/>
            <a:ext cx="244490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IW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9ACFF2C-2FC4-4F02-B237-80D86FDD9DF9}"/>
              </a:ext>
            </a:extLst>
          </p:cNvPr>
          <p:cNvGrpSpPr/>
          <p:nvPr/>
        </p:nvGrpSpPr>
        <p:grpSpPr>
          <a:xfrm>
            <a:off x="1749926" y="1122271"/>
            <a:ext cx="2921244" cy="1197662"/>
            <a:chOff x="3894187" y="800100"/>
            <a:chExt cx="3698227" cy="1692962"/>
          </a:xfrm>
        </p:grpSpPr>
        <p:pic>
          <p:nvPicPr>
            <p:cNvPr id="2050" name="Picture 2" descr="Brown Egg Stock Illustrations – 41,430 Brown Egg Stock ...">
              <a:extLst>
                <a:ext uri="{FF2B5EF4-FFF2-40B4-BE49-F238E27FC236}">
                  <a16:creationId xmlns:a16="http://schemas.microsoft.com/office/drawing/2014/main" id="{2AB60A6E-72D1-4DB2-B6CA-BBB648F453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4187" y="800100"/>
              <a:ext cx="1410801" cy="169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Brown Egg Stock Illustrations – 41,430 Brown Egg Stock ...">
              <a:extLst>
                <a:ext uri="{FF2B5EF4-FFF2-40B4-BE49-F238E27FC236}">
                  <a16:creationId xmlns:a16="http://schemas.microsoft.com/office/drawing/2014/main" id="{83DA4134-74E3-4DF2-8D53-08458477DC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1859" y="800100"/>
              <a:ext cx="1410801" cy="169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Brown Egg Stock Illustrations – 41,430 Brown Egg Stock ...">
              <a:extLst>
                <a:ext uri="{FF2B5EF4-FFF2-40B4-BE49-F238E27FC236}">
                  <a16:creationId xmlns:a16="http://schemas.microsoft.com/office/drawing/2014/main" id="{A32BB0A5-59E6-4CA3-A665-7F681488D1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1613" y="800100"/>
              <a:ext cx="1410801" cy="169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Brown Hen Isolated On White Background Stock Photo 746993137 ...">
            <a:extLst>
              <a:ext uri="{FF2B5EF4-FFF2-40B4-BE49-F238E27FC236}">
                <a16:creationId xmlns:a16="http://schemas.microsoft.com/office/drawing/2014/main" id="{A8A29FFB-6222-4F8B-90AD-F0F2B3ABA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79" b="89627" l="7619" r="90000">
                        <a14:foregroundMark x1="72857" y1="5394" x2="76190" y2="12448"/>
                        <a14:foregroundMark x1="58571" y1="80498" x2="68095" y2="85892"/>
                        <a14:foregroundMark x1="7619" y1="28631" x2="14286" y2="26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24" y="-141953"/>
            <a:ext cx="4800601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326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07407E-6 L 0.26172 -0.01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052 -0.0176 L 0.48932 0.2490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40" y="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pple Tree Vector Art, Icons, and Graphics for Free Download">
            <a:extLst>
              <a:ext uri="{FF2B5EF4-FFF2-40B4-BE49-F238E27FC236}">
                <a16:creationId xmlns:a16="http://schemas.microsoft.com/office/drawing/2014/main" id="{AB850CA8-CABF-4E54-8429-B7E0A0274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712" l="3241" r="98148">
                        <a14:foregroundMark x1="68981" y1="9013" x2="45370" y2="9013"/>
                        <a14:foregroundMark x1="45370" y1="9013" x2="45370" y2="9442"/>
                        <a14:foregroundMark x1="91204" y1="24893" x2="96296" y2="47210"/>
                        <a14:foregroundMark x1="96296" y1="47210" x2="91204" y2="56652"/>
                        <a14:foregroundMark x1="9722" y1="57511" x2="9259" y2="36052"/>
                        <a14:foregroundMark x1="9259" y1="36052" x2="10185" y2="35622"/>
                        <a14:foregroundMark x1="45370" y1="6438" x2="57407" y2="6867"/>
                        <a14:foregroundMark x1="50926" y1="95279" x2="50926" y2="96567"/>
                        <a14:foregroundMark x1="8333" y1="59657" x2="3241" y2="45494"/>
                        <a14:foregroundMark x1="41667" y1="858" x2="45833" y2="4721"/>
                        <a14:foregroundMark x1="98148" y1="57082" x2="98611" y2="51073"/>
                        <a14:foregroundMark x1="30556" y1="98712" x2="30556" y2="98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2138"/>
            <a:ext cx="4419600" cy="4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sket at ₹ 1500/dozen | Kolkata | ID: 26565814862">
            <a:extLst>
              <a:ext uri="{FF2B5EF4-FFF2-40B4-BE49-F238E27FC236}">
                <a16:creationId xmlns:a16="http://schemas.microsoft.com/office/drawing/2014/main" id="{09853034-0897-4443-9521-D51468E6F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000" r="95400">
                        <a14:foregroundMark x1="10200" y1="68400" x2="4800" y2="47800"/>
                        <a14:foregroundMark x1="4800" y1="47800" x2="9200" y2="57000"/>
                        <a14:foregroundMark x1="9200" y1="57000" x2="7200" y2="62000"/>
                        <a14:foregroundMark x1="36200" y1="14200" x2="47800" y2="10200"/>
                        <a14:foregroundMark x1="47800" y1="10200" x2="60200" y2="11400"/>
                        <a14:foregroundMark x1="60200" y1="11400" x2="67800" y2="17800"/>
                        <a14:foregroundMark x1="67800" y1="17800" x2="73800" y2="45200"/>
                        <a14:foregroundMark x1="89600" y1="67400" x2="90200" y2="45800"/>
                        <a14:foregroundMark x1="90200" y1="45800" x2="99000" y2="52400"/>
                        <a14:foregroundMark x1="99000" y1="52400" x2="95400" y2="63000"/>
                        <a14:foregroundMark x1="95400" y1="63000" x2="88000" y2="71800"/>
                        <a14:foregroundMark x1="88000" y1="71800" x2="88000" y2="72200"/>
                        <a14:foregroundMark x1="5600" y1="63400" x2="5000" y2="52800"/>
                        <a14:foregroundMark x1="5000" y1="52800" x2="8000" y2="60000"/>
                        <a14:foregroundMark x1="48600" y1="68800" x2="86800" y2="53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-2286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,341,102 Apple Stock Photos - Free &amp; Royalty-Free Stock Photos ...">
            <a:extLst>
              <a:ext uri="{FF2B5EF4-FFF2-40B4-BE49-F238E27FC236}">
                <a16:creationId xmlns:a16="http://schemas.microsoft.com/office/drawing/2014/main" id="{72AB4BEE-4077-4D6A-B0BE-69F1863FC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231" y="1371600"/>
            <a:ext cx="871538" cy="10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1,341,102 Apple Stock Photos - Free &amp; Royalty-Free Stock Photos ...">
            <a:extLst>
              <a:ext uri="{FF2B5EF4-FFF2-40B4-BE49-F238E27FC236}">
                <a16:creationId xmlns:a16="http://schemas.microsoft.com/office/drawing/2014/main" id="{DA0B284D-9B02-4E63-8351-981AC3D05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124" y="1758502"/>
            <a:ext cx="871538" cy="10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1,341,102 Apple Stock Photos - Free &amp; Royalty-Free Stock Photos ...">
            <a:extLst>
              <a:ext uri="{FF2B5EF4-FFF2-40B4-BE49-F238E27FC236}">
                <a16:creationId xmlns:a16="http://schemas.microsoft.com/office/drawing/2014/main" id="{A4157E63-F4E6-43DB-A8C0-C9080A797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015" y="1932481"/>
            <a:ext cx="871538" cy="10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,341,102 Apple Stock Photos - Free &amp; Royalty-Free Stock Photos ...">
            <a:extLst>
              <a:ext uri="{FF2B5EF4-FFF2-40B4-BE49-F238E27FC236}">
                <a16:creationId xmlns:a16="http://schemas.microsoft.com/office/drawing/2014/main" id="{2F92F80D-462B-48AF-8AB3-AC4C48E5E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57" y="596824"/>
            <a:ext cx="871538" cy="10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A1C20CF-E798-4147-8193-9C4F8E0EBAC5}"/>
              </a:ext>
            </a:extLst>
          </p:cNvPr>
          <p:cNvSpPr/>
          <p:nvPr/>
        </p:nvSpPr>
        <p:spPr>
          <a:xfrm>
            <a:off x="2819400" y="-29148"/>
            <a:ext cx="6857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How many apples are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2E589-F7FB-46D8-95D5-C3F5ADE61F4E}"/>
              </a:ext>
            </a:extLst>
          </p:cNvPr>
          <p:cNvSpPr txBox="1"/>
          <p:nvPr/>
        </p:nvSpPr>
        <p:spPr>
          <a:xfrm>
            <a:off x="4425553" y="4418666"/>
            <a:ext cx="3357543" cy="707886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apples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2D384B-0D47-429C-982E-DC9C47B03E04}"/>
              </a:ext>
            </a:extLst>
          </p:cNvPr>
          <p:cNvSpPr txBox="1"/>
          <p:nvPr/>
        </p:nvSpPr>
        <p:spPr>
          <a:xfrm>
            <a:off x="8130715" y="4418666"/>
            <a:ext cx="3126855" cy="707886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apples</a:t>
            </a:r>
          </a:p>
        </p:txBody>
      </p:sp>
      <p:pic>
        <p:nvPicPr>
          <p:cNvPr id="1032" name="Picture 8" descr="Right Mark PNGs for Free Download">
            <a:extLst>
              <a:ext uri="{FF2B5EF4-FFF2-40B4-BE49-F238E27FC236}">
                <a16:creationId xmlns:a16="http://schemas.microsoft.com/office/drawing/2014/main" id="{5476C0C3-977D-4F21-B025-F310ED432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8" b="91111" l="9778" r="89778">
                        <a14:foregroundMark x1="77778" y1="28889" x2="60444" y2="10667"/>
                        <a14:foregroundMark x1="60444" y1="10667" x2="48444" y2="32889"/>
                        <a14:foregroundMark x1="48444" y1="32889" x2="71111" y2="33778"/>
                        <a14:foregroundMark x1="71111" y1="33778" x2="75111" y2="18667"/>
                        <a14:foregroundMark x1="37333" y1="71556" x2="35111" y2="60000"/>
                        <a14:foregroundMark x1="38222" y1="87556" x2="32000" y2="66222"/>
                        <a14:foregroundMark x1="40000" y1="91111" x2="18667" y2="85333"/>
                        <a14:foregroundMark x1="18667" y1="85333" x2="28444" y2="64889"/>
                        <a14:foregroundMark x1="28444" y1="64889" x2="38222" y2="85778"/>
                        <a14:foregroundMark x1="38222" y1="85778" x2="38222" y2="88000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216" y="421672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818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0206 L 0.09714 -0.06968 C 0.11732 -0.09005 0.14779 -0.1007 0.17969 -0.1007 C 0.21589 -0.1007 0.24506 -0.09005 0.26524 -0.06968 L 0.3625 0.020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757 L 0.13906 -0.09282 C 0.16797 -0.13102 0.21146 -0.15115 0.25716 -0.15115 C 0.30898 -0.15115 0.35065 -0.13102 0.37956 -0.09282 L 0.51875 0.0757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38" y="-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1922 L 0.17083 -0.13518 C 0.20625 -0.1699 0.25977 -0.18842 0.31576 -0.18842 C 0.37943 -0.18842 0.4306 -0.1699 0.46602 -0.13518 L 0.63698 0.01922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49" y="-1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.15972 L 0.14804 -0.03009 C 0.17877 -0.07222 0.22513 -0.09514 0.27369 -0.09514 C 0.3289 -0.09514 0.3733 -0.07222 0.40403 -0.03009 L 0.55221 0.15972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4" y="-1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0" grpId="1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FE15B8C4-F26A-43EA-BE80-0058D9E39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699" y="1320452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91D22F-8E4C-4C74-86FB-187B0B61D173}"/>
              </a:ext>
            </a:extLst>
          </p:cNvPr>
          <p:cNvSpPr/>
          <p:nvPr/>
        </p:nvSpPr>
        <p:spPr>
          <a:xfrm>
            <a:off x="876300" y="674121"/>
            <a:ext cx="1104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“Listen to the sound of numbers and then point to that numbers"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34820F-01FF-4150-86BA-065600A1A25D}"/>
              </a:ext>
            </a:extLst>
          </p:cNvPr>
          <p:cNvSpPr/>
          <p:nvPr/>
        </p:nvSpPr>
        <p:spPr>
          <a:xfrm>
            <a:off x="4112123" y="130109"/>
            <a:ext cx="3967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3C6615-B609-4CCF-B6F1-1452C906DD53}"/>
              </a:ext>
            </a:extLst>
          </p:cNvPr>
          <p:cNvSpPr/>
          <p:nvPr/>
        </p:nvSpPr>
        <p:spPr>
          <a:xfrm>
            <a:off x="8879546" y="2962494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EC2EAB-F4CA-4DA4-92E7-FC71AFCE94AC}"/>
              </a:ext>
            </a:extLst>
          </p:cNvPr>
          <p:cNvSpPr/>
          <p:nvPr/>
        </p:nvSpPr>
        <p:spPr>
          <a:xfrm>
            <a:off x="6955068" y="1953465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E1F208-FAB1-42F2-B54B-D6AB508AF965}"/>
              </a:ext>
            </a:extLst>
          </p:cNvPr>
          <p:cNvSpPr/>
          <p:nvPr/>
        </p:nvSpPr>
        <p:spPr>
          <a:xfrm>
            <a:off x="6900646" y="3225452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1E6C6-1657-4F98-AF0D-985BF28F598C}"/>
              </a:ext>
            </a:extLst>
          </p:cNvPr>
          <p:cNvSpPr/>
          <p:nvPr/>
        </p:nvSpPr>
        <p:spPr>
          <a:xfrm>
            <a:off x="5224499" y="3192345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895335-38BC-4807-8035-CEC1E921CE84}"/>
              </a:ext>
            </a:extLst>
          </p:cNvPr>
          <p:cNvSpPr/>
          <p:nvPr/>
        </p:nvSpPr>
        <p:spPr>
          <a:xfrm>
            <a:off x="8166005" y="1423818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9469B3-0192-4099-8ACD-370435BEBE08}"/>
              </a:ext>
            </a:extLst>
          </p:cNvPr>
          <p:cNvSpPr/>
          <p:nvPr/>
        </p:nvSpPr>
        <p:spPr>
          <a:xfrm>
            <a:off x="5624609" y="1473791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9ED6216D-62D4-4A67-BE40-515DFCCE5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4" descr="long vowels ppt - Clip Art Library">
            <a:extLst>
              <a:ext uri="{FF2B5EF4-FFF2-40B4-BE49-F238E27FC236}">
                <a16:creationId xmlns:a16="http://schemas.microsoft.com/office/drawing/2014/main" id="{2ED90309-BDAA-4065-B1F8-0902EFD89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Clipart Female Teacher Holding A Pointer Image PNG | Citypng">
            <a:extLst>
              <a:ext uri="{FF2B5EF4-FFF2-40B4-BE49-F238E27FC236}">
                <a16:creationId xmlns:a16="http://schemas.microsoft.com/office/drawing/2014/main" id="{D83AD507-31F4-4C8D-8095-C51137BD9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125" r="98125">
                        <a14:foregroundMark x1="28250" y1="37625" x2="22625" y2="41875"/>
                        <a14:foregroundMark x1="22625" y1="41875" x2="25625" y2="39125"/>
                        <a14:foregroundMark x1="39000" y1="38750" x2="38375" y2="38750"/>
                        <a14:foregroundMark x1="37875" y1="38500" x2="38750" y2="43625"/>
                        <a14:foregroundMark x1="36125" y1="39125" x2="42625" y2="35125"/>
                        <a14:foregroundMark x1="42625" y1="35125" x2="46000" y2="42375"/>
                        <a14:foregroundMark x1="46000" y1="42375" x2="38375" y2="44250"/>
                        <a14:foregroundMark x1="38375" y1="44250" x2="36750" y2="37250"/>
                        <a14:foregroundMark x1="36750" y1="37250" x2="44000" y2="35875"/>
                        <a14:foregroundMark x1="44000" y1="35875" x2="46000" y2="42625"/>
                        <a14:foregroundMark x1="46000" y1="42625" x2="39000" y2="44750"/>
                        <a14:foregroundMark x1="39000" y1="44750" x2="37250" y2="37875"/>
                        <a14:foregroundMark x1="37250" y1="37875" x2="37500" y2="37625"/>
                        <a14:foregroundMark x1="37500" y1="37625" x2="44375" y2="40000"/>
                        <a14:foregroundMark x1="44375" y1="40000" x2="38500" y2="37375"/>
                        <a14:foregroundMark x1="34500" y1="65375" x2="27000" y2="66875"/>
                        <a14:foregroundMark x1="27000" y1="66875" x2="25625" y2="76750"/>
                        <a14:foregroundMark x1="25625" y1="76750" x2="27375" y2="83875"/>
                        <a14:foregroundMark x1="27375" y1="83875" x2="34875" y2="86250"/>
                        <a14:foregroundMark x1="34875" y1="86250" x2="37250" y2="70500"/>
                        <a14:foregroundMark x1="37250" y1="70500" x2="36000" y2="63625"/>
                        <a14:foregroundMark x1="36000" y1="63625" x2="32250" y2="61500"/>
                        <a14:foregroundMark x1="32125" y1="66000" x2="27375" y2="72500"/>
                        <a14:foregroundMark x1="27375" y1="72500" x2="29375" y2="80250"/>
                        <a14:foregroundMark x1="29375" y1="80250" x2="36500" y2="81875"/>
                        <a14:foregroundMark x1="36500" y1="81875" x2="38250" y2="74125"/>
                        <a14:foregroundMark x1="38250" y1="74125" x2="36625" y2="66250"/>
                        <a14:foregroundMark x1="36625" y1="66250" x2="29625" y2="65250"/>
                        <a14:foregroundMark x1="29625" y1="65250" x2="28250" y2="65625"/>
                        <a14:foregroundMark x1="30375" y1="69000" x2="28375" y2="76000"/>
                        <a14:foregroundMark x1="28375" y1="76000" x2="31375" y2="82875"/>
                        <a14:foregroundMark x1="31375" y1="82875" x2="38250" y2="80625"/>
                        <a14:foregroundMark x1="38250" y1="80625" x2="39375" y2="72750"/>
                        <a14:foregroundMark x1="39375" y1="72750" x2="34875" y2="66500"/>
                        <a14:foregroundMark x1="34875" y1="66500" x2="28625" y2="68875"/>
                        <a14:foregroundMark x1="29250" y1="69500" x2="29250" y2="76750"/>
                        <a14:foregroundMark x1="29250" y1="76750" x2="34750" y2="72375"/>
                        <a14:foregroundMark x1="34750" y1="72375" x2="28875" y2="70375"/>
                        <a14:foregroundMark x1="11875" y1="72750" x2="11375" y2="80125"/>
                        <a14:foregroundMark x1="11375" y1="80125" x2="8000" y2="86375"/>
                        <a14:foregroundMark x1="8000" y1="86375" x2="2875" y2="80375"/>
                        <a14:foregroundMark x1="2875" y1="80375" x2="3750" y2="73000"/>
                        <a14:foregroundMark x1="3750" y1="73000" x2="10625" y2="69125"/>
                        <a14:foregroundMark x1="10625" y1="69125" x2="11375" y2="73125"/>
                        <a14:foregroundMark x1="6250" y1="67500" x2="1375" y2="60875"/>
                        <a14:foregroundMark x1="1375" y1="60875" x2="875" y2="53750"/>
                        <a14:foregroundMark x1="875" y1="53750" x2="3625" y2="61000"/>
                        <a14:foregroundMark x1="3625" y1="61000" x2="2125" y2="63500"/>
                        <a14:foregroundMark x1="66250" y1="70375" x2="75000" y2="56500"/>
                        <a14:foregroundMark x1="75000" y1="56500" x2="98125" y2="3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86850" y="2738295"/>
            <a:ext cx="2252750" cy="450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E207FE8-8E96-4306-82B9-59767338042D}"/>
              </a:ext>
            </a:extLst>
          </p:cNvPr>
          <p:cNvSpPr/>
          <p:nvPr/>
        </p:nvSpPr>
        <p:spPr>
          <a:xfrm>
            <a:off x="8388053" y="3055034"/>
            <a:ext cx="1590984" cy="156966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77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FE15B8C4-F26A-43EA-BE80-0058D9E39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290239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91D22F-8E4C-4C74-86FB-187B0B61D173}"/>
              </a:ext>
            </a:extLst>
          </p:cNvPr>
          <p:cNvSpPr/>
          <p:nvPr/>
        </p:nvSpPr>
        <p:spPr>
          <a:xfrm>
            <a:off x="876300" y="674121"/>
            <a:ext cx="1104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“Listen to the sound of numbers and then point to that numbers"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34820F-01FF-4150-86BA-065600A1A25D}"/>
              </a:ext>
            </a:extLst>
          </p:cNvPr>
          <p:cNvSpPr/>
          <p:nvPr/>
        </p:nvSpPr>
        <p:spPr>
          <a:xfrm>
            <a:off x="4112123" y="130109"/>
            <a:ext cx="3967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3C6615-B609-4CCF-B6F1-1452C906DD53}"/>
              </a:ext>
            </a:extLst>
          </p:cNvPr>
          <p:cNvSpPr/>
          <p:nvPr/>
        </p:nvSpPr>
        <p:spPr>
          <a:xfrm>
            <a:off x="9220200" y="2795863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EC2EAB-F4CA-4DA4-92E7-FC71AFCE94AC}"/>
              </a:ext>
            </a:extLst>
          </p:cNvPr>
          <p:cNvSpPr/>
          <p:nvPr/>
        </p:nvSpPr>
        <p:spPr>
          <a:xfrm>
            <a:off x="6777068" y="2047904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E1F208-FAB1-42F2-B54B-D6AB508AF965}"/>
              </a:ext>
            </a:extLst>
          </p:cNvPr>
          <p:cNvSpPr/>
          <p:nvPr/>
        </p:nvSpPr>
        <p:spPr>
          <a:xfrm>
            <a:off x="6822147" y="3397045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1E6C6-1657-4F98-AF0D-985BF28F598C}"/>
              </a:ext>
            </a:extLst>
          </p:cNvPr>
          <p:cNvSpPr/>
          <p:nvPr/>
        </p:nvSpPr>
        <p:spPr>
          <a:xfrm>
            <a:off x="5195987" y="3276600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895335-38BC-4807-8035-CEC1E921CE84}"/>
              </a:ext>
            </a:extLst>
          </p:cNvPr>
          <p:cNvSpPr/>
          <p:nvPr/>
        </p:nvSpPr>
        <p:spPr>
          <a:xfrm>
            <a:off x="8515721" y="1391790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9469B3-0192-4099-8ACD-370435BEBE08}"/>
              </a:ext>
            </a:extLst>
          </p:cNvPr>
          <p:cNvSpPr/>
          <p:nvPr/>
        </p:nvSpPr>
        <p:spPr>
          <a:xfrm>
            <a:off x="5624609" y="1473791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9ED6216D-62D4-4A67-BE40-515DFCCE5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4" descr="long vowels ppt - Clip Art Library">
            <a:extLst>
              <a:ext uri="{FF2B5EF4-FFF2-40B4-BE49-F238E27FC236}">
                <a16:creationId xmlns:a16="http://schemas.microsoft.com/office/drawing/2014/main" id="{2ED90309-BDAA-4065-B1F8-0902EFD89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Clipart Female Teacher Holding A Pointer Image PNG | Citypng">
            <a:extLst>
              <a:ext uri="{FF2B5EF4-FFF2-40B4-BE49-F238E27FC236}">
                <a16:creationId xmlns:a16="http://schemas.microsoft.com/office/drawing/2014/main" id="{D83AD507-31F4-4C8D-8095-C51137BD9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125" r="98125">
                        <a14:foregroundMark x1="28250" y1="37625" x2="22625" y2="41875"/>
                        <a14:foregroundMark x1="22625" y1="41875" x2="25625" y2="39125"/>
                        <a14:foregroundMark x1="39000" y1="38750" x2="38375" y2="38750"/>
                        <a14:foregroundMark x1="37875" y1="38500" x2="38750" y2="43625"/>
                        <a14:foregroundMark x1="36125" y1="39125" x2="42625" y2="35125"/>
                        <a14:foregroundMark x1="42625" y1="35125" x2="46000" y2="42375"/>
                        <a14:foregroundMark x1="46000" y1="42375" x2="38375" y2="44250"/>
                        <a14:foregroundMark x1="38375" y1="44250" x2="36750" y2="37250"/>
                        <a14:foregroundMark x1="36750" y1="37250" x2="44000" y2="35875"/>
                        <a14:foregroundMark x1="44000" y1="35875" x2="46000" y2="42625"/>
                        <a14:foregroundMark x1="46000" y1="42625" x2="39000" y2="44750"/>
                        <a14:foregroundMark x1="39000" y1="44750" x2="37250" y2="37875"/>
                        <a14:foregroundMark x1="37250" y1="37875" x2="37500" y2="37625"/>
                        <a14:foregroundMark x1="37500" y1="37625" x2="44375" y2="40000"/>
                        <a14:foregroundMark x1="44375" y1="40000" x2="38500" y2="37375"/>
                        <a14:foregroundMark x1="34500" y1="65375" x2="27000" y2="66875"/>
                        <a14:foregroundMark x1="27000" y1="66875" x2="25625" y2="76750"/>
                        <a14:foregroundMark x1="25625" y1="76750" x2="27375" y2="83875"/>
                        <a14:foregroundMark x1="27375" y1="83875" x2="34875" y2="86250"/>
                        <a14:foregroundMark x1="34875" y1="86250" x2="37250" y2="70500"/>
                        <a14:foregroundMark x1="37250" y1="70500" x2="36000" y2="63625"/>
                        <a14:foregroundMark x1="36000" y1="63625" x2="32250" y2="61500"/>
                        <a14:foregroundMark x1="32125" y1="66000" x2="27375" y2="72500"/>
                        <a14:foregroundMark x1="27375" y1="72500" x2="29375" y2="80250"/>
                        <a14:foregroundMark x1="29375" y1="80250" x2="36500" y2="81875"/>
                        <a14:foregroundMark x1="36500" y1="81875" x2="38250" y2="74125"/>
                        <a14:foregroundMark x1="38250" y1="74125" x2="36625" y2="66250"/>
                        <a14:foregroundMark x1="36625" y1="66250" x2="29625" y2="65250"/>
                        <a14:foregroundMark x1="29625" y1="65250" x2="28250" y2="65625"/>
                        <a14:foregroundMark x1="30375" y1="69000" x2="28375" y2="76000"/>
                        <a14:foregroundMark x1="28375" y1="76000" x2="31375" y2="82875"/>
                        <a14:foregroundMark x1="31375" y1="82875" x2="38250" y2="80625"/>
                        <a14:foregroundMark x1="38250" y1="80625" x2="39375" y2="72750"/>
                        <a14:foregroundMark x1="39375" y1="72750" x2="34875" y2="66500"/>
                        <a14:foregroundMark x1="34875" y1="66500" x2="28625" y2="68875"/>
                        <a14:foregroundMark x1="29250" y1="69500" x2="29250" y2="76750"/>
                        <a14:foregroundMark x1="29250" y1="76750" x2="34750" y2="72375"/>
                        <a14:foregroundMark x1="34750" y1="72375" x2="28875" y2="70375"/>
                        <a14:foregroundMark x1="11875" y1="72750" x2="11375" y2="80125"/>
                        <a14:foregroundMark x1="11375" y1="80125" x2="8000" y2="86375"/>
                        <a14:foregroundMark x1="8000" y1="86375" x2="2875" y2="80375"/>
                        <a14:foregroundMark x1="2875" y1="80375" x2="3750" y2="73000"/>
                        <a14:foregroundMark x1="3750" y1="73000" x2="10625" y2="69125"/>
                        <a14:foregroundMark x1="10625" y1="69125" x2="11375" y2="73125"/>
                        <a14:foregroundMark x1="6250" y1="67500" x2="1375" y2="60875"/>
                        <a14:foregroundMark x1="1375" y1="60875" x2="875" y2="53750"/>
                        <a14:foregroundMark x1="875" y1="53750" x2="3625" y2="61000"/>
                        <a14:foregroundMark x1="3625" y1="61000" x2="2125" y2="63500"/>
                        <a14:foregroundMark x1="66250" y1="70375" x2="75000" y2="56500"/>
                        <a14:foregroundMark x1="75000" y1="56500" x2="98125" y2="3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70224" y="1139368"/>
            <a:ext cx="2482036" cy="638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E207FE8-8E96-4306-82B9-59767338042D}"/>
              </a:ext>
            </a:extLst>
          </p:cNvPr>
          <p:cNvSpPr/>
          <p:nvPr/>
        </p:nvSpPr>
        <p:spPr>
          <a:xfrm>
            <a:off x="5277097" y="1634980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180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E891B1F-4B48-42DE-AD59-4661C3BB0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3" y="1704147"/>
            <a:ext cx="6150076" cy="394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107D8B-3E9C-B97C-0D42-4086B5F2EA78}"/>
              </a:ext>
            </a:extLst>
          </p:cNvPr>
          <p:cNvSpPr txBox="1"/>
          <p:nvPr/>
        </p:nvSpPr>
        <p:spPr>
          <a:xfrm>
            <a:off x="3377322" y="370968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44484C-602A-4325-ABF8-1A0D90BE780A}"/>
              </a:ext>
            </a:extLst>
          </p:cNvPr>
          <p:cNvGrpSpPr/>
          <p:nvPr/>
        </p:nvGrpSpPr>
        <p:grpSpPr>
          <a:xfrm>
            <a:off x="5258384" y="93812"/>
            <a:ext cx="5427434" cy="1586023"/>
            <a:chOff x="5258384" y="93812"/>
            <a:chExt cx="5427434" cy="15860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AD50E-716D-E72A-4CDA-71D3CC3F8FAD}"/>
                </a:ext>
              </a:extLst>
            </p:cNvPr>
            <p:cNvSpPr txBox="1"/>
            <p:nvPr/>
          </p:nvSpPr>
          <p:spPr>
            <a:xfrm>
              <a:off x="5883139" y="848838"/>
              <a:ext cx="4143177" cy="830997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Presented by </a:t>
              </a:r>
              <a:r>
                <a:rPr lang="bn-BD" sz="4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NikoshBAN" pitchFamily="2" charset="0"/>
                </a:rPr>
                <a:t> </a:t>
              </a:r>
              <a:endParaRPr lang="en-US" sz="4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67EEF-F644-864F-2463-BAF73952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9340658" y="100224"/>
              <a:ext cx="1345160" cy="134516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FBA41-47D4-4115-98A4-1C7099D6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5258384" y="93812"/>
              <a:ext cx="1329783" cy="132978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F7D5544-76CD-4041-868D-6C8461DF0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5"/>
          <a:stretch/>
        </p:blipFill>
        <p:spPr>
          <a:xfrm>
            <a:off x="1250143" y="1264336"/>
            <a:ext cx="3566538" cy="42707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27B28CB-B6AE-4B6A-BF8A-0E2E465841FE}"/>
              </a:ext>
            </a:extLst>
          </p:cNvPr>
          <p:cNvSpPr/>
          <p:nvPr/>
        </p:nvSpPr>
        <p:spPr>
          <a:xfrm>
            <a:off x="5699700" y="2528674"/>
            <a:ext cx="4762906" cy="2431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 Rani Dey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Kashipur  GPS.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Rajnagar ,</a:t>
            </a:r>
            <a:r>
              <a:rPr lang="en-US" sz="2400" b="1" spc="-150" dirty="0" err="1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Best Teacher 2024 ,Sylhet Division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smritidey2011@gmail.com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263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5958" y="754589"/>
            <a:ext cx="640080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/>
              <a:t>What have we learnt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09846" y="1752600"/>
            <a:ext cx="716280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/>
              <a:t>Today we have learnt numbers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1C4B00-9835-4CEB-8D85-3A98DE07EF01}"/>
              </a:ext>
            </a:extLst>
          </p:cNvPr>
          <p:cNvSpPr/>
          <p:nvPr/>
        </p:nvSpPr>
        <p:spPr>
          <a:xfrm>
            <a:off x="3401636" y="2718656"/>
            <a:ext cx="3303964" cy="3154710"/>
          </a:xfrm>
          <a:prstGeom prst="rect">
            <a:avLst/>
          </a:prstGeom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>
                <a:ln w="0"/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AC2093-55AE-4FDE-B1C1-CC2D5B3B3CEC}"/>
              </a:ext>
            </a:extLst>
          </p:cNvPr>
          <p:cNvSpPr/>
          <p:nvPr/>
        </p:nvSpPr>
        <p:spPr>
          <a:xfrm>
            <a:off x="6768682" y="2713777"/>
            <a:ext cx="3303964" cy="3154710"/>
          </a:xfrm>
          <a:prstGeom prst="rect">
            <a:avLst/>
          </a:prstGeom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cap="none" spc="0" dirty="0">
                <a:ln w="0"/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</a:p>
        </p:txBody>
      </p:sp>
    </p:spTree>
    <p:extLst>
      <p:ext uri="{BB962C8B-B14F-4D97-AF65-F5344CB8AC3E}">
        <p14:creationId xmlns:p14="http://schemas.microsoft.com/office/powerpoint/2010/main" val="198362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522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lower Background&quot; Images – Browse 157,085 Stock Photos ...">
            <a:extLst>
              <a:ext uri="{FF2B5EF4-FFF2-40B4-BE49-F238E27FC236}">
                <a16:creationId xmlns:a16="http://schemas.microsoft.com/office/drawing/2014/main" id="{1A0A26F2-BFEB-4DCE-A674-583C8F47F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08557"/>
            <a:ext cx="6827392" cy="397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F14243-066E-A566-4866-8B2E5511A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46" y="1195075"/>
            <a:ext cx="3400900" cy="44678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38DEED-73A1-BFF2-4F8F-CB848327FA91}"/>
              </a:ext>
            </a:extLst>
          </p:cNvPr>
          <p:cNvGrpSpPr/>
          <p:nvPr/>
        </p:nvGrpSpPr>
        <p:grpSpPr>
          <a:xfrm>
            <a:off x="5599212" y="401236"/>
            <a:ext cx="5754587" cy="1707319"/>
            <a:chOff x="5599213" y="365082"/>
            <a:chExt cx="4262238" cy="1581317"/>
          </a:xfrm>
        </p:grpSpPr>
        <p:sp>
          <p:nvSpPr>
            <p:cNvPr id="5" name="Callout: Down Arrow 4">
              <a:extLst>
                <a:ext uri="{FF2B5EF4-FFF2-40B4-BE49-F238E27FC236}">
                  <a16:creationId xmlns:a16="http://schemas.microsoft.com/office/drawing/2014/main" id="{05CC5979-E8C8-5D61-64FC-12087EA80CD4}"/>
                </a:ext>
              </a:extLst>
            </p:cNvPr>
            <p:cNvSpPr/>
            <p:nvPr/>
          </p:nvSpPr>
          <p:spPr>
            <a:xfrm>
              <a:off x="5599213" y="365082"/>
              <a:ext cx="4262238" cy="158131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462223-ED9C-186B-29FC-7E449D81EDD9}"/>
                </a:ext>
              </a:extLst>
            </p:cNvPr>
            <p:cNvSpPr/>
            <p:nvPr/>
          </p:nvSpPr>
          <p:spPr>
            <a:xfrm>
              <a:off x="5807368" y="557109"/>
              <a:ext cx="3845927" cy="598631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of the lesson  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7067FB03-5F4A-41B4-8B1F-8C970FEE090B}"/>
              </a:ext>
            </a:extLst>
          </p:cNvPr>
          <p:cNvSpPr/>
          <p:nvPr/>
        </p:nvSpPr>
        <p:spPr>
          <a:xfrm>
            <a:off x="5257800" y="2819622"/>
            <a:ext cx="5221187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 one 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2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7(numbers 3-4)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26</a:t>
            </a:r>
          </a:p>
        </p:txBody>
      </p:sp>
    </p:spTree>
    <p:extLst>
      <p:ext uri="{BB962C8B-B14F-4D97-AF65-F5344CB8AC3E}">
        <p14:creationId xmlns:p14="http://schemas.microsoft.com/office/powerpoint/2010/main" val="266717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8.33333E-7 1.48148E-6 L 8.33333E-7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2.59259E-6 L -8.33333E-7 -0.07222 " pathEditMode="relative" rAng="0" ptsTypes="AA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3.7037E-6 L -8.33333E-7 -0.07223 " pathEditMode="relative" rAng="0" ptsTypes="AA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4.81481E-6 L -8.33333E-7 -0.07223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9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385" y="336859"/>
            <a:ext cx="11047815" cy="3064669"/>
          </a:xfrm>
          <a:prstGeom prst="downArrowCallou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/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outcomes:</a:t>
            </a:r>
          </a:p>
          <a:p>
            <a:pPr algn="ctr"/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By the end of the lesson  the students will be able to-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ABB77A-2A10-443A-AB60-402D4E35C49A}"/>
              </a:ext>
            </a:extLst>
          </p:cNvPr>
          <p:cNvGrpSpPr/>
          <p:nvPr/>
        </p:nvGrpSpPr>
        <p:grpSpPr>
          <a:xfrm>
            <a:off x="914400" y="3048000"/>
            <a:ext cx="10966015" cy="2743200"/>
            <a:chOff x="914400" y="3048000"/>
            <a:chExt cx="10966015" cy="2743200"/>
          </a:xfrm>
        </p:grpSpPr>
        <p:pic>
          <p:nvPicPr>
            <p:cNvPr id="3076" name="Picture 4" descr="Butterfly Flying Sticker - Butterfly Flying Beautiful - Discover ...">
              <a:extLst>
                <a:ext uri="{FF2B5EF4-FFF2-40B4-BE49-F238E27FC236}">
                  <a16:creationId xmlns:a16="http://schemas.microsoft.com/office/drawing/2014/main" id="{BD46EA72-9070-4D50-BDF8-7E010A83359E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91000" y="3048000"/>
              <a:ext cx="2784365" cy="2743200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softEdge rad="863600"/>
            </a:effec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63D5830-79DC-4C1A-A278-4FFDCA6D410E}"/>
                </a:ext>
              </a:extLst>
            </p:cNvPr>
            <p:cNvSpPr/>
            <p:nvPr/>
          </p:nvSpPr>
          <p:spPr>
            <a:xfrm>
              <a:off x="914400" y="4734372"/>
              <a:ext cx="1096601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4.1.4 Read aloud cardinal numbers in figures properly.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4998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47372" y="197730"/>
            <a:ext cx="5029200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listen a song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23D912-AA83-4D14-8C8C-6AA84755BFBA}"/>
              </a:ext>
            </a:extLst>
          </p:cNvPr>
          <p:cNvGrpSpPr/>
          <p:nvPr/>
        </p:nvGrpSpPr>
        <p:grpSpPr>
          <a:xfrm>
            <a:off x="1189508" y="520895"/>
            <a:ext cx="10562895" cy="1446550"/>
            <a:chOff x="1266166" y="863028"/>
            <a:chExt cx="10562895" cy="144655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5F955E3-C33C-454B-9ACD-51F99A6499AA}"/>
                </a:ext>
              </a:extLst>
            </p:cNvPr>
            <p:cNvSpPr/>
            <p:nvPr/>
          </p:nvSpPr>
          <p:spPr>
            <a:xfrm>
              <a:off x="2017998" y="863028"/>
              <a:ext cx="9811063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72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6" name="Picture 4" descr="Page 14 | Fish Fishes Images - Free ...">
              <a:extLst>
                <a:ext uri="{FF2B5EF4-FFF2-40B4-BE49-F238E27FC236}">
                  <a16:creationId xmlns:a16="http://schemas.microsoft.com/office/drawing/2014/main" id="{809D3343-0A59-4271-A984-67301D8E89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8298" y="1190589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Page 14 | Fish Fishes Images - Free ...">
              <a:extLst>
                <a:ext uri="{FF2B5EF4-FFF2-40B4-BE49-F238E27FC236}">
                  <a16:creationId xmlns:a16="http://schemas.microsoft.com/office/drawing/2014/main" id="{7F74B90C-D8CF-4882-A484-DC6DD904E5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4186" y="1159811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Page 14 | Fish Fishes Images - Free ...">
              <a:extLst>
                <a:ext uri="{FF2B5EF4-FFF2-40B4-BE49-F238E27FC236}">
                  <a16:creationId xmlns:a16="http://schemas.microsoft.com/office/drawing/2014/main" id="{3DC79CBD-CDD9-4523-9193-D57815580C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166" y="1190590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Page 14 | Fish Fishes Images - Free ...">
              <a:extLst>
                <a:ext uri="{FF2B5EF4-FFF2-40B4-BE49-F238E27FC236}">
                  <a16:creationId xmlns:a16="http://schemas.microsoft.com/office/drawing/2014/main" id="{D00ABA52-D997-47D2-BCBA-05E574ED10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5772" y="1104637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Page 14 | Fish Fishes Images - Free ...">
              <a:extLst>
                <a:ext uri="{FF2B5EF4-FFF2-40B4-BE49-F238E27FC236}">
                  <a16:creationId xmlns:a16="http://schemas.microsoft.com/office/drawing/2014/main" id="{235D6A22-F8F0-4ADE-AF82-058D51F2B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1660" y="1112139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C05454C-A77A-4951-9ABC-3169E75129ED}"/>
              </a:ext>
            </a:extLst>
          </p:cNvPr>
          <p:cNvSpPr/>
          <p:nvPr/>
        </p:nvSpPr>
        <p:spPr>
          <a:xfrm>
            <a:off x="1841279" y="2073345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the fish from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to 5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FD3B05-3ECB-4F43-A4B5-3771798755BB}"/>
              </a:ext>
            </a:extLst>
          </p:cNvPr>
          <p:cNvSpPr/>
          <p:nvPr/>
        </p:nvSpPr>
        <p:spPr>
          <a:xfrm>
            <a:off x="1910343" y="4682688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the fish from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to 10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D5CF465-0E4B-4917-9B3D-F691864BDCF4}"/>
              </a:ext>
            </a:extLst>
          </p:cNvPr>
          <p:cNvGrpSpPr/>
          <p:nvPr/>
        </p:nvGrpSpPr>
        <p:grpSpPr>
          <a:xfrm>
            <a:off x="838200" y="3135516"/>
            <a:ext cx="11050029" cy="1446550"/>
            <a:chOff x="732055" y="863656"/>
            <a:chExt cx="11050029" cy="144655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6EA43BC-227D-4FE4-8CE1-7CA5F0899663}"/>
                </a:ext>
              </a:extLst>
            </p:cNvPr>
            <p:cNvSpPr/>
            <p:nvPr/>
          </p:nvSpPr>
          <p:spPr>
            <a:xfrm>
              <a:off x="1971021" y="863656"/>
              <a:ext cx="9811063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r>
                <a:rPr lang="en-US" sz="72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4" name="Picture 4" descr="Page 14 | Fish Fishes Images - Free ...">
              <a:extLst>
                <a:ext uri="{FF2B5EF4-FFF2-40B4-BE49-F238E27FC236}">
                  <a16:creationId xmlns:a16="http://schemas.microsoft.com/office/drawing/2014/main" id="{8B418335-E2A1-436F-8FFB-26B6999A09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9282" y="1191586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" descr="Page 14 | Fish Fishes Images - Free ...">
              <a:extLst>
                <a:ext uri="{FF2B5EF4-FFF2-40B4-BE49-F238E27FC236}">
                  <a16:creationId xmlns:a16="http://schemas.microsoft.com/office/drawing/2014/main" id="{2C22D55B-4482-45BB-AED6-D884C8DB3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5170" y="1209926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" descr="Page 14 | Fish Fishes Images - Free ...">
              <a:extLst>
                <a:ext uri="{FF2B5EF4-FFF2-40B4-BE49-F238E27FC236}">
                  <a16:creationId xmlns:a16="http://schemas.microsoft.com/office/drawing/2014/main" id="{FC76D710-D694-4A5F-8364-74BD72CCB9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055" y="1172213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" descr="Page 14 | Fish Fishes Images - Free ...">
              <a:extLst>
                <a:ext uri="{FF2B5EF4-FFF2-40B4-BE49-F238E27FC236}">
                  <a16:creationId xmlns:a16="http://schemas.microsoft.com/office/drawing/2014/main" id="{30D1CF38-872D-472D-9F09-4C0391AEBD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4584" y="1236791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 descr="Page 14 | Fish Fishes Images - Free ...">
              <a:extLst>
                <a:ext uri="{FF2B5EF4-FFF2-40B4-BE49-F238E27FC236}">
                  <a16:creationId xmlns:a16="http://schemas.microsoft.com/office/drawing/2014/main" id="{965D84F3-6016-4D07-9106-3B87565310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9396" y="1191585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28057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D4E6CA-4794-4759-A058-F00BF35DD87F}"/>
              </a:ext>
            </a:extLst>
          </p:cNvPr>
          <p:cNvSpPr/>
          <p:nvPr/>
        </p:nvSpPr>
        <p:spPr>
          <a:xfrm>
            <a:off x="695052" y="193183"/>
            <a:ext cx="7382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“What did we learn yesterday?”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ABD92F-F1C9-4F52-99B5-B454217E934B}"/>
              </a:ext>
            </a:extLst>
          </p:cNvPr>
          <p:cNvSpPr/>
          <p:nvPr/>
        </p:nvSpPr>
        <p:spPr>
          <a:xfrm>
            <a:off x="4114799" y="1745159"/>
            <a:ext cx="3962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e,E,f,F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2E327B7E-C26E-4C5F-8168-10E46B427A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829800" y="2384713"/>
            <a:ext cx="1815480" cy="35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2AECA3F-2179-424B-83B0-BB51F1DD2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6448949" y="3364998"/>
            <a:ext cx="1736001" cy="345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5FA49ED1-44B0-4F08-885B-566A92690847}"/>
              </a:ext>
            </a:extLst>
          </p:cNvPr>
          <p:cNvSpPr/>
          <p:nvPr/>
        </p:nvSpPr>
        <p:spPr>
          <a:xfrm>
            <a:off x="7615202" y="1688598"/>
            <a:ext cx="2667000" cy="1676400"/>
          </a:xfrm>
          <a:prstGeom prst="cloudCallout">
            <a:avLst>
              <a:gd name="adj1" fmla="val 56586"/>
              <a:gd name="adj2" fmla="val 58101"/>
            </a:avLst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6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6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489D2B15-E696-470E-B071-2CA5CC39280F}"/>
              </a:ext>
            </a:extLst>
          </p:cNvPr>
          <p:cNvSpPr/>
          <p:nvPr/>
        </p:nvSpPr>
        <p:spPr>
          <a:xfrm>
            <a:off x="3840903" y="2668489"/>
            <a:ext cx="2667000" cy="1676400"/>
          </a:xfrm>
          <a:prstGeom prst="cloudCallout">
            <a:avLst>
              <a:gd name="adj1" fmla="val 56586"/>
              <a:gd name="adj2" fmla="val 58101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6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6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00A771-2E5A-40CC-B78B-4731BD27F83B}"/>
              </a:ext>
            </a:extLst>
          </p:cNvPr>
          <p:cNvSpPr/>
          <p:nvPr/>
        </p:nvSpPr>
        <p:spPr>
          <a:xfrm>
            <a:off x="5721858" y="921499"/>
            <a:ext cx="5532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name of it?”</a:t>
            </a:r>
          </a:p>
        </p:txBody>
      </p:sp>
    </p:spTree>
    <p:extLst>
      <p:ext uri="{BB962C8B-B14F-4D97-AF65-F5344CB8AC3E}">
        <p14:creationId xmlns:p14="http://schemas.microsoft.com/office/powerpoint/2010/main" val="616856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1E2AD3-BC79-4E1B-B4E6-43D236035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14400"/>
            <a:ext cx="7749782" cy="52975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9108DB-EED9-41F8-A6D8-CFAA7A51003D}"/>
              </a:ext>
            </a:extLst>
          </p:cNvPr>
          <p:cNvSpPr/>
          <p:nvPr/>
        </p:nvSpPr>
        <p:spPr>
          <a:xfrm>
            <a:off x="857249" y="83403"/>
            <a:ext cx="10020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“What can you see in the picture?”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2FC5C9-8E72-44A0-AA8A-A3BDE2A24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142999"/>
            <a:ext cx="1752600" cy="13851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EA3FDF-FC27-4714-989A-8CF8F62B5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667000"/>
            <a:ext cx="1167352" cy="2942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6CD3DE-8BFD-49D9-ACF0-06732DE411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706" y="2357753"/>
            <a:ext cx="1752599" cy="18082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BDD286-CB51-4979-BB4D-D6BFD5037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6962" y="2682285"/>
            <a:ext cx="2040437" cy="338183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06A4B-1855-4812-85CE-8855BF11BF11}"/>
              </a:ext>
            </a:extLst>
          </p:cNvPr>
          <p:cNvSpPr/>
          <p:nvPr/>
        </p:nvSpPr>
        <p:spPr>
          <a:xfrm>
            <a:off x="9859683" y="1896088"/>
            <a:ext cx="1261884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flag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EA0159-D20F-4B0B-884E-D70165ED0B6F}"/>
              </a:ext>
            </a:extLst>
          </p:cNvPr>
          <p:cNvSpPr/>
          <p:nvPr/>
        </p:nvSpPr>
        <p:spPr>
          <a:xfrm>
            <a:off x="441124" y="3221529"/>
            <a:ext cx="1223413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boy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A3C31B-1EF1-4C51-B844-FF4C00F12D87}"/>
              </a:ext>
            </a:extLst>
          </p:cNvPr>
          <p:cNvSpPr/>
          <p:nvPr/>
        </p:nvSpPr>
        <p:spPr>
          <a:xfrm>
            <a:off x="9965701" y="5029200"/>
            <a:ext cx="1146469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girl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46974-810F-44E5-AAB9-4132497AC4FE}"/>
              </a:ext>
            </a:extLst>
          </p:cNvPr>
          <p:cNvSpPr/>
          <p:nvPr/>
        </p:nvSpPr>
        <p:spPr>
          <a:xfrm>
            <a:off x="393749" y="5029200"/>
            <a:ext cx="1300357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219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3426 L 0.13152 -0.09884 C 0.15886 -0.11342 0.20001 -0.12106 0.24323 -0.12106 C 0.29232 -0.12106 0.33165 -0.11342 0.35899 -0.09884 L 0.49063 -0.03426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31" y="-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5.55112E-17 L 3.33333E-6 -0.07222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-0.45938 -0.2590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69" y="-1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3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46497 -0.0078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42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-4.44444E-6 L -3.125E-6 -0.07222 " pathEditMode="relative" rAng="0" ptsTypes="AA">
                                      <p:cBhvr>
                                        <p:cTn id="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0023 L 2.29167E-6 -2.96296E-6 C -0.00287 -0.00324 -0.00573 -0.00625 -0.00847 -0.00926 C -0.00951 -0.01065 -0.01055 -0.0125 -0.01185 -0.01365 C -0.01315 -0.01458 -0.01433 -0.01458 -0.01537 -0.01504 C -0.01706 -0.0162 -0.01862 -0.01713 -0.02018 -0.01828 C -0.02136 -0.01898 -0.0224 -0.02037 -0.0237 -0.02106 C -0.02552 -0.02199 -0.02761 -0.02199 -0.02969 -0.02268 C -0.03073 -0.02291 -0.03177 -0.02361 -0.03321 -0.02407 C -0.0362 -0.02523 -0.04258 -0.02662 -0.04258 -0.02639 C -0.05938 -0.02639 -0.07617 -0.02662 -0.09284 -0.02546 C -0.09544 -0.02546 -0.1 -0.02268 -0.1 -0.02245 L -0.10716 -0.01365 L -0.11068 -0.00926 C -0.11146 -0.00625 -0.11224 -0.00324 -0.11289 -0.00023 C -0.11367 0.00209 -0.11328 0.00486 -0.11419 0.00718 C -0.11498 0.00926 -0.11654 0.01111 -0.11771 0.01297 C -0.1181 0.01505 -0.11836 0.0169 -0.11875 0.01898 C -0.11914 0.0206 -0.11979 0.02199 -0.12005 0.02338 C -0.12071 0.02639 -0.12071 0.0294 -0.1211 0.03241 C -0.12188 0.03635 -0.12357 0.04398 -0.12357 0.04422 C -0.1263 0.04074 -0.12787 0.03935 -0.12943 0.03542 C -0.12995 0.03403 -0.12995 0.03218 -0.1306 0.03102 C -0.13334 0.0257 -0.13425 0.02709 -0.13763 0.02338 C -0.13933 0.02153 -0.14063 0.01922 -0.14245 0.0176 C -0.14349 0.01644 -0.14466 0.01551 -0.14597 0.01459 C -0.15 0.01158 -0.15026 0.01181 -0.15404 0.01019 L -0.21393 0.01158 C -0.21524 0.01158 -0.21641 0.01273 -0.21745 0.01297 C -0.21901 0.01366 -0.22071 0.01389 -0.22214 0.01459 C -0.22383 0.01551 -0.22539 0.01644 -0.22709 0.0176 C -0.22813 0.01852 -0.22904 0.01968 -0.23047 0.0206 C -0.23268 0.02176 -0.23516 0.02246 -0.2375 0.02338 C -0.24128 0.02732 -0.24258 0.02709 -0.24453 0.03241 C -0.24675 0.03773 -0.24492 0.0375 -0.24688 0.04398 C -0.24727 0.0456 -0.24844 0.04699 -0.24922 0.04838 C -0.24961 0.04977 -0.24922 0.05255 -0.25039 0.05301 C -0.25183 0.05348 -0.25287 0.05116 -0.25391 0.04977 C -0.2599 0.04306 -0.25977 0.04121 -0.26563 0.03681 C -0.26953 0.0338 -0.27201 0.03334 -0.2763 0.03102 C -0.28985 0.02292 -0.28099 0.0257 -0.29505 0.02338 C -0.29623 0.02292 -0.2974 0.02246 -0.29857 0.02199 C -0.30065 0.02107 -0.30235 0.01945 -0.30443 0.01898 C -0.3086 0.01806 -0.31315 0.01806 -0.31732 0.0176 C -0.32865 0.01389 -0.32357 0.01551 -0.33268 0.01297 C -0.34844 0.01343 -0.36406 0.01366 -0.37969 0.01459 C -0.38138 0.01459 -0.38268 0.01551 -0.38438 0.01598 C -0.38698 0.0169 -0.38972 0.01806 -0.39258 0.01898 C -0.39375 0.01945 -0.39492 0.01991 -0.39597 0.0206 C -0.40469 0.02523 -0.39675 0.02223 -0.40547 0.025 C -0.41654 0.03542 -0.40287 0.02107 -0.41485 0.04098 C -0.4155 0.04236 -0.41992 0.04931 -0.42084 0.05139 C -0.42123 0.05278 -0.42149 0.0544 -0.42188 0.05602 C -0.42227 0.05787 -0.42227 0.05996 -0.42305 0.06181 C -0.42513 0.06736 -0.42669 0.06783 -0.43021 0.0706 C -0.43412 0.07014 -0.43789 0.06991 -0.4418 0.06922 C -0.44427 0.06898 -0.44662 0.06783 -0.44896 0.06783 C -0.46224 0.06783 -0.47552 0.06875 -0.4888 0.06922 C -0.49948 0.07246 -0.48659 0.06898 -0.50534 0.07223 C -0.5069 0.07246 -0.50834 0.07315 -0.51016 0.07361 C -0.51198 0.07408 -0.51393 0.07454 -0.51576 0.07523 C -0.51706 0.07616 -0.5181 0.07732 -0.51927 0.07824 C -0.52565 0.08218 -0.52513 0.07986 -0.53112 0.08542 C -0.53294 0.08727 -0.53425 0.08959 -0.53594 0.09144 C -0.53698 0.0926 -0.53815 0.09329 -0.53946 0.09445 C -0.54245 0.09769 -0.54336 0.09931 -0.54518 0.10348 C -0.54649 0.10579 -0.54779 0.10787 -0.54883 0.11065 C -0.54974 0.11343 -0.55026 0.11644 -0.55104 0.11945 C -0.55196 0.12199 -0.55274 0.12454 -0.55339 0.12685 C -0.5543 0.12986 -0.55495 0.13287 -0.55586 0.13588 L -0.5569 0.14028 C -0.5586 0.1544 -0.55886 0.15093 -0.5569 0.16852 C -0.55651 0.17246 -0.55638 0.17246 -0.55456 0.17454 L -0.55456 0.17477 L -0.55456 0.17454 " pathEditMode="relative" rAng="0" ptsTypes="AAAAAAAAAAAAAAAAAAAAAAAAAAAAAAAAAAAAAAAAAAAAAAAAAAAAAAAAAAAAAAAAAAAAAAAAAAA">
                                      <p:cBhvr>
                                        <p:cTn id="10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17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4.44444E-6 L 3.125E-6 -0.07222 " pathEditMode="relative" rAng="0" ptsTypes="AA">
                                      <p:cBhvr>
                                        <p:cTn id="1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9CFE37-5DC0-4466-9F77-CB566CB47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1122941"/>
            <a:ext cx="3962656" cy="4943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190E7B-9E25-4F3C-AC62-103BD3194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994458"/>
            <a:ext cx="4114801" cy="51630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494C7F1-45F1-4DCA-853D-EA2E317C6207}"/>
              </a:ext>
            </a:extLst>
          </p:cNvPr>
          <p:cNvSpPr/>
          <p:nvPr/>
        </p:nvSpPr>
        <p:spPr>
          <a:xfrm>
            <a:off x="838200" y="107999"/>
            <a:ext cx="10841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English book and page  26 </a:t>
            </a:r>
          </a:p>
        </p:txBody>
      </p:sp>
    </p:spTree>
    <p:extLst>
      <p:ext uri="{BB962C8B-B14F-4D97-AF65-F5344CB8AC3E}">
        <p14:creationId xmlns:p14="http://schemas.microsoft.com/office/powerpoint/2010/main" val="159391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40625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EB05DD-02FD-40C7-AB43-4AFC00542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49828"/>
            <a:ext cx="3886200" cy="46125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79088E-F917-4C9B-819D-3B64EC47AFCF}"/>
              </a:ext>
            </a:extLst>
          </p:cNvPr>
          <p:cNvSpPr/>
          <p:nvPr/>
        </p:nvSpPr>
        <p:spPr>
          <a:xfrm>
            <a:off x="283882" y="126499"/>
            <a:ext cx="8071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 carefully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3CBD6A-D28B-4E9A-B966-5E458584F949}"/>
              </a:ext>
            </a:extLst>
          </p:cNvPr>
          <p:cNvSpPr/>
          <p:nvPr/>
        </p:nvSpPr>
        <p:spPr>
          <a:xfrm>
            <a:off x="3048000" y="1049829"/>
            <a:ext cx="886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Count the objects in the picture</a:t>
            </a:r>
          </a:p>
        </p:txBody>
      </p:sp>
      <p:pic>
        <p:nvPicPr>
          <p:cNvPr id="8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4686449-1001-468B-A853-CF53DA175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10736618" y="3429000"/>
            <a:ext cx="1269765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71A79736-8F2E-4B83-B130-493E153E4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6432550" y="4268617"/>
            <a:ext cx="1298959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63B29E8E-9540-438A-BDF8-9ECF2065AC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138334" y="4577049"/>
            <a:ext cx="1172055" cy="228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C936237E-69B2-46AD-AE80-944613FBF266}"/>
              </a:ext>
            </a:extLst>
          </p:cNvPr>
          <p:cNvSpPr/>
          <p:nvPr/>
        </p:nvSpPr>
        <p:spPr>
          <a:xfrm>
            <a:off x="8233610" y="868897"/>
            <a:ext cx="3348789" cy="1676400"/>
          </a:xfrm>
          <a:prstGeom prst="cloudCallout">
            <a:avLst>
              <a:gd name="adj1" fmla="val 35972"/>
              <a:gd name="adj2" fmla="val 105712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birds</a:t>
            </a:r>
            <a:endParaRPr lang="en-US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0998AC87-AB77-415C-BDAB-95A03268356C}"/>
              </a:ext>
            </a:extLst>
          </p:cNvPr>
          <p:cNvSpPr/>
          <p:nvPr/>
        </p:nvSpPr>
        <p:spPr>
          <a:xfrm>
            <a:off x="3897818" y="2592217"/>
            <a:ext cx="2667000" cy="1676400"/>
          </a:xfrm>
          <a:prstGeom prst="cloudCallout">
            <a:avLst>
              <a:gd name="adj1" fmla="val 63559"/>
              <a:gd name="adj2" fmla="val 81213"/>
            </a:avLst>
          </a:prstGeom>
          <a:blipFill>
            <a:blip r:embed="rId7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flags</a:t>
            </a:r>
            <a:endParaRPr lang="en-US" sz="4000" b="1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5F7F426B-3DD2-4D74-ACAF-A15C408C2710}"/>
              </a:ext>
            </a:extLst>
          </p:cNvPr>
          <p:cNvSpPr/>
          <p:nvPr/>
        </p:nvSpPr>
        <p:spPr>
          <a:xfrm>
            <a:off x="6564818" y="2589383"/>
            <a:ext cx="3581783" cy="1676400"/>
          </a:xfrm>
          <a:prstGeom prst="cloudCallout">
            <a:avLst>
              <a:gd name="adj1" fmla="val 34646"/>
              <a:gd name="adj2" fmla="val 81660"/>
            </a:avLst>
          </a:prstGeom>
          <a:blipFill>
            <a:blip r:embed="rId8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flawers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0586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4_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2102</TotalTime>
  <Words>366</Words>
  <Application>Microsoft Office PowerPoint</Application>
  <PresentationFormat>Widescreen</PresentationFormat>
  <Paragraphs>100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等线</vt:lpstr>
      <vt:lpstr>微软雅黑</vt:lpstr>
      <vt:lpstr>Arial</vt:lpstr>
      <vt:lpstr>Arial Black</vt:lpstr>
      <vt:lpstr>Bauhaus 93</vt:lpstr>
      <vt:lpstr>Broadway</vt:lpstr>
      <vt:lpstr>Calibri</vt:lpstr>
      <vt:lpstr>French Script MT</vt:lpstr>
      <vt:lpstr>NikoshBAN</vt:lpstr>
      <vt:lpstr>Times New Roman</vt:lpstr>
      <vt:lpstr>Wingdings</vt:lpstr>
      <vt:lpstr>方正正中黑简体</vt:lpstr>
      <vt:lpstr>4_English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Pedp4  WPBX5105GRF052217748</cp:lastModifiedBy>
  <cp:revision>165</cp:revision>
  <dcterms:created xsi:type="dcterms:W3CDTF">2006-08-16T00:00:00Z</dcterms:created>
  <dcterms:modified xsi:type="dcterms:W3CDTF">2025-05-30T07:34:02Z</dcterms:modified>
</cp:coreProperties>
</file>