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handoutMasterIdLst>
    <p:handoutMasterId r:id="rId36"/>
  </p:handoutMasterIdLst>
  <p:sldIdLst>
    <p:sldId id="257" r:id="rId2"/>
    <p:sldId id="345" r:id="rId3"/>
    <p:sldId id="300" r:id="rId4"/>
    <p:sldId id="301" r:id="rId5"/>
    <p:sldId id="346" r:id="rId6"/>
    <p:sldId id="354" r:id="rId7"/>
    <p:sldId id="315" r:id="rId8"/>
    <p:sldId id="261" r:id="rId9"/>
    <p:sldId id="298" r:id="rId10"/>
    <p:sldId id="302" r:id="rId11"/>
    <p:sldId id="303" r:id="rId12"/>
    <p:sldId id="340" r:id="rId13"/>
    <p:sldId id="318" r:id="rId14"/>
    <p:sldId id="341" r:id="rId15"/>
    <p:sldId id="352" r:id="rId16"/>
    <p:sldId id="327" r:id="rId17"/>
    <p:sldId id="321" r:id="rId18"/>
    <p:sldId id="342" r:id="rId19"/>
    <p:sldId id="324" r:id="rId20"/>
    <p:sldId id="343" r:id="rId21"/>
    <p:sldId id="353" r:id="rId22"/>
    <p:sldId id="328" r:id="rId23"/>
    <p:sldId id="329" r:id="rId24"/>
    <p:sldId id="330" r:id="rId25"/>
    <p:sldId id="311" r:id="rId26"/>
    <p:sldId id="306" r:id="rId27"/>
    <p:sldId id="310" r:id="rId28"/>
    <p:sldId id="331" r:id="rId29"/>
    <p:sldId id="348" r:id="rId30"/>
    <p:sldId id="351" r:id="rId31"/>
    <p:sldId id="333" r:id="rId32"/>
    <p:sldId id="308" r:id="rId33"/>
    <p:sldId id="347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rcMB6gFXd+wcdw3pYXjHMA==" hashData="M3h3UyuHRqPaTNQQa24suZ8lTJHuThM8Amvm36gPBnl0MzN43IV4JVIljXyE+AZsDs6ojOfweZZV5P/nEhxeJA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6A4C-5E42-4EF2-81D9-D618A402BC1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02E25-D239-4194-8F30-8ABB4A5DEE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58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466AD-9FD1-43A0-ACD5-434D3605429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E9AAE-EF42-45B0-8947-473CD6814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3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9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microsoft.com/office/2007/relationships/hdphoto" Target="../media/hdphoto4.wdp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1">
            <a:extLst>
              <a:ext uri="{FF2B5EF4-FFF2-40B4-BE49-F238E27FC236}">
                <a16:creationId xmlns:a16="http://schemas.microsoft.com/office/drawing/2014/main" id="{CE9F19BC-2188-71E9-3241-50DED1DBB8F1}"/>
              </a:ext>
            </a:extLst>
          </p:cNvPr>
          <p:cNvSpPr/>
          <p:nvPr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19">
            <a:extLst>
              <a:ext uri="{FF2B5EF4-FFF2-40B4-BE49-F238E27FC236}">
                <a16:creationId xmlns:a16="http://schemas.microsoft.com/office/drawing/2014/main" id="{8CA8504B-7109-BE75-DDCD-4AA701AE3C9A}"/>
              </a:ext>
            </a:extLst>
          </p:cNvPr>
          <p:cNvSpPr/>
          <p:nvPr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5">
            <a:extLst>
              <a:ext uri="{FF2B5EF4-FFF2-40B4-BE49-F238E27FC236}">
                <a16:creationId xmlns:a16="http://schemas.microsoft.com/office/drawing/2014/main" id="{F9553C68-19C1-E1AE-4BBF-181762A387EC}"/>
              </a:ext>
            </a:extLst>
          </p:cNvPr>
          <p:cNvSpPr/>
          <p:nvPr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4">
            <a:extLst>
              <a:ext uri="{FF2B5EF4-FFF2-40B4-BE49-F238E27FC236}">
                <a16:creationId xmlns:a16="http://schemas.microsoft.com/office/drawing/2014/main" id="{B43BAC34-3CFF-4784-EDDE-D2407AABD5DC}"/>
              </a:ext>
            </a:extLst>
          </p:cNvPr>
          <p:cNvSpPr/>
          <p:nvPr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6">
            <a:extLst>
              <a:ext uri="{FF2B5EF4-FFF2-40B4-BE49-F238E27FC236}">
                <a16:creationId xmlns:a16="http://schemas.microsoft.com/office/drawing/2014/main" id="{32B40858-0B8D-CCAA-F99A-A366A62DA099}"/>
              </a:ext>
            </a:extLst>
          </p:cNvPr>
          <p:cNvSpPr/>
          <p:nvPr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7">
            <a:extLst>
              <a:ext uri="{FF2B5EF4-FFF2-40B4-BE49-F238E27FC236}">
                <a16:creationId xmlns:a16="http://schemas.microsoft.com/office/drawing/2014/main" id="{927FE858-62A7-E3DB-5A9E-FAEBE2EBCF52}"/>
              </a:ext>
            </a:extLst>
          </p:cNvPr>
          <p:cNvSpPr/>
          <p:nvPr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D6AB5132-EFB4-0043-7E70-F812FBAE4233}"/>
              </a:ext>
            </a:extLst>
          </p:cNvPr>
          <p:cNvSpPr/>
          <p:nvPr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1">
            <a:extLst>
              <a:ext uri="{FF2B5EF4-FFF2-40B4-BE49-F238E27FC236}">
                <a16:creationId xmlns:a16="http://schemas.microsoft.com/office/drawing/2014/main" id="{F036AC0A-4D5B-E74D-C3AE-7D63138B17D0}"/>
              </a:ext>
            </a:extLst>
          </p:cNvPr>
          <p:cNvSpPr/>
          <p:nvPr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3">
            <a:extLst>
              <a:ext uri="{FF2B5EF4-FFF2-40B4-BE49-F238E27FC236}">
                <a16:creationId xmlns:a16="http://schemas.microsoft.com/office/drawing/2014/main" id="{950ABD43-8E2A-7344-D8A9-552B999F6AF2}"/>
              </a:ext>
            </a:extLst>
          </p:cNvPr>
          <p:cNvSpPr/>
          <p:nvPr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椭圆 14">
            <a:extLst>
              <a:ext uri="{FF2B5EF4-FFF2-40B4-BE49-F238E27FC236}">
                <a16:creationId xmlns:a16="http://schemas.microsoft.com/office/drawing/2014/main" id="{56216B7C-AF21-C627-C8DB-842D3641BBCD}"/>
              </a:ext>
            </a:extLst>
          </p:cNvPr>
          <p:cNvSpPr/>
          <p:nvPr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21">
            <a:extLst>
              <a:ext uri="{FF2B5EF4-FFF2-40B4-BE49-F238E27FC236}">
                <a16:creationId xmlns:a16="http://schemas.microsoft.com/office/drawing/2014/main" id="{4DD2704C-70F7-0A00-63D7-385A4B9C9159}"/>
              </a:ext>
            </a:extLst>
          </p:cNvPr>
          <p:cNvSpPr/>
          <p:nvPr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3">
            <a:extLst>
              <a:ext uri="{FF2B5EF4-FFF2-40B4-BE49-F238E27FC236}">
                <a16:creationId xmlns:a16="http://schemas.microsoft.com/office/drawing/2014/main" id="{ACEB8DF1-9F0C-CDEA-2979-C8CA5478FE6B}"/>
              </a:ext>
            </a:extLst>
          </p:cNvPr>
          <p:cNvSpPr/>
          <p:nvPr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9" name="椭圆 14">
            <a:extLst>
              <a:ext uri="{FF2B5EF4-FFF2-40B4-BE49-F238E27FC236}">
                <a16:creationId xmlns:a16="http://schemas.microsoft.com/office/drawing/2014/main" id="{FEE381E1-7724-FF61-E7E2-5F255366B9E6}"/>
              </a:ext>
            </a:extLst>
          </p:cNvPr>
          <p:cNvSpPr/>
          <p:nvPr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0" name="椭圆 15">
            <a:extLst>
              <a:ext uri="{FF2B5EF4-FFF2-40B4-BE49-F238E27FC236}">
                <a16:creationId xmlns:a16="http://schemas.microsoft.com/office/drawing/2014/main" id="{7FFA1971-135F-00DF-1640-91E96A3D309E}"/>
              </a:ext>
            </a:extLst>
          </p:cNvPr>
          <p:cNvSpPr/>
          <p:nvPr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1" name="椭圆 16">
            <a:extLst>
              <a:ext uri="{FF2B5EF4-FFF2-40B4-BE49-F238E27FC236}">
                <a16:creationId xmlns:a16="http://schemas.microsoft.com/office/drawing/2014/main" id="{BEE3D82B-0EDA-4976-5A9B-DAC207DD4385}"/>
              </a:ext>
            </a:extLst>
          </p:cNvPr>
          <p:cNvSpPr/>
          <p:nvPr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2" name="椭圆 17">
            <a:extLst>
              <a:ext uri="{FF2B5EF4-FFF2-40B4-BE49-F238E27FC236}">
                <a16:creationId xmlns:a16="http://schemas.microsoft.com/office/drawing/2014/main" id="{46C9CC22-D311-1DCB-2D95-DF8C1F384CF2}"/>
              </a:ext>
            </a:extLst>
          </p:cNvPr>
          <p:cNvSpPr/>
          <p:nvPr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椭圆 18">
            <a:extLst>
              <a:ext uri="{FF2B5EF4-FFF2-40B4-BE49-F238E27FC236}">
                <a16:creationId xmlns:a16="http://schemas.microsoft.com/office/drawing/2014/main" id="{215E708F-D778-C164-7252-90C49CB6C2D1}"/>
              </a:ext>
            </a:extLst>
          </p:cNvPr>
          <p:cNvSpPr/>
          <p:nvPr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4" name="椭圆 19">
            <a:extLst>
              <a:ext uri="{FF2B5EF4-FFF2-40B4-BE49-F238E27FC236}">
                <a16:creationId xmlns:a16="http://schemas.microsoft.com/office/drawing/2014/main" id="{D7D999BF-35A7-C34E-FDA5-A86C35CA9396}"/>
              </a:ext>
            </a:extLst>
          </p:cNvPr>
          <p:cNvSpPr/>
          <p:nvPr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5" name="椭圆 20">
            <a:extLst>
              <a:ext uri="{FF2B5EF4-FFF2-40B4-BE49-F238E27FC236}">
                <a16:creationId xmlns:a16="http://schemas.microsoft.com/office/drawing/2014/main" id="{5A9AE90E-ACBE-8129-6F57-14C487E61875}"/>
              </a:ext>
            </a:extLst>
          </p:cNvPr>
          <p:cNvSpPr/>
          <p:nvPr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3DBFA3-1F2D-DF20-1D9A-0F08A284F2E9}"/>
              </a:ext>
            </a:extLst>
          </p:cNvPr>
          <p:cNvSpPr/>
          <p:nvPr/>
        </p:nvSpPr>
        <p:spPr>
          <a:xfrm flipH="1">
            <a:off x="410109" y="892076"/>
            <a:ext cx="280889" cy="5143501"/>
          </a:xfrm>
          <a:prstGeom prst="rect">
            <a:avLst/>
          </a:prstGeom>
          <a:solidFill>
            <a:schemeClr val="accent5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CEF256-AAF4-4891-478C-D746DDADAF65}"/>
              </a:ext>
            </a:extLst>
          </p:cNvPr>
          <p:cNvSpPr/>
          <p:nvPr/>
        </p:nvSpPr>
        <p:spPr>
          <a:xfrm flipH="1">
            <a:off x="0" y="870879"/>
            <a:ext cx="280889" cy="5143501"/>
          </a:xfrm>
          <a:prstGeom prst="rect">
            <a:avLst/>
          </a:prstGeom>
          <a:solidFill>
            <a:schemeClr val="accent6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761C03-6F69-993B-D4FD-819F94BF5567}"/>
              </a:ext>
            </a:extLst>
          </p:cNvPr>
          <p:cNvSpPr/>
          <p:nvPr/>
        </p:nvSpPr>
        <p:spPr>
          <a:xfrm flipH="1">
            <a:off x="11841371" y="794806"/>
            <a:ext cx="280889" cy="5143501"/>
          </a:xfrm>
          <a:prstGeom prst="rect">
            <a:avLst/>
          </a:prstGeom>
          <a:solidFill>
            <a:schemeClr val="bg2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79125CB-B722-4F2F-5A1D-846D83203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" t="1011" r="2720" b="10720"/>
          <a:stretch>
            <a:fillRect/>
          </a:stretch>
        </p:blipFill>
        <p:spPr>
          <a:xfrm>
            <a:off x="3801559" y="1296328"/>
            <a:ext cx="4325871" cy="4171417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648304-A3BA-7FAE-4D78-B8941E1FF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77" y="730347"/>
            <a:ext cx="2456613" cy="225030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1C04F4-24FF-0FE0-1034-633CE34F7BFC}"/>
              </a:ext>
            </a:extLst>
          </p:cNvPr>
          <p:cNvSpPr/>
          <p:nvPr/>
        </p:nvSpPr>
        <p:spPr>
          <a:xfrm flipH="1">
            <a:off x="11371010" y="820068"/>
            <a:ext cx="280889" cy="5143501"/>
          </a:xfrm>
          <a:prstGeom prst="rect">
            <a:avLst/>
          </a:prstGeom>
          <a:solidFill>
            <a:schemeClr val="accent3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矩形 10">
            <a:extLst>
              <a:ext uri="{FF2B5EF4-FFF2-40B4-BE49-F238E27FC236}">
                <a16:creationId xmlns:a16="http://schemas.microsoft.com/office/drawing/2014/main" id="{0F1F311D-113C-588E-DCB3-5FE14505840D}"/>
              </a:ext>
            </a:extLst>
          </p:cNvPr>
          <p:cNvSpPr/>
          <p:nvPr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12">
            <a:extLst>
              <a:ext uri="{FF2B5EF4-FFF2-40B4-BE49-F238E27FC236}">
                <a16:creationId xmlns:a16="http://schemas.microsoft.com/office/drawing/2014/main" id="{43542BD6-637B-78C1-23CF-6B51EA33247C}"/>
              </a:ext>
            </a:extLst>
          </p:cNvPr>
          <p:cNvSpPr/>
          <p:nvPr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091E44-1D7C-96BD-F0F0-7381A6036A2D}"/>
              </a:ext>
            </a:extLst>
          </p:cNvPr>
          <p:cNvSpPr txBox="1"/>
          <p:nvPr/>
        </p:nvSpPr>
        <p:spPr>
          <a:xfrm>
            <a:off x="5029438" y="3627417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824D68-BC74-29D1-A14B-E04706532630}"/>
              </a:ext>
            </a:extLst>
          </p:cNvPr>
          <p:cNvSpPr txBox="1"/>
          <p:nvPr/>
        </p:nvSpPr>
        <p:spPr>
          <a:xfrm>
            <a:off x="5408289" y="4143049"/>
            <a:ext cx="1054799" cy="677108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D634EFF-A2A3-67AA-5F76-877D12F05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B31145-92B0-7175-A744-FA720631A3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4465" y="5748827"/>
            <a:ext cx="2129218" cy="10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1.20365 0.01968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1.20364 0.01968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6" grpId="0" animBg="1"/>
      <p:bldP spid="27" grpId="0" animBg="1"/>
      <p:bldP spid="3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51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CF07EC4-B08B-3A9D-33D7-A20BFCFA7180}"/>
              </a:ext>
            </a:extLst>
          </p:cNvPr>
          <p:cNvSpPr/>
          <p:nvPr/>
        </p:nvSpPr>
        <p:spPr>
          <a:xfrm>
            <a:off x="1247294" y="5500314"/>
            <a:ext cx="9601200" cy="192678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MH_Other_10">
            <a:extLst>
              <a:ext uri="{FF2B5EF4-FFF2-40B4-BE49-F238E27FC236}">
                <a16:creationId xmlns:a16="http://schemas.microsoft.com/office/drawing/2014/main" id="{A4850F2D-F380-CB8A-08E9-23DCC6CF1DF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0879070" y="3240701"/>
            <a:ext cx="377359" cy="377359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>
            <a:innerShdw blurRad="25400" dist="25400" dir="135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6000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MH_Other_1">
            <a:extLst>
              <a:ext uri="{FF2B5EF4-FFF2-40B4-BE49-F238E27FC236}">
                <a16:creationId xmlns:a16="http://schemas.microsoft.com/office/drawing/2014/main" id="{720B887B-2D04-87B3-D527-AD922B2C72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629768" y="2701875"/>
            <a:ext cx="218726" cy="21081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905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75000"/>
                  </a:srgbClr>
                </a:gs>
              </a:gsLst>
              <a:lin ang="2700000" scaled="1"/>
            </a:gradFill>
            <a:prstDash val="solid"/>
            <a:miter lim="800000"/>
          </a:ln>
          <a:effectLst>
            <a:outerShdw blurRad="88900" dist="1016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B3AC7E48-D9E4-7A50-B27C-C2884243A329}"/>
              </a:ext>
            </a:extLst>
          </p:cNvPr>
          <p:cNvSpPr/>
          <p:nvPr/>
        </p:nvSpPr>
        <p:spPr>
          <a:xfrm>
            <a:off x="4691689" y="606434"/>
            <a:ext cx="3074565" cy="738416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bg2">
                  <a:lumMod val="2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27" name="Rounded Rectangle 8">
            <a:extLst>
              <a:ext uri="{FF2B5EF4-FFF2-40B4-BE49-F238E27FC236}">
                <a16:creationId xmlns:a16="http://schemas.microsoft.com/office/drawing/2014/main" id="{88FF6B7E-BA86-3BD3-E6F5-E731E8381BA6}"/>
              </a:ext>
            </a:extLst>
          </p:cNvPr>
          <p:cNvSpPr/>
          <p:nvPr/>
        </p:nvSpPr>
        <p:spPr>
          <a:xfrm>
            <a:off x="4824815" y="672634"/>
            <a:ext cx="2808312" cy="60601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Bauhaus 93" panose="04030905020B02020C02" pitchFamily="82" charset="0"/>
              </a:rPr>
              <a:t>   IDENTITY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84E4107-6E05-CB98-B797-92540557D7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9043" y="5678657"/>
            <a:ext cx="2129218" cy="1013418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5B063DAF-2308-5550-BBB7-6C484A7D2F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6DEE61E-3C54-87BE-7EF3-09269607BF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91AF9-D182-204B-BE16-3F5FD314057B}"/>
              </a:ext>
            </a:extLst>
          </p:cNvPr>
          <p:cNvSpPr txBox="1"/>
          <p:nvPr/>
        </p:nvSpPr>
        <p:spPr>
          <a:xfrm>
            <a:off x="2016217" y="1553012"/>
            <a:ext cx="26754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8FF84-D777-1CD3-E4AB-D5532F4006CB}"/>
              </a:ext>
            </a:extLst>
          </p:cNvPr>
          <p:cNvSpPr txBox="1"/>
          <p:nvPr/>
        </p:nvSpPr>
        <p:spPr>
          <a:xfrm>
            <a:off x="7929702" y="1553012"/>
            <a:ext cx="224608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</a:p>
        </p:txBody>
      </p:sp>
    </p:spTree>
    <p:extLst>
      <p:ext uri="{BB962C8B-B14F-4D97-AF65-F5344CB8AC3E}">
        <p14:creationId xmlns:p14="http://schemas.microsoft.com/office/powerpoint/2010/main" val="2448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25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5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070140" y="870855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65B8AA-1FA4-791A-00A3-FD447F7280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4039197" y="386610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D06B27-4153-70EE-EA52-BD4AF65605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2091334" y="384176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8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780E99-9863-6B70-3DA2-FC4D20216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151" y="599525"/>
            <a:ext cx="1006620" cy="100662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A8403B4-7F5F-6739-E624-DED2DAA64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0564" y="599424"/>
            <a:ext cx="1006620" cy="100662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E7BEF0F-324A-D3E9-DD55-58F955106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2839" y="599424"/>
            <a:ext cx="1006620" cy="10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2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78338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902697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Individual work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12840C0-BFDE-BC7B-3CD2-682F2D03F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5357" y="444606"/>
            <a:ext cx="1161539" cy="11615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AFC5864-8C83-64D3-5CB6-CDB717A8B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797" y="526337"/>
            <a:ext cx="1079808" cy="10798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1CF92D5-AC68-A1C2-9AED-B5CEC5B172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6886" y="292231"/>
            <a:ext cx="1460909" cy="146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89030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8BA642-09D9-BD49-A54F-D7ED661EA0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1901" l="25660" r="74717">
                        <a14:foregroundMark x1="46038" y1="36364" x2="46038" y2="36364"/>
                        <a14:foregroundMark x1="56981" y1="37190" x2="56981" y2="37190"/>
                        <a14:foregroundMark x1="50189" y1="33884" x2="50189" y2="33884"/>
                        <a14:foregroundMark x1="75094" y1="57851" x2="75094" y2="57851"/>
                        <a14:foregroundMark x1="49057" y1="72314" x2="49057" y2="72314"/>
                        <a14:foregroundMark x1="25660" y1="54959" x2="25660" y2="5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4765771" y="512796"/>
            <a:ext cx="1012656" cy="825534"/>
          </a:xfrm>
          <a:prstGeom prst="rect">
            <a:avLst/>
          </a:prstGeom>
        </p:spPr>
      </p:pic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Homework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60912-FA9C-BEC5-89D9-79E730653D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18" b="71901" l="25283" r="73585">
                        <a14:foregroundMark x1="25660" y1="57025" x2="25660" y2="57025"/>
                        <a14:foregroundMark x1="51698" y1="70661" x2="51698" y2="70661"/>
                        <a14:foregroundMark x1="48679" y1="71901" x2="48679" y2="71901"/>
                        <a14:foregroundMark x1="73585" y1="57851" x2="73585" y2="57851"/>
                        <a14:foregroundMark x1="53962" y1="36777" x2="53962" y2="36777"/>
                        <a14:foregroundMark x1="33585" y1="39256" x2="33585" y2="39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2464293" y="521052"/>
            <a:ext cx="1012656" cy="825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CA88A8-1B3D-5674-A2B2-C3D5F90D12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2314" l="23396" r="73585">
                        <a14:foregroundMark x1="25660" y1="54959" x2="25660" y2="54959"/>
                        <a14:foregroundMark x1="47547" y1="71901" x2="47547" y2="71901"/>
                        <a14:foregroundMark x1="73962" y1="59091" x2="73962" y2="59091"/>
                        <a14:foregroundMark x1="52075" y1="72727" x2="52075" y2="72727"/>
                        <a14:foregroundMark x1="49811" y1="31818" x2="49811" y2="31818"/>
                        <a14:foregroundMark x1="56981" y1="40496" x2="56981" y2="40496"/>
                        <a14:foregroundMark x1="54340" y1="35124" x2="54340" y2="35124"/>
                        <a14:foregroundMark x1="34340" y1="39669" x2="34340" y2="39669"/>
                        <a14:foregroundMark x1="23396" y1="56612" x2="23396" y2="56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3612438" y="531248"/>
            <a:ext cx="1012656" cy="82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20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79603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Evaluation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5CB74CA-1B6B-ABCA-40DA-38120F67F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9292" y="460287"/>
            <a:ext cx="967456" cy="96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2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8396D3-E752-DA8A-9BF6-96461ED509A5}"/>
              </a:ext>
            </a:extLst>
          </p:cNvPr>
          <p:cNvCxnSpPr>
            <a:cxnSpLocks/>
          </p:cNvCxnSpPr>
          <p:nvPr/>
        </p:nvCxnSpPr>
        <p:spPr>
          <a:xfrm>
            <a:off x="15825229" y="6110120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A14A0A-824B-9E15-D45C-C183AD213D48}"/>
              </a:ext>
            </a:extLst>
          </p:cNvPr>
          <p:cNvCxnSpPr>
            <a:cxnSpLocks/>
          </p:cNvCxnSpPr>
          <p:nvPr/>
        </p:nvCxnSpPr>
        <p:spPr>
          <a:xfrm>
            <a:off x="6998971" y="-232991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9312547-B5B5-B73A-2E75-703FE242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03598"/>
            <a:ext cx="3054124" cy="4154215"/>
          </a:xfrm>
          <a:prstGeom prst="rect">
            <a:avLst/>
          </a:prstGeom>
          <a:ln>
            <a:solidFill>
              <a:srgbClr val="009897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047E043-DE1A-6189-BAED-6EB74AD66EF0}"/>
              </a:ext>
            </a:extLst>
          </p:cNvPr>
          <p:cNvGrpSpPr/>
          <p:nvPr/>
        </p:nvGrpSpPr>
        <p:grpSpPr>
          <a:xfrm>
            <a:off x="1431387" y="959566"/>
            <a:ext cx="2217591" cy="999050"/>
            <a:chOff x="-1977467" y="1395562"/>
            <a:chExt cx="1497013" cy="744140"/>
          </a:xfrm>
        </p:grpSpPr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id="{0CE74A94-6DB4-D941-65C1-73E26BCE602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-1977467" y="1395562"/>
              <a:ext cx="1497013" cy="155972"/>
            </a:xfrm>
            <a:prstGeom prst="trapezoid">
              <a:avLst>
                <a:gd name="adj" fmla="val 67927"/>
              </a:avLst>
            </a:pr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FD383C68-8958-E714-039C-436A2D6F8B6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-1837767" y="1395562"/>
              <a:ext cx="1217613" cy="744140"/>
            </a:xfrm>
            <a:custGeom>
              <a:avLst/>
              <a:gdLst>
                <a:gd name="connsiteX0" fmla="*/ 0 w 1217613"/>
                <a:gd name="connsiteY0" fmla="*/ 0 h 992188"/>
                <a:gd name="connsiteX1" fmla="*/ 1217613 w 1217613"/>
                <a:gd name="connsiteY1" fmla="*/ 0 h 992188"/>
                <a:gd name="connsiteX2" fmla="*/ 1217613 w 1217613"/>
                <a:gd name="connsiteY2" fmla="*/ 677466 h 992188"/>
                <a:gd name="connsiteX3" fmla="*/ 608806 w 1217613"/>
                <a:gd name="connsiteY3" fmla="*/ 992188 h 992188"/>
                <a:gd name="connsiteX4" fmla="*/ 0 w 1217613"/>
                <a:gd name="connsiteY4" fmla="*/ 677466 h 9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613" h="992188">
                  <a:moveTo>
                    <a:pt x="0" y="0"/>
                  </a:moveTo>
                  <a:lnTo>
                    <a:pt x="1217613" y="0"/>
                  </a:lnTo>
                  <a:lnTo>
                    <a:pt x="1217613" y="677466"/>
                  </a:lnTo>
                  <a:lnTo>
                    <a:pt x="608806" y="992188"/>
                  </a:lnTo>
                  <a:lnTo>
                    <a:pt x="0" y="677466"/>
                  </a:lnTo>
                  <a:close/>
                </a:path>
              </a:pathLst>
            </a:cu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方正正中黑简体" pitchFamily="2" charset="-122"/>
                  <a:ea typeface="方正正中黑简体" pitchFamily="2" charset="-122"/>
                </a:rPr>
                <a:t>BYE! </a:t>
              </a:r>
              <a:endParaRPr lang="zh-CN" alt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518CDBC-D711-2180-475F-DC33664A2E06}"/>
              </a:ext>
            </a:extLst>
          </p:cNvPr>
          <p:cNvSpPr/>
          <p:nvPr/>
        </p:nvSpPr>
        <p:spPr>
          <a:xfrm>
            <a:off x="4886325" y="2445796"/>
            <a:ext cx="6100763" cy="29120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DC3389-9164-DE31-6318-B37F76551F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308" b="83413" l="4327" r="89183">
                        <a14:foregroundMark x1="8654" y1="21635" x2="8654" y2="21635"/>
                        <a14:foregroundMark x1="14904" y1="25240" x2="14904" y2="25240"/>
                        <a14:foregroundMark x1="8413" y1="18750" x2="8413" y2="18750"/>
                        <a14:foregroundMark x1="8413" y1="20433" x2="8413" y2="20433"/>
                        <a14:foregroundMark x1="8413" y1="20433" x2="8413" y2="20433"/>
                        <a14:foregroundMark x1="87500" y1="39423" x2="87500" y2="39423"/>
                        <a14:foregroundMark x1="82212" y1="18029" x2="82212" y2="18029"/>
                        <a14:foregroundMark x1="39183" y1="20913" x2="39183" y2="20913"/>
                        <a14:foregroundMark x1="4327" y1="24519" x2="4327" y2="24519"/>
                        <a14:foregroundMark x1="8894" y1="17548" x2="8894" y2="17548"/>
                        <a14:foregroundMark x1="83894" y1="83413" x2="83894" y2="83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2" t="15425" r="482" b="13442"/>
          <a:stretch/>
        </p:blipFill>
        <p:spPr>
          <a:xfrm>
            <a:off x="4779936" y="959566"/>
            <a:ext cx="6330634" cy="43982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3C77F8-3EDF-E7F8-0C53-BB045C544A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0" b="19075"/>
          <a:stretch/>
        </p:blipFill>
        <p:spPr>
          <a:xfrm>
            <a:off x="5363624" y="2341948"/>
            <a:ext cx="5258379" cy="25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4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194492" y="6206748"/>
            <a:ext cx="1842586" cy="595015"/>
            <a:chOff x="8269280" y="6224725"/>
            <a:chExt cx="1842586" cy="59501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B2EDD8F4-D43D-4157-A86C-14AC0BEEE63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59" y="6469508"/>
            <a:ext cx="1983546" cy="443132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D2FD2E6-2287-01ED-2011-2E5593D9153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73" y="5446644"/>
            <a:ext cx="1662332" cy="1662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F639BB-D4A9-4A50-871F-A47CCCDF1008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0" y="5762992"/>
            <a:ext cx="954253" cy="9795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4245AB-93F8-4F52-81D4-7116959FD6E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" y="5778227"/>
            <a:ext cx="1001829" cy="10283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A192277-3E6B-422D-B8E6-4C89E3E9198D}"/>
              </a:ext>
            </a:extLst>
          </p:cNvPr>
          <p:cNvSpPr/>
          <p:nvPr userDrawn="1"/>
        </p:nvSpPr>
        <p:spPr>
          <a:xfrm>
            <a:off x="989197" y="6423655"/>
            <a:ext cx="12747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-30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  <a:cs typeface="Times New Roman" panose="02020603050405020304" pitchFamily="18" charset="0"/>
              </a:rPr>
              <a:t>Smriti Rani Dey </a:t>
            </a:r>
          </a:p>
        </p:txBody>
      </p:sp>
    </p:spTree>
    <p:extLst>
      <p:ext uri="{BB962C8B-B14F-4D97-AF65-F5344CB8AC3E}">
        <p14:creationId xmlns:p14="http://schemas.microsoft.com/office/powerpoint/2010/main" val="153681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8.wdp"/><Relationship Id="rId18" Type="http://schemas.microsoft.com/office/2007/relationships/hdphoto" Target="../media/hdphoto10.wdp"/><Relationship Id="rId26" Type="http://schemas.microsoft.com/office/2007/relationships/hdphoto" Target="../media/hdphoto14.wdp"/><Relationship Id="rId39" Type="http://schemas.openxmlformats.org/officeDocument/2006/relationships/image" Target="../media/image51.png"/><Relationship Id="rId3" Type="http://schemas.openxmlformats.org/officeDocument/2006/relationships/image" Target="../media/image31.png"/><Relationship Id="rId21" Type="http://schemas.openxmlformats.org/officeDocument/2006/relationships/image" Target="../media/image42.png"/><Relationship Id="rId34" Type="http://schemas.microsoft.com/office/2007/relationships/hdphoto" Target="../media/hdphoto18.wdp"/><Relationship Id="rId42" Type="http://schemas.microsoft.com/office/2007/relationships/hdphoto" Target="../media/hdphoto22.wdp"/><Relationship Id="rId7" Type="http://schemas.openxmlformats.org/officeDocument/2006/relationships/image" Target="../media/image34.png"/><Relationship Id="rId12" Type="http://schemas.openxmlformats.org/officeDocument/2006/relationships/image" Target="../media/image37.png"/><Relationship Id="rId17" Type="http://schemas.openxmlformats.org/officeDocument/2006/relationships/image" Target="../media/image40.png"/><Relationship Id="rId25" Type="http://schemas.openxmlformats.org/officeDocument/2006/relationships/image" Target="../media/image44.png"/><Relationship Id="rId33" Type="http://schemas.openxmlformats.org/officeDocument/2006/relationships/image" Target="../media/image48.png"/><Relationship Id="rId38" Type="http://schemas.microsoft.com/office/2007/relationships/hdphoto" Target="../media/hdphoto20.wdp"/><Relationship Id="rId2" Type="http://schemas.openxmlformats.org/officeDocument/2006/relationships/image" Target="../media/image30.jpeg"/><Relationship Id="rId16" Type="http://schemas.microsoft.com/office/2007/relationships/hdphoto" Target="../media/hdphoto9.wdp"/><Relationship Id="rId20" Type="http://schemas.microsoft.com/office/2007/relationships/hdphoto" Target="../media/hdphoto11.wdp"/><Relationship Id="rId29" Type="http://schemas.openxmlformats.org/officeDocument/2006/relationships/image" Target="../media/image46.png"/><Relationship Id="rId41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gif"/><Relationship Id="rId11" Type="http://schemas.microsoft.com/office/2007/relationships/hdphoto" Target="../media/hdphoto7.wdp"/><Relationship Id="rId24" Type="http://schemas.microsoft.com/office/2007/relationships/hdphoto" Target="../media/hdphoto13.wdp"/><Relationship Id="rId32" Type="http://schemas.microsoft.com/office/2007/relationships/hdphoto" Target="../media/hdphoto17.wdp"/><Relationship Id="rId37" Type="http://schemas.openxmlformats.org/officeDocument/2006/relationships/image" Target="../media/image50.png"/><Relationship Id="rId40" Type="http://schemas.microsoft.com/office/2007/relationships/hdphoto" Target="../media/hdphoto21.wdp"/><Relationship Id="rId5" Type="http://schemas.microsoft.com/office/2007/relationships/hdphoto" Target="../media/hdphoto5.wdp"/><Relationship Id="rId15" Type="http://schemas.openxmlformats.org/officeDocument/2006/relationships/image" Target="../media/image39.png"/><Relationship Id="rId23" Type="http://schemas.openxmlformats.org/officeDocument/2006/relationships/image" Target="../media/image43.png"/><Relationship Id="rId28" Type="http://schemas.microsoft.com/office/2007/relationships/hdphoto" Target="../media/hdphoto15.wdp"/><Relationship Id="rId36" Type="http://schemas.microsoft.com/office/2007/relationships/hdphoto" Target="../media/hdphoto19.wdp"/><Relationship Id="rId10" Type="http://schemas.openxmlformats.org/officeDocument/2006/relationships/image" Target="../media/image36.png"/><Relationship Id="rId19" Type="http://schemas.openxmlformats.org/officeDocument/2006/relationships/image" Target="../media/image41.png"/><Relationship Id="rId31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microsoft.com/office/2007/relationships/hdphoto" Target="../media/hdphoto6.wdp"/><Relationship Id="rId14" Type="http://schemas.openxmlformats.org/officeDocument/2006/relationships/image" Target="../media/image38.png"/><Relationship Id="rId22" Type="http://schemas.microsoft.com/office/2007/relationships/hdphoto" Target="../media/hdphoto12.wdp"/><Relationship Id="rId27" Type="http://schemas.openxmlformats.org/officeDocument/2006/relationships/image" Target="../media/image45.png"/><Relationship Id="rId30" Type="http://schemas.microsoft.com/office/2007/relationships/hdphoto" Target="../media/hdphoto16.wdp"/><Relationship Id="rId35" Type="http://schemas.openxmlformats.org/officeDocument/2006/relationships/image" Target="../media/image4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image" Target="../media/image65.jpeg"/><Relationship Id="rId7" Type="http://schemas.openxmlformats.org/officeDocument/2006/relationships/image" Target="../media/image68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67.jpeg"/><Relationship Id="rId10" Type="http://schemas.openxmlformats.org/officeDocument/2006/relationships/image" Target="../media/image63.jpeg"/><Relationship Id="rId4" Type="http://schemas.openxmlformats.org/officeDocument/2006/relationships/image" Target="../media/image66.jpeg"/><Relationship Id="rId9" Type="http://schemas.openxmlformats.org/officeDocument/2006/relationships/image" Target="../media/image62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0.png"/><Relationship Id="rId7" Type="http://schemas.openxmlformats.org/officeDocument/2006/relationships/image" Target="../media/image62.jp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5.wdp"/><Relationship Id="rId5" Type="http://schemas.openxmlformats.org/officeDocument/2006/relationships/image" Target="../media/image71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73.png"/><Relationship Id="rId7" Type="http://schemas.openxmlformats.org/officeDocument/2006/relationships/image" Target="../media/image74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g"/><Relationship Id="rId4" Type="http://schemas.microsoft.com/office/2007/relationships/hdphoto" Target="../media/hdphoto26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63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microsoft.com/office/2007/relationships/hdphoto" Target="../media/hdphoto27.wdp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g"/><Relationship Id="rId4" Type="http://schemas.microsoft.com/office/2007/relationships/hdphoto" Target="../media/hdphoto28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mritidey2011@gmail.com" TargetMode="External"/><Relationship Id="rId4" Type="http://schemas.openxmlformats.org/officeDocument/2006/relationships/image" Target="../media/image5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529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4A1D79A-2A5C-466A-A14A-36509490B2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3683"/>
          <a:stretch/>
        </p:blipFill>
        <p:spPr>
          <a:xfrm>
            <a:off x="1704654" y="1116427"/>
            <a:ext cx="8578118" cy="517370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748E1F-76C0-CA70-2979-3F5513D5CD81}"/>
              </a:ext>
            </a:extLst>
          </p:cNvPr>
          <p:cNvSpPr/>
          <p:nvPr/>
        </p:nvSpPr>
        <p:spPr>
          <a:xfrm>
            <a:off x="1777809" y="235241"/>
            <a:ext cx="87576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1DD8DA-4526-4847-AE75-7A21A744F27F}"/>
              </a:ext>
            </a:extLst>
          </p:cNvPr>
          <p:cNvSpPr/>
          <p:nvPr/>
        </p:nvSpPr>
        <p:spPr>
          <a:xfrm>
            <a:off x="10324228" y="3917280"/>
            <a:ext cx="14350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boy 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EF5939B-1A5D-43A0-A366-34DF4AB3BBAA}"/>
              </a:ext>
            </a:extLst>
          </p:cNvPr>
          <p:cNvSpPr/>
          <p:nvPr/>
        </p:nvSpPr>
        <p:spPr>
          <a:xfrm>
            <a:off x="6023736" y="1060685"/>
            <a:ext cx="1787857" cy="1454189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C2BA24D-BEB5-4D8B-BEDE-736AD84DB988}"/>
              </a:ext>
            </a:extLst>
          </p:cNvPr>
          <p:cNvSpPr/>
          <p:nvPr/>
        </p:nvSpPr>
        <p:spPr>
          <a:xfrm>
            <a:off x="3812071" y="1216804"/>
            <a:ext cx="909851" cy="1463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6158535-CF06-4B18-9BD3-7FB5321DA225}"/>
              </a:ext>
            </a:extLst>
          </p:cNvPr>
          <p:cNvSpPr/>
          <p:nvPr/>
        </p:nvSpPr>
        <p:spPr>
          <a:xfrm>
            <a:off x="2985813" y="4397547"/>
            <a:ext cx="1674677" cy="17170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0BE8B4B-99A4-4AC7-96CD-58BC8EB2B858}"/>
              </a:ext>
            </a:extLst>
          </p:cNvPr>
          <p:cNvSpPr/>
          <p:nvPr/>
        </p:nvSpPr>
        <p:spPr>
          <a:xfrm>
            <a:off x="1720059" y="1769072"/>
            <a:ext cx="1941174" cy="1463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C6796C-CF9F-4301-8AD3-BAB9E9954F67}"/>
              </a:ext>
            </a:extLst>
          </p:cNvPr>
          <p:cNvSpPr/>
          <p:nvPr/>
        </p:nvSpPr>
        <p:spPr>
          <a:xfrm>
            <a:off x="8296336" y="3917280"/>
            <a:ext cx="1231298" cy="219728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8A5BD38-B684-4D8F-8079-48031C80072C}"/>
              </a:ext>
            </a:extLst>
          </p:cNvPr>
          <p:cNvSpPr/>
          <p:nvPr/>
        </p:nvSpPr>
        <p:spPr>
          <a:xfrm>
            <a:off x="5160305" y="5089303"/>
            <a:ext cx="1992663" cy="11256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8E0130-2D4C-471E-AD6C-F80EBE848556}"/>
              </a:ext>
            </a:extLst>
          </p:cNvPr>
          <p:cNvSpPr/>
          <p:nvPr/>
        </p:nvSpPr>
        <p:spPr>
          <a:xfrm>
            <a:off x="10395876" y="1191613"/>
            <a:ext cx="114326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  <a:endParaRPr lang="en-US" sz="4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2919FD-AF5E-4F18-B7F1-DC6D85AEF595}"/>
              </a:ext>
            </a:extLst>
          </p:cNvPr>
          <p:cNvSpPr/>
          <p:nvPr/>
        </p:nvSpPr>
        <p:spPr>
          <a:xfrm>
            <a:off x="287301" y="3703280"/>
            <a:ext cx="14542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  <a:endParaRPr lang="en-US" sz="54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63040B-7636-419B-8FD3-C51D52B69C66}"/>
              </a:ext>
            </a:extLst>
          </p:cNvPr>
          <p:cNvSpPr/>
          <p:nvPr/>
        </p:nvSpPr>
        <p:spPr>
          <a:xfrm>
            <a:off x="212063" y="2579882"/>
            <a:ext cx="15167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eagle</a:t>
            </a:r>
            <a:endParaRPr lang="en-US" sz="4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B6617E-7448-4180-8D6E-23BF7C4CFE51}"/>
              </a:ext>
            </a:extLst>
          </p:cNvPr>
          <p:cNvSpPr/>
          <p:nvPr/>
        </p:nvSpPr>
        <p:spPr>
          <a:xfrm>
            <a:off x="302341" y="1403060"/>
            <a:ext cx="11763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frog</a:t>
            </a:r>
            <a:endParaRPr lang="en-US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1369F8-FCD2-493D-831A-828A96C358B9}"/>
              </a:ext>
            </a:extLst>
          </p:cNvPr>
          <p:cNvSpPr/>
          <p:nvPr/>
        </p:nvSpPr>
        <p:spPr>
          <a:xfrm>
            <a:off x="10298581" y="2484832"/>
            <a:ext cx="1527468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85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7AAD7E-4BC8-B3C7-153A-A7AE028656B6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48E4AC-49A8-54B0-6EF4-01FF03F44397}"/>
              </a:ext>
            </a:extLst>
          </p:cNvPr>
          <p:cNvSpPr/>
          <p:nvPr/>
        </p:nvSpPr>
        <p:spPr>
          <a:xfrm>
            <a:off x="747260" y="324203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830F0F-B2CF-454F-B2A9-B1B640695104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 descr="Apple_.png">
            <a:extLst>
              <a:ext uri="{FF2B5EF4-FFF2-40B4-BE49-F238E27FC236}">
                <a16:creationId xmlns:a16="http://schemas.microsoft.com/office/drawing/2014/main" id="{6BC14AB8-E860-494F-854A-EB5BBB2764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5084047" y="2316752"/>
            <a:ext cx="2414337" cy="194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6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D28756-9C84-45B8-8DE1-4D052881B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613" y="1338091"/>
            <a:ext cx="8927220" cy="45055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F73DDA5-11C0-49CA-9584-B9C117572FC3}"/>
              </a:ext>
            </a:extLst>
          </p:cNvPr>
          <p:cNvSpPr/>
          <p:nvPr/>
        </p:nvSpPr>
        <p:spPr>
          <a:xfrm>
            <a:off x="919868" y="199851"/>
            <a:ext cx="998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55E3F6-C976-463A-9367-0E3B6A7F040E}"/>
              </a:ext>
            </a:extLst>
          </p:cNvPr>
          <p:cNvSpPr/>
          <p:nvPr/>
        </p:nvSpPr>
        <p:spPr>
          <a:xfrm>
            <a:off x="3329422" y="133809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gg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F2B535-FF78-485B-BCC5-184A7EF268E5}"/>
              </a:ext>
            </a:extLst>
          </p:cNvPr>
          <p:cNvSpPr/>
          <p:nvPr/>
        </p:nvSpPr>
        <p:spPr>
          <a:xfrm>
            <a:off x="5035919" y="13970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CCC3C8-1F57-4259-81DB-0FC945ECAEB0}"/>
              </a:ext>
            </a:extLst>
          </p:cNvPr>
          <p:cNvSpPr/>
          <p:nvPr/>
        </p:nvSpPr>
        <p:spPr>
          <a:xfrm>
            <a:off x="6658841" y="1397083"/>
            <a:ext cx="15092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gg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422F2F-4BAD-4C21-B9F6-99CD8CF14EB1}"/>
              </a:ext>
            </a:extLst>
          </p:cNvPr>
          <p:cNvSpPr/>
          <p:nvPr/>
        </p:nvSpPr>
        <p:spPr>
          <a:xfrm>
            <a:off x="8563182" y="1397535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99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.55112E-17 1.85185E-6 L 5.55112E-1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1.85185E-6 L -1.875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1.85185E-6 L 1.66667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-7.40741E-7 L -3.54167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91056D-E413-41D2-8B03-1029D1941B9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FD3062-D803-4260-A4D0-29F5253199E7}"/>
              </a:ext>
            </a:extLst>
          </p:cNvPr>
          <p:cNvSpPr/>
          <p:nvPr/>
        </p:nvSpPr>
        <p:spPr>
          <a:xfrm>
            <a:off x="1749504" y="378880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33A1C8-8BE0-406F-ABCD-F32D31A0D415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921C4-4799-4D52-9BC6-2FE2BFD0EC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545" y="2146765"/>
            <a:ext cx="3239393" cy="205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9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912FA7-B276-478B-BF6B-7A11A58D8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602" y="1706801"/>
            <a:ext cx="9660796" cy="45055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635735-7A9C-4718-A876-A7B326A3ACD1}"/>
              </a:ext>
            </a:extLst>
          </p:cNvPr>
          <p:cNvSpPr/>
          <p:nvPr/>
        </p:nvSpPr>
        <p:spPr>
          <a:xfrm>
            <a:off x="1226425" y="509566"/>
            <a:ext cx="99892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A5DDE3-3D19-416C-9BC1-FD5DCC184A8E}"/>
              </a:ext>
            </a:extLst>
          </p:cNvPr>
          <p:cNvSpPr/>
          <p:nvPr/>
        </p:nvSpPr>
        <p:spPr>
          <a:xfrm>
            <a:off x="3514679" y="267838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agle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6A2B8-C797-4B59-A52C-CEBDFA8D034E}"/>
              </a:ext>
            </a:extLst>
          </p:cNvPr>
          <p:cNvSpPr/>
          <p:nvPr/>
        </p:nvSpPr>
        <p:spPr>
          <a:xfrm>
            <a:off x="5607147" y="266364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ECDD00-009D-44BB-9849-F19A2AF92D3D}"/>
              </a:ext>
            </a:extLst>
          </p:cNvPr>
          <p:cNvSpPr/>
          <p:nvPr/>
        </p:nvSpPr>
        <p:spPr>
          <a:xfrm>
            <a:off x="7099012" y="2706983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agle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39CF8D-44DA-462D-A14E-547265C6D15A}"/>
              </a:ext>
            </a:extLst>
          </p:cNvPr>
          <p:cNvSpPr/>
          <p:nvPr/>
        </p:nvSpPr>
        <p:spPr>
          <a:xfrm>
            <a:off x="9332618" y="27069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77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7 L -2.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96296E-6 L 3.75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2.96296E-6 L 3.54167E-6 -0.07223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2.96296E-6 L 4.79167E-6 -0.07223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3FE857-F94B-4479-8B49-55B448DF2121}"/>
              </a:ext>
            </a:extLst>
          </p:cNvPr>
          <p:cNvSpPr/>
          <p:nvPr/>
        </p:nvSpPr>
        <p:spPr>
          <a:xfrm>
            <a:off x="7667670" y="87552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7D770-D671-4F3F-B2E7-D5550A6BBAB6}"/>
              </a:ext>
            </a:extLst>
          </p:cNvPr>
          <p:cNvSpPr/>
          <p:nvPr/>
        </p:nvSpPr>
        <p:spPr>
          <a:xfrm>
            <a:off x="1977776" y="1115947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64225-1C43-47EC-A59A-A4BDBAFD0FD3}"/>
              </a:ext>
            </a:extLst>
          </p:cNvPr>
          <p:cNvSpPr/>
          <p:nvPr/>
        </p:nvSpPr>
        <p:spPr>
          <a:xfrm>
            <a:off x="733863" y="340706"/>
            <a:ext cx="110764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FC6B36-3AA7-44C9-B8EB-456AC0EA82E8}"/>
              </a:ext>
            </a:extLst>
          </p:cNvPr>
          <p:cNvSpPr/>
          <p:nvPr/>
        </p:nvSpPr>
        <p:spPr>
          <a:xfrm>
            <a:off x="293155" y="1115946"/>
            <a:ext cx="40719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45FB51-8864-44E0-8708-2D075BEA1435}"/>
              </a:ext>
            </a:extLst>
          </p:cNvPr>
          <p:cNvSpPr/>
          <p:nvPr/>
        </p:nvSpPr>
        <p:spPr>
          <a:xfrm>
            <a:off x="6496244" y="875524"/>
            <a:ext cx="266130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29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4.44444E-6 L 3.33333E-6 -0.07223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4.375E-6 0.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-3.7037E-7 L -6.25E-7 -0.07222 " pathEditMode="relative" rAng="0" ptsTypes="AA">
                                      <p:cBhvr>
                                        <p:cTn id="3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7037E-7 L 2.91667E-6 0.2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5" grpId="1"/>
      <p:bldP spid="6" grpId="0"/>
      <p:bldP spid="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893584-04ED-4AA7-9448-A3FA0EFB7C85}"/>
              </a:ext>
            </a:extLst>
          </p:cNvPr>
          <p:cNvSpPr/>
          <p:nvPr/>
        </p:nvSpPr>
        <p:spPr>
          <a:xfrm>
            <a:off x="972892" y="1556703"/>
            <a:ext cx="9684061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is  </a:t>
            </a:r>
            <a:r>
              <a:rPr lang="en-US" sz="166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6600" b="1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6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54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6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172C1C-4CEC-4F40-A501-1358C111956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8AE872-654B-45EC-AE8A-4E6659C2BF79}"/>
              </a:ext>
            </a:extLst>
          </p:cNvPr>
          <p:cNvSpPr/>
          <p:nvPr/>
        </p:nvSpPr>
        <p:spPr>
          <a:xfrm>
            <a:off x="1878834" y="339213"/>
            <a:ext cx="497141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710765-08A3-4F90-88B2-8D5192D59DC8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6E4D72-38A7-4275-95D6-BD410BBE48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3277091" y="2361687"/>
            <a:ext cx="3406603" cy="2029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705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E50207-2063-45B5-BE86-7A78C43DC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306" y="1529820"/>
            <a:ext cx="9969910" cy="45055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0FC8DD-5F8F-4FB8-B454-CE93B28E6803}"/>
              </a:ext>
            </a:extLst>
          </p:cNvPr>
          <p:cNvSpPr/>
          <p:nvPr/>
        </p:nvSpPr>
        <p:spPr>
          <a:xfrm>
            <a:off x="1566370" y="288341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8FA1A7-17A8-4C05-A0F6-E6F00C1413B5}"/>
              </a:ext>
            </a:extLst>
          </p:cNvPr>
          <p:cNvSpPr/>
          <p:nvPr/>
        </p:nvSpPr>
        <p:spPr>
          <a:xfrm>
            <a:off x="3322949" y="3990994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A7FFB8-6959-4A71-B0D3-3DE565262727}"/>
              </a:ext>
            </a:extLst>
          </p:cNvPr>
          <p:cNvSpPr/>
          <p:nvPr/>
        </p:nvSpPr>
        <p:spPr>
          <a:xfrm>
            <a:off x="5613347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EFBEED-6CBB-43A4-B67B-52A5CE386DB4}"/>
              </a:ext>
            </a:extLst>
          </p:cNvPr>
          <p:cNvSpPr/>
          <p:nvPr/>
        </p:nvSpPr>
        <p:spPr>
          <a:xfrm>
            <a:off x="6913582" y="4029420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8592CB-5482-4EB3-A863-7CBE8D8C07D3}"/>
              </a:ext>
            </a:extLst>
          </p:cNvPr>
          <p:cNvSpPr/>
          <p:nvPr/>
        </p:nvSpPr>
        <p:spPr>
          <a:xfrm>
            <a:off x="9363903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34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4.44444E-6 L 2.70833E-6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4.44444E-6 L 2.91667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-1.11111E-6 L -2.08333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4.44444E-6 L 6.25E-7 -0.07223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8F61C8-BEC9-48B5-916D-A38056F3D100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B0F2E4-3359-40DE-9502-DF281E57AEEC}"/>
              </a:ext>
            </a:extLst>
          </p:cNvPr>
          <p:cNvSpPr/>
          <p:nvPr/>
        </p:nvSpPr>
        <p:spPr>
          <a:xfrm>
            <a:off x="1749504" y="378880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DFFF45-83AD-4E67-B25E-F239131D776A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855AF1C3-671E-4D6B-9C53-9014635A38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11765" y="2652049"/>
            <a:ext cx="2360485" cy="17706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525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B3523635-F997-4D27-BBE9-F78D4E8F54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986018" y="2299344"/>
            <a:ext cx="2062754" cy="10378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5D56F8-7DBD-4153-92BC-D3F196723A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25"/>
          <a:stretch/>
        </p:blipFill>
        <p:spPr>
          <a:xfrm>
            <a:off x="2200494" y="7037904"/>
            <a:ext cx="7892557" cy="84314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F4EA8C7-40B9-409E-B171-72DBFCF877BC}"/>
              </a:ext>
            </a:extLst>
          </p:cNvPr>
          <p:cNvGrpSpPr/>
          <p:nvPr/>
        </p:nvGrpSpPr>
        <p:grpSpPr>
          <a:xfrm>
            <a:off x="5237216" y="3613372"/>
            <a:ext cx="2125263" cy="2001616"/>
            <a:chOff x="4240886" y="1467564"/>
            <a:chExt cx="3242041" cy="441342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7D1C043-B211-4461-9815-D88FC94826D2}"/>
                </a:ext>
              </a:extLst>
            </p:cNvPr>
            <p:cNvGrpSpPr/>
            <p:nvPr/>
          </p:nvGrpSpPr>
          <p:grpSpPr>
            <a:xfrm>
              <a:off x="4240886" y="2266218"/>
              <a:ext cx="3242041" cy="3614768"/>
              <a:chOff x="8993294" y="2067938"/>
              <a:chExt cx="3998971" cy="4228739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977D3E7-8FF4-4AFD-94FA-8CAD86B5B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3294" y="2067938"/>
                <a:ext cx="3998971" cy="4228739"/>
              </a:xfrm>
              <a:prstGeom prst="rect">
                <a:avLst/>
              </a:prstGeom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6680E38-8FC1-4BC8-A650-9F264E2E09FD}"/>
                  </a:ext>
                </a:extLst>
              </p:cNvPr>
              <p:cNvSpPr/>
              <p:nvPr/>
            </p:nvSpPr>
            <p:spPr>
              <a:xfrm>
                <a:off x="9874111" y="4908235"/>
                <a:ext cx="1972941" cy="136994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Plain">
                  <a:avLst/>
                </a:prstTxWarp>
                <a:spAutoFit/>
              </a:bodyPr>
              <a:lstStyle/>
              <a:p>
                <a:pPr algn="ctr"/>
                <a:r>
                  <a:rPr lang="en-US" sz="5400" b="1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n-US" sz="5400" b="1" cap="none" spc="0" dirty="0">
                  <a:ln w="28575">
                    <a:solidFill>
                      <a:srgbClr val="00B050"/>
                    </a:solidFill>
                  </a:ln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8D06498-AD79-4B06-95EF-27149BD84E0B}"/>
                </a:ext>
              </a:extLst>
            </p:cNvPr>
            <p:cNvGrpSpPr/>
            <p:nvPr/>
          </p:nvGrpSpPr>
          <p:grpSpPr>
            <a:xfrm>
              <a:off x="4801611" y="1467564"/>
              <a:ext cx="1969526" cy="3152559"/>
              <a:chOff x="4939442" y="1436146"/>
              <a:chExt cx="1969526" cy="3152559"/>
            </a:xfrm>
          </p:grpSpPr>
          <p:pic>
            <p:nvPicPr>
              <p:cNvPr id="7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128723E2-4820-4C68-A3B8-4397A80766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39442" y="1436146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BE9CF234-04BC-4D46-B17C-3CE30C0A2A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17077" y="3175673"/>
                <a:ext cx="1075591" cy="141303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3C96627-3955-4E3B-9645-61F1E2186E17}"/>
              </a:ext>
            </a:extLst>
          </p:cNvPr>
          <p:cNvGrpSpPr/>
          <p:nvPr/>
        </p:nvGrpSpPr>
        <p:grpSpPr>
          <a:xfrm>
            <a:off x="617235" y="2735236"/>
            <a:ext cx="1964616" cy="2233246"/>
            <a:chOff x="-45284" y="1048527"/>
            <a:chExt cx="2996977" cy="492414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A7498F5-F7AF-4EFD-8091-F85F637885BC}"/>
                </a:ext>
              </a:extLst>
            </p:cNvPr>
            <p:cNvGrpSpPr/>
            <p:nvPr/>
          </p:nvGrpSpPr>
          <p:grpSpPr>
            <a:xfrm>
              <a:off x="-45284" y="1048527"/>
              <a:ext cx="2996977" cy="4924149"/>
              <a:chOff x="-3989749" y="1164470"/>
              <a:chExt cx="2996977" cy="4924149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BFDE2030-62A9-4591-92DC-CD94375D5260}"/>
                  </a:ext>
                </a:extLst>
              </p:cNvPr>
              <p:cNvGrpSpPr/>
              <p:nvPr/>
            </p:nvGrpSpPr>
            <p:grpSpPr>
              <a:xfrm>
                <a:off x="-3989749" y="1974459"/>
                <a:ext cx="2996977" cy="4114160"/>
                <a:chOff x="-2111036" y="-28534"/>
                <a:chExt cx="4012291" cy="4945494"/>
              </a:xfrm>
            </p:grpSpPr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FDAECBCC-8A96-4621-A520-7118CBE9BF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11036" y="-28534"/>
                  <a:ext cx="4012291" cy="4242825"/>
                </a:xfrm>
                <a:prstGeom prst="rect">
                  <a:avLst/>
                </a:prstGeom>
              </p:spPr>
            </p:pic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id="{84E6A3E7-6149-45C5-B860-C14BBAD3B8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8447" y="2951909"/>
                  <a:ext cx="646957" cy="868543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30" name="Picture 29">
                  <a:extLst>
                    <a:ext uri="{FF2B5EF4-FFF2-40B4-BE49-F238E27FC236}">
                      <a16:creationId xmlns:a16="http://schemas.microsoft.com/office/drawing/2014/main" id="{544BD7D7-CB38-45D0-85A3-04E4E93A89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031" y="2341704"/>
                  <a:ext cx="973589" cy="1307047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9EB6E46E-B56E-491D-8917-AB568A825ED9}"/>
                    </a:ext>
                  </a:extLst>
                </p:cNvPr>
                <p:cNvSpPr/>
                <p:nvPr/>
              </p:nvSpPr>
              <p:spPr>
                <a:xfrm>
                  <a:off x="-1202627" y="3117784"/>
                  <a:ext cx="1867339" cy="179917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r>
                    <a: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</a:p>
              </p:txBody>
            </p:sp>
          </p:grpSp>
          <p:pic>
            <p:nvPicPr>
              <p:cNvPr id="27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BDFC9192-9766-4099-96F8-E3827E7CD8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473248" y="1164470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4" name="Picture 53" descr="Apple_.png">
              <a:extLst>
                <a:ext uri="{FF2B5EF4-FFF2-40B4-BE49-F238E27FC236}">
                  <a16:creationId xmlns:a16="http://schemas.microsoft.com/office/drawing/2014/main" id="{5EC6378C-F4EC-418D-9E39-D3122B342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5511076">
              <a:off x="789846" y="3239378"/>
              <a:ext cx="1182234" cy="953794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4407D16-9D90-4B0E-8124-2650C9D00EEB}"/>
              </a:ext>
            </a:extLst>
          </p:cNvPr>
          <p:cNvGrpSpPr/>
          <p:nvPr/>
        </p:nvGrpSpPr>
        <p:grpSpPr>
          <a:xfrm>
            <a:off x="7508786" y="3003187"/>
            <a:ext cx="2260302" cy="2134538"/>
            <a:chOff x="6746555" y="1391029"/>
            <a:chExt cx="3448040" cy="470650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73CB3FC-31D2-46B5-9002-140BBEE7E5C2}"/>
                </a:ext>
              </a:extLst>
            </p:cNvPr>
            <p:cNvGrpSpPr/>
            <p:nvPr/>
          </p:nvGrpSpPr>
          <p:grpSpPr>
            <a:xfrm>
              <a:off x="6746555" y="1391029"/>
              <a:ext cx="3448040" cy="4706506"/>
              <a:chOff x="6541106" y="2535533"/>
              <a:chExt cx="2315620" cy="3528738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8A8E9896-C180-4AB1-A455-F52618389567}"/>
                  </a:ext>
                </a:extLst>
              </p:cNvPr>
              <p:cNvGrpSpPr/>
              <p:nvPr/>
            </p:nvGrpSpPr>
            <p:grpSpPr>
              <a:xfrm>
                <a:off x="6541106" y="2632095"/>
                <a:ext cx="2315620" cy="3432176"/>
                <a:chOff x="8604806" y="707002"/>
                <a:chExt cx="3998971" cy="5272450"/>
              </a:xfrm>
            </p:grpSpPr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03E95230-A517-4959-A79D-E396356E70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04806" y="1284001"/>
                  <a:ext cx="3998971" cy="4228740"/>
                </a:xfrm>
                <a:prstGeom prst="rect">
                  <a:avLst/>
                </a:prstGeom>
              </p:spPr>
            </p:pic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7E85FD19-D830-4A5C-BC42-63A73F0C3528}"/>
                    </a:ext>
                  </a:extLst>
                </p:cNvPr>
                <p:cNvGrpSpPr/>
                <p:nvPr/>
              </p:nvGrpSpPr>
              <p:grpSpPr>
                <a:xfrm>
                  <a:off x="9804821" y="707002"/>
                  <a:ext cx="2162347" cy="5272450"/>
                  <a:chOff x="10027964" y="1070279"/>
                  <a:chExt cx="2162347" cy="5272450"/>
                </a:xfrm>
              </p:grpSpPr>
              <p:pic>
                <p:nvPicPr>
                  <p:cNvPr id="50" name="Picture 49">
                    <a:extLst>
                      <a:ext uri="{FF2B5EF4-FFF2-40B4-BE49-F238E27FC236}">
                        <a16:creationId xmlns:a16="http://schemas.microsoft.com/office/drawing/2014/main" id="{696E02B0-59D5-4C30-844D-6E5A0B5A1E7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7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8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792111" y="1070279"/>
                    <a:ext cx="634054" cy="816396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51" name="Picture 50">
                    <a:extLst>
                      <a:ext uri="{FF2B5EF4-FFF2-40B4-BE49-F238E27FC236}">
                        <a16:creationId xmlns:a16="http://schemas.microsoft.com/office/drawing/2014/main" id="{051B3559-76E9-4A72-B0FD-30A07960A85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20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260305" y="1224054"/>
                    <a:ext cx="613763" cy="790270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52" name="Picture 51">
                    <a:extLst>
                      <a:ext uri="{FF2B5EF4-FFF2-40B4-BE49-F238E27FC236}">
                        <a16:creationId xmlns:a16="http://schemas.microsoft.com/office/drawing/2014/main" id="{8FB0EA5A-4A13-4A32-822F-888E710EAE0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22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841045" y="1460671"/>
                    <a:ext cx="1091576" cy="1405493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AB79731A-9492-4888-B3CF-87593FC0457F}"/>
                      </a:ext>
                    </a:extLst>
                  </p:cNvPr>
                  <p:cNvSpPr/>
                  <p:nvPr/>
                </p:nvSpPr>
                <p:spPr>
                  <a:xfrm>
                    <a:off x="10027964" y="4713433"/>
                    <a:ext cx="2162347" cy="1629296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prstTxWarp prst="textPlain">
                      <a:avLst/>
                    </a:prstTxWarp>
                    <a:spAutoFit/>
                  </a:bodyPr>
                  <a:lstStyle/>
                  <a:p>
                    <a:pPr algn="ctr"/>
                    <a:r>
                      <a:rPr lang="en-US" sz="5400" b="1" dirty="0">
                        <a:ln w="28575">
                          <a:solidFill>
                            <a:srgbClr val="00B050"/>
                          </a:solidFill>
                        </a:ln>
                        <a:solidFill>
                          <a:srgbClr val="FFFF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</a:t>
                    </a:r>
                    <a:endPara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pic>
            <p:nvPicPr>
              <p:cNvPr id="47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9D3D043C-EA9C-4E7B-8B54-42A6A683FC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70030" y="2535533"/>
                <a:ext cx="1341213" cy="9576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60093CBE-58F7-4DE4-880C-5F1FB77C3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6531" b="90612" l="5959" r="95078">
                          <a14:foregroundMark x1="8549" y1="9388" x2="8549" y2="36735"/>
                          <a14:foregroundMark x1="5959" y1="9388" x2="6736" y2="35510"/>
                          <a14:foregroundMark x1="87824" y1="12245" x2="91451" y2="36735"/>
                          <a14:foregroundMark x1="95078" y1="29388" x2="92228" y2="6531"/>
                          <a14:foregroundMark x1="56477" y1="87755" x2="36269" y2="90612"/>
                          <a14:foregroundMark x1="52850" y1="42449" x2="46373" y2="36735"/>
                          <a14:foregroundMark x1="73834" y1="26531" x2="41969" y2="46122"/>
                          <a14:foregroundMark x1="41969" y1="46122" x2="22539" y2="23673"/>
                          <a14:foregroundMark x1="65544" y1="42449" x2="45337" y2="81633"/>
                        </a14:backgroundRemoval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0066" y="3416095"/>
              <a:ext cx="2132841" cy="1351688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F15BF08-C1A1-4F11-B899-483B03B3C203}"/>
              </a:ext>
            </a:extLst>
          </p:cNvPr>
          <p:cNvGrpSpPr/>
          <p:nvPr/>
        </p:nvGrpSpPr>
        <p:grpSpPr>
          <a:xfrm>
            <a:off x="2726486" y="3082865"/>
            <a:ext cx="1984823" cy="2175954"/>
            <a:chOff x="2258841" y="1296353"/>
            <a:chExt cx="3027803" cy="479782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C65EACD-F6A5-4E78-999E-FD9D2537BC51}"/>
                </a:ext>
              </a:extLst>
            </p:cNvPr>
            <p:cNvGrpSpPr/>
            <p:nvPr/>
          </p:nvGrpSpPr>
          <p:grpSpPr>
            <a:xfrm>
              <a:off x="2258841" y="1296353"/>
              <a:ext cx="3027803" cy="4797825"/>
              <a:chOff x="2176500" y="1423777"/>
              <a:chExt cx="3027803" cy="4797825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FE513C43-844C-46FA-949C-026F16F9F52F}"/>
                  </a:ext>
                </a:extLst>
              </p:cNvPr>
              <p:cNvGrpSpPr/>
              <p:nvPr/>
            </p:nvGrpSpPr>
            <p:grpSpPr>
              <a:xfrm>
                <a:off x="2176500" y="1685643"/>
                <a:ext cx="3027803" cy="4535959"/>
                <a:chOff x="4011733" y="1"/>
                <a:chExt cx="3998971" cy="5685541"/>
              </a:xfrm>
            </p:grpSpPr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C713A76A-4ED7-4144-84A5-72AD9DADB6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 cstate="print">
                  <a:extLst>
                    <a:ext uri="{BEBA8EAE-BF5A-486C-A8C5-ECC9F3942E4B}">
                      <a14:imgProps xmlns:a14="http://schemas.microsoft.com/office/drawing/2010/main">
                        <a14:imgLayer r:embed="rId26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11733" y="784279"/>
                  <a:ext cx="3998971" cy="4228740"/>
                </a:xfrm>
                <a:prstGeom prst="rect">
                  <a:avLst/>
                </a:prstGeom>
              </p:spPr>
            </p:pic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D0B00DD6-A258-4FEE-A528-273CE7110EED}"/>
                    </a:ext>
                  </a:extLst>
                </p:cNvPr>
                <p:cNvGrpSpPr/>
                <p:nvPr/>
              </p:nvGrpSpPr>
              <p:grpSpPr>
                <a:xfrm>
                  <a:off x="4655897" y="1"/>
                  <a:ext cx="2245107" cy="5685541"/>
                  <a:chOff x="3915467" y="1399014"/>
                  <a:chExt cx="2057194" cy="5967504"/>
                </a:xfrm>
              </p:grpSpPr>
              <p:sp>
                <p:nvSpPr>
                  <p:cNvPr id="41" name="TextBox 40">
                    <a:extLst>
                      <a:ext uri="{FF2B5EF4-FFF2-40B4-BE49-F238E27FC236}">
                        <a16:creationId xmlns:a16="http://schemas.microsoft.com/office/drawing/2014/main" id="{E48AC605-FA21-4933-9596-A0381CAE677E}"/>
                      </a:ext>
                    </a:extLst>
                  </p:cNvPr>
                  <p:cNvSpPr txBox="1"/>
                  <p:nvPr/>
                </p:nvSpPr>
                <p:spPr>
                  <a:xfrm>
                    <a:off x="3915467" y="1399014"/>
                    <a:ext cx="273473" cy="122774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endParaRPr lang="en-US" sz="6000" dirty="0">
                      <a:latin typeface="NikoshBAN" pitchFamily="2" charset="0"/>
                      <a:cs typeface="NikoshBAN" pitchFamily="2" charset="0"/>
                    </a:endParaRPr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820DB150-8312-4F5B-8931-D2F12899EC1C}"/>
                      </a:ext>
                    </a:extLst>
                  </p:cNvPr>
                  <p:cNvSpPr/>
                  <p:nvPr/>
                </p:nvSpPr>
                <p:spPr>
                  <a:xfrm>
                    <a:off x="3978451" y="5574970"/>
                    <a:ext cx="1994210" cy="1791548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prstTxWarp prst="textPlain">
                      <a:avLst/>
                    </a:prstTxWarp>
                    <a:spAutoFit/>
                  </a:bodyPr>
                  <a:lstStyle/>
                  <a:p>
                    <a:pPr algn="ctr"/>
                    <a:r>
                      <a:rPr lang="en-US" sz="19900" b="1" dirty="0">
                        <a:ln w="28575">
                          <a:solidFill>
                            <a:srgbClr val="00B050"/>
                          </a:solidFill>
                        </a:ln>
                        <a:solidFill>
                          <a:srgbClr val="FFFF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</a:t>
                    </a:r>
                    <a:endParaRPr lang="en-US" sz="199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0408747A-57D4-4107-AA9A-A08C35037D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7" cstate="print">
                  <a:extLst>
                    <a:ext uri="{BEBA8EAE-BF5A-486C-A8C5-ECC9F3942E4B}">
                      <a14:imgProps xmlns:a14="http://schemas.microsoft.com/office/drawing/2010/main">
                        <a14:imgLayer r:embed="rId28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03577" y="1168673"/>
                  <a:ext cx="696103" cy="896289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1F90F496-C961-48D9-A471-88EA75591E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9" cstate="print">
                  <a:extLst>
                    <a:ext uri="{BEBA8EAE-BF5A-486C-A8C5-ECC9F3942E4B}">
                      <a14:imgProps xmlns:a14="http://schemas.microsoft.com/office/drawing/2010/main">
                        <a14:imgLayer r:embed="rId30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12215" y="1669271"/>
                  <a:ext cx="750700" cy="966587"/>
                </a:xfrm>
                <a:prstGeom prst="ellipse">
                  <a:avLst/>
                </a:prstGeom>
                <a:ln w="76200">
                  <a:noFill/>
                </a:ln>
              </p:spPr>
            </p:pic>
          </p:grpSp>
          <p:pic>
            <p:nvPicPr>
              <p:cNvPr id="36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F5E2DD68-E020-4DB8-9BCA-C2DB55B4B3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73942" y="1423777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26" name="Picture 2" descr="ইলিশ মাছ || মৎস্য বাংলাদেশ">
              <a:extLst>
                <a:ext uri="{FF2B5EF4-FFF2-40B4-BE49-F238E27FC236}">
                  <a16:creationId xmlns:a16="http://schemas.microsoft.com/office/drawing/2014/main" id="{E4BED1C5-7BBB-41BB-867D-3D07F23F2A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1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9212" y="2811491"/>
              <a:ext cx="2677581" cy="2677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0AFC707-991C-4B45-A3EF-6644CE443052}"/>
              </a:ext>
            </a:extLst>
          </p:cNvPr>
          <p:cNvGrpSpPr/>
          <p:nvPr/>
        </p:nvGrpSpPr>
        <p:grpSpPr>
          <a:xfrm>
            <a:off x="9688662" y="2966008"/>
            <a:ext cx="2127100" cy="2189417"/>
            <a:chOff x="9194100" y="938278"/>
            <a:chExt cx="3244843" cy="482751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DF085D2-9D42-4606-B1B5-EFFF0B067327}"/>
                </a:ext>
              </a:extLst>
            </p:cNvPr>
            <p:cNvGrpSpPr/>
            <p:nvPr/>
          </p:nvGrpSpPr>
          <p:grpSpPr>
            <a:xfrm>
              <a:off x="9194100" y="938278"/>
              <a:ext cx="3244843" cy="4827510"/>
              <a:chOff x="9549880" y="1108279"/>
              <a:chExt cx="2942270" cy="4827510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4AE448CF-608E-4D93-8917-A1532D742E86}"/>
                  </a:ext>
                </a:extLst>
              </p:cNvPr>
              <p:cNvGrpSpPr/>
              <p:nvPr/>
            </p:nvGrpSpPr>
            <p:grpSpPr>
              <a:xfrm>
                <a:off x="9549880" y="1466354"/>
                <a:ext cx="2942270" cy="4469435"/>
                <a:chOff x="8604806" y="707002"/>
                <a:chExt cx="3998971" cy="5330178"/>
              </a:xfrm>
            </p:grpSpPr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334D3ADC-5AEA-4E10-A771-80F6560E431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3" cstate="print">
                  <a:extLst>
                    <a:ext uri="{BEBA8EAE-BF5A-486C-A8C5-ECC9F3942E4B}">
                      <a14:imgProps xmlns:a14="http://schemas.microsoft.com/office/drawing/2010/main">
                        <a14:imgLayer r:embed="rId34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04806" y="1284001"/>
                  <a:ext cx="3998971" cy="4228740"/>
                </a:xfrm>
                <a:prstGeom prst="rect">
                  <a:avLst/>
                </a:prstGeom>
              </p:spPr>
            </p:pic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73040A1C-4657-452E-86FF-7DFA9D15B369}"/>
                    </a:ext>
                  </a:extLst>
                </p:cNvPr>
                <p:cNvGrpSpPr/>
                <p:nvPr/>
              </p:nvGrpSpPr>
              <p:grpSpPr>
                <a:xfrm>
                  <a:off x="9514277" y="707002"/>
                  <a:ext cx="2195201" cy="5330178"/>
                  <a:chOff x="9737420" y="1070279"/>
                  <a:chExt cx="2195201" cy="5330178"/>
                </a:xfrm>
              </p:grpSpPr>
              <p:pic>
                <p:nvPicPr>
                  <p:cNvPr id="19" name="Picture 18">
                    <a:extLst>
                      <a:ext uri="{FF2B5EF4-FFF2-40B4-BE49-F238E27FC236}">
                        <a16:creationId xmlns:a16="http://schemas.microsoft.com/office/drawing/2014/main" id="{F7A4252E-58D0-4A56-A5BD-279A3FDC791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5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36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792111" y="1070279"/>
                    <a:ext cx="634054" cy="816396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20" name="Picture 19">
                    <a:extLst>
                      <a:ext uri="{FF2B5EF4-FFF2-40B4-BE49-F238E27FC236}">
                        <a16:creationId xmlns:a16="http://schemas.microsoft.com/office/drawing/2014/main" id="{008D543F-81C1-4111-9CC3-B35386C13C8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7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38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260305" y="1224054"/>
                    <a:ext cx="613763" cy="790270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pic>
                <p:nvPicPr>
                  <p:cNvPr id="21" name="Picture 20">
                    <a:extLst>
                      <a:ext uri="{FF2B5EF4-FFF2-40B4-BE49-F238E27FC236}">
                        <a16:creationId xmlns:a16="http://schemas.microsoft.com/office/drawing/2014/main" id="{CBCD09AD-C7E2-464D-8CBB-10B6581B2AB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9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40">
                            <a14:imgEffect>
                              <a14:backgroundRemoval t="1813" b="89426" l="1437" r="99713">
                                <a14:foregroundMark x1="99713" y1="47734" x2="99713" y2="47734"/>
                                <a14:foregroundMark x1="47126" y1="1813" x2="47126" y2="1813"/>
                                <a14:foregroundMark x1="1437" y1="39879" x2="1437" y2="39879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841045" y="1460671"/>
                    <a:ext cx="1091576" cy="1405493"/>
                  </a:xfrm>
                  <a:prstGeom prst="ellipse">
                    <a:avLst/>
                  </a:prstGeom>
                  <a:ln w="76200">
                    <a:noFill/>
                  </a:ln>
                </p:spPr>
              </p:pic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C7E91423-BB78-46E9-8A52-A324743F250A}"/>
                      </a:ext>
                    </a:extLst>
                  </p:cNvPr>
                  <p:cNvSpPr/>
                  <p:nvPr/>
                </p:nvSpPr>
                <p:spPr>
                  <a:xfrm>
                    <a:off x="9737420" y="4862202"/>
                    <a:ext cx="2162347" cy="1538255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prstTxWarp prst="textPlain">
                      <a:avLst/>
                    </a:prstTxWarp>
                    <a:spAutoFit/>
                  </a:bodyPr>
                  <a:lstStyle/>
                  <a:p>
                    <a:pPr algn="ctr"/>
                    <a:r>
                      <a:rPr lang="en-US" sz="5400" b="1" dirty="0">
                        <a:ln w="28575">
                          <a:solidFill>
                            <a:srgbClr val="00B050"/>
                          </a:solidFill>
                        </a:ln>
                        <a:solidFill>
                          <a:srgbClr val="FFFF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O</a:t>
                    </a:r>
                    <a:endPara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pic>
            <p:nvPicPr>
              <p:cNvPr id="16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594F95CF-2567-4A4C-80A2-C325306A53B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37132" y="1108279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28" name="Picture 4" descr="6,900+ Frog Clipart Stock Illustrations, Royalty-Free Vector Graphics &amp; Clip  Art - iStock">
              <a:extLst>
                <a:ext uri="{FF2B5EF4-FFF2-40B4-BE49-F238E27FC236}">
                  <a16:creationId xmlns:a16="http://schemas.microsoft.com/office/drawing/2014/main" id="{DA89F9B9-4C32-44B2-8950-BF94764CC1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1">
              <a:extLst>
                <a:ext uri="{BEBA8EAE-BF5A-486C-A8C5-ECC9F3942E4B}">
                  <a14:imgProps xmlns:a14="http://schemas.microsoft.com/office/drawing/2010/main">
                    <a14:imgLayer r:embed="rId42">
                      <a14:imgEffect>
                        <a14:backgroundRemoval t="2203" b="92952" l="3604" r="95946">
                          <a14:foregroundMark x1="52703" y1="6167" x2="53153" y2="6608"/>
                          <a14:foregroundMark x1="37387" y1="7930" x2="32883" y2="2643"/>
                          <a14:foregroundMark x1="55405" y1="3965" x2="55856" y2="3965"/>
                          <a14:foregroundMark x1="32883" y1="6608" x2="33784" y2="2643"/>
                          <a14:foregroundMark x1="32883" y1="3084" x2="26577" y2="14978"/>
                          <a14:foregroundMark x1="54505" y1="2643" x2="53153" y2="3084"/>
                          <a14:foregroundMark x1="54505" y1="3084" x2="54054" y2="5286"/>
                          <a14:foregroundMark x1="57658" y1="5286" x2="51351" y2="3965"/>
                          <a14:foregroundMark x1="37838" y1="9251" x2="34234" y2="20264"/>
                          <a14:foregroundMark x1="39189" y1="11454" x2="26126" y2="16300"/>
                          <a14:foregroundMark x1="53153" y1="6608" x2="53153" y2="9251"/>
                          <a14:foregroundMark x1="59459" y1="6167" x2="51802" y2="5286"/>
                          <a14:foregroundMark x1="52703" y1="5286" x2="60360" y2="7489"/>
                          <a14:foregroundMark x1="92793" y1="50220" x2="91441" y2="63436"/>
                          <a14:foregroundMark x1="96396" y1="79736" x2="96396" y2="90749"/>
                          <a14:foregroundMark x1="62162" y1="93392" x2="39189" y2="90749"/>
                          <a14:foregroundMark x1="39189" y1="90749" x2="39189" y2="90749"/>
                          <a14:foregroundMark x1="7207" y1="79736" x2="5856" y2="92070"/>
                          <a14:foregroundMark x1="6306" y1="62555" x2="3604" y2="51542"/>
                          <a14:foregroundMark x1="49550" y1="9251" x2="53153" y2="9251"/>
                          <a14:foregroundMark x1="40090" y1="12775" x2="27477" y2="18502"/>
                          <a14:foregroundMark x1="39189" y1="12775" x2="32432" y2="21586"/>
                          <a14:foregroundMark x1="51802" y1="7489" x2="58108" y2="12775"/>
                          <a14:foregroundMark x1="61712" y1="10132" x2="60811" y2="79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1984" y="2922566"/>
              <a:ext cx="1411334" cy="1443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4838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D1E438-5129-423A-BD69-54099218F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02" y="1270665"/>
            <a:ext cx="9926303" cy="466440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112FB40-A583-461E-9035-F97E8D06F509}"/>
              </a:ext>
            </a:extLst>
          </p:cNvPr>
          <p:cNvSpPr/>
          <p:nvPr/>
        </p:nvSpPr>
        <p:spPr>
          <a:xfrm>
            <a:off x="1610615" y="347335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3DD4EA-1707-49F9-8016-59076EDDC52F}"/>
              </a:ext>
            </a:extLst>
          </p:cNvPr>
          <p:cNvSpPr/>
          <p:nvPr/>
        </p:nvSpPr>
        <p:spPr>
          <a:xfrm>
            <a:off x="3415551" y="497331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rog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18533C-F3FC-4522-9D5F-9CCA69428F28}"/>
              </a:ext>
            </a:extLst>
          </p:cNvPr>
          <p:cNvSpPr/>
          <p:nvPr/>
        </p:nvSpPr>
        <p:spPr>
          <a:xfrm>
            <a:off x="5657591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B809AF-0247-4749-97E9-8095FD0F1930}"/>
              </a:ext>
            </a:extLst>
          </p:cNvPr>
          <p:cNvSpPr/>
          <p:nvPr/>
        </p:nvSpPr>
        <p:spPr>
          <a:xfrm>
            <a:off x="6994013" y="4996996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rog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4A0D0B-5852-449D-A050-668E08903742}"/>
              </a:ext>
            </a:extLst>
          </p:cNvPr>
          <p:cNvSpPr/>
          <p:nvPr/>
        </p:nvSpPr>
        <p:spPr>
          <a:xfrm>
            <a:off x="9239689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73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1.11111E-6 L 6.25E-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1.85185E-6 L -2.91667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-3.33333E-6 L -2.70833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1.85185E-6 L -3.125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3FE857-F94B-4479-8B49-55B448DF2121}"/>
              </a:ext>
            </a:extLst>
          </p:cNvPr>
          <p:cNvSpPr/>
          <p:nvPr/>
        </p:nvSpPr>
        <p:spPr>
          <a:xfrm>
            <a:off x="7667670" y="87552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7D770-D671-4F3F-B2E7-D5550A6BBAB6}"/>
              </a:ext>
            </a:extLst>
          </p:cNvPr>
          <p:cNvSpPr/>
          <p:nvPr/>
        </p:nvSpPr>
        <p:spPr>
          <a:xfrm>
            <a:off x="2098947" y="750006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64225-1C43-47EC-A59A-A4BDBAFD0FD3}"/>
              </a:ext>
            </a:extLst>
          </p:cNvPr>
          <p:cNvSpPr/>
          <p:nvPr/>
        </p:nvSpPr>
        <p:spPr>
          <a:xfrm>
            <a:off x="733863" y="340706"/>
            <a:ext cx="110764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FC6B36-3AA7-44C9-B8EB-456AC0EA82E8}"/>
              </a:ext>
            </a:extLst>
          </p:cNvPr>
          <p:cNvSpPr/>
          <p:nvPr/>
        </p:nvSpPr>
        <p:spPr>
          <a:xfrm>
            <a:off x="499630" y="750005"/>
            <a:ext cx="387477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45FB51-8864-44E0-8708-2D075BEA1435}"/>
              </a:ext>
            </a:extLst>
          </p:cNvPr>
          <p:cNvSpPr/>
          <p:nvPr/>
        </p:nvSpPr>
        <p:spPr>
          <a:xfrm>
            <a:off x="6655673" y="875524"/>
            <a:ext cx="2366353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46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33333E-6 L -2.5E-6 -0.07222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-3.7037E-7 L -6.25E-7 -0.07222 " pathEditMode="relative" rAng="0" ptsTypes="AA">
                                      <p:cBhvr>
                                        <p:cTn id="3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5" grpId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0AEDA-F442-438A-898E-9AA216875211}"/>
              </a:ext>
            </a:extLst>
          </p:cNvPr>
          <p:cNvSpPr/>
          <p:nvPr/>
        </p:nvSpPr>
        <p:spPr>
          <a:xfrm>
            <a:off x="1105692" y="1232239"/>
            <a:ext cx="998061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  </a:t>
            </a:r>
            <a:r>
              <a:rPr lang="en-US" sz="138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38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sz="138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5400" b="0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69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4EF631-EC5D-4EAC-BDD6-D827FB506D1B}"/>
              </a:ext>
            </a:extLst>
          </p:cNvPr>
          <p:cNvSpPr/>
          <p:nvPr/>
        </p:nvSpPr>
        <p:spPr>
          <a:xfrm>
            <a:off x="8189712" y="160178"/>
            <a:ext cx="400211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Pair Work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9DB513-D0D5-40F3-9709-978F39C02AED}"/>
              </a:ext>
            </a:extLst>
          </p:cNvPr>
          <p:cNvSpPr/>
          <p:nvPr/>
        </p:nvSpPr>
        <p:spPr>
          <a:xfrm>
            <a:off x="6712731" y="1692141"/>
            <a:ext cx="3065361" cy="186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C8C9D2-84F7-4E5B-A4D9-D7102482ECDF}"/>
              </a:ext>
            </a:extLst>
          </p:cNvPr>
          <p:cNvSpPr/>
          <p:nvPr/>
        </p:nvSpPr>
        <p:spPr>
          <a:xfrm>
            <a:off x="1878834" y="339213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8846F6-7591-4CB9-A9AB-F7D9B89695F9}"/>
              </a:ext>
            </a:extLst>
          </p:cNvPr>
          <p:cNvSpPr/>
          <p:nvPr/>
        </p:nvSpPr>
        <p:spPr>
          <a:xfrm>
            <a:off x="6096000" y="1664781"/>
            <a:ext cx="3849329" cy="186204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eagle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52276B-4AED-4C83-844A-D60B11684F7F}"/>
              </a:ext>
            </a:extLst>
          </p:cNvPr>
          <p:cNvSpPr/>
          <p:nvPr/>
        </p:nvSpPr>
        <p:spPr>
          <a:xfrm>
            <a:off x="5985054" y="1511319"/>
            <a:ext cx="3465870" cy="186204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0B159C-EB7D-4698-A70C-34B643E8F025}"/>
              </a:ext>
            </a:extLst>
          </p:cNvPr>
          <p:cNvSpPr/>
          <p:nvPr/>
        </p:nvSpPr>
        <p:spPr>
          <a:xfrm>
            <a:off x="6813971" y="1560233"/>
            <a:ext cx="2751482" cy="186204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Apple_.png">
            <a:extLst>
              <a:ext uri="{FF2B5EF4-FFF2-40B4-BE49-F238E27FC236}">
                <a16:creationId xmlns:a16="http://schemas.microsoft.com/office/drawing/2014/main" id="{30F43A1C-1CEA-45EB-9543-80BDC2D8F2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2615497" y="1690896"/>
            <a:ext cx="2143177" cy="17290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4DFBE0-6308-41AB-9585-8307CD514C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568" y="1262543"/>
            <a:ext cx="2938143" cy="18620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BF73E81-E0E0-4231-9DB9-9C1C7A670D9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3098073" y="1657502"/>
            <a:ext cx="2377228" cy="1416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ED2CD0B1-A50F-4EA0-B0D5-39A434AC381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3045535" y="1787280"/>
            <a:ext cx="1877020" cy="14079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3279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0" grpId="0" animBg="1"/>
      <p:bldP spid="10" grpId="1" animBg="1"/>
      <p:bldP spid="8" grpId="0" animBg="1"/>
      <p:bldP spid="6" grpId="0" animBg="1"/>
      <p:bldP spid="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F427EA-3F7D-4AAA-8D2C-395844682E64}"/>
              </a:ext>
            </a:extLst>
          </p:cNvPr>
          <p:cNvSpPr/>
          <p:nvPr/>
        </p:nvSpPr>
        <p:spPr>
          <a:xfrm>
            <a:off x="1878834" y="339213"/>
            <a:ext cx="76043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sound of letter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266CEA-450B-4366-91B2-9B6FE3E45117}"/>
              </a:ext>
            </a:extLst>
          </p:cNvPr>
          <p:cNvSpPr/>
          <p:nvPr/>
        </p:nvSpPr>
        <p:spPr>
          <a:xfrm>
            <a:off x="2341280" y="75000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6862BA-E226-424C-89D5-CA37407CE167}"/>
              </a:ext>
            </a:extLst>
          </p:cNvPr>
          <p:cNvSpPr/>
          <p:nvPr/>
        </p:nvSpPr>
        <p:spPr>
          <a:xfrm>
            <a:off x="3354922" y="1566442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AEB48F-2719-479D-A3C2-5D34B2D7FD9B}"/>
              </a:ext>
            </a:extLst>
          </p:cNvPr>
          <p:cNvSpPr/>
          <p:nvPr/>
        </p:nvSpPr>
        <p:spPr>
          <a:xfrm>
            <a:off x="2390635" y="2926731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F139D2-55E8-4698-A4E5-8AD99D8392DA}"/>
              </a:ext>
            </a:extLst>
          </p:cNvPr>
          <p:cNvSpPr/>
          <p:nvPr/>
        </p:nvSpPr>
        <p:spPr>
          <a:xfrm>
            <a:off x="3600410" y="403472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CC5D15-6DB7-4759-B9D1-1A09FF6FCE28}"/>
              </a:ext>
            </a:extLst>
          </p:cNvPr>
          <p:cNvSpPr/>
          <p:nvPr/>
        </p:nvSpPr>
        <p:spPr>
          <a:xfrm>
            <a:off x="7416638" y="3429000"/>
            <a:ext cx="214994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15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A8F86D-6FB2-4283-B5B7-E37F704CB87B}"/>
              </a:ext>
            </a:extLst>
          </p:cNvPr>
          <p:cNvSpPr/>
          <p:nvPr/>
        </p:nvSpPr>
        <p:spPr>
          <a:xfrm>
            <a:off x="7585998" y="1644866"/>
            <a:ext cx="12089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96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9600" dirty="0">
              <a:solidFill>
                <a:srgbClr val="00B050"/>
              </a:solidFill>
            </a:endParaRPr>
          </a:p>
        </p:txBody>
      </p:sp>
      <p:sp>
        <p:nvSpPr>
          <p:cNvPr id="13" name="Rounded Rectangle 52">
            <a:extLst>
              <a:ext uri="{FF2B5EF4-FFF2-40B4-BE49-F238E27FC236}">
                <a16:creationId xmlns:a16="http://schemas.microsoft.com/office/drawing/2014/main" id="{CE6E802F-69FD-49A9-B3BC-9A9674CA1BEF}"/>
              </a:ext>
            </a:extLst>
          </p:cNvPr>
          <p:cNvSpPr/>
          <p:nvPr/>
        </p:nvSpPr>
        <p:spPr>
          <a:xfrm>
            <a:off x="9260918" y="418444"/>
            <a:ext cx="2499226" cy="588176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</p:spTree>
    <p:extLst>
      <p:ext uri="{BB962C8B-B14F-4D97-AF65-F5344CB8AC3E}">
        <p14:creationId xmlns:p14="http://schemas.microsoft.com/office/powerpoint/2010/main" val="360882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9" grpId="1"/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1A866F-FB3A-9FEC-394A-C2BECF7D170D}"/>
              </a:ext>
            </a:extLst>
          </p:cNvPr>
          <p:cNvSpPr/>
          <p:nvPr/>
        </p:nvSpPr>
        <p:spPr>
          <a:xfrm>
            <a:off x="-1207878" y="2323328"/>
            <a:ext cx="7095926" cy="14077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isometricOffAxis2Right"/>
              <a:lightRig rig="threePt" dir="t"/>
            </a:scene3d>
          </a:bodyPr>
          <a:lstStyle/>
          <a:p>
            <a:pPr algn="ctr"/>
            <a:r>
              <a:rPr lang="en-US" sz="59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play </a:t>
            </a:r>
            <a:r>
              <a:rPr lang="en-US" sz="123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857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ouch </a:t>
            </a:r>
            <a:r>
              <a:rPr lang="en-US" sz="10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board</a:t>
            </a:r>
            <a:r>
              <a:rPr lang="en-US" sz="71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59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0A8C96-458A-9021-7682-7D00C0315DF1}"/>
              </a:ext>
            </a:extLst>
          </p:cNvPr>
          <p:cNvGrpSpPr/>
          <p:nvPr/>
        </p:nvGrpSpPr>
        <p:grpSpPr>
          <a:xfrm>
            <a:off x="5216491" y="1031448"/>
            <a:ext cx="1822615" cy="3514670"/>
            <a:chOff x="5216491" y="1031448"/>
            <a:chExt cx="1822615" cy="3514670"/>
          </a:xfrm>
        </p:grpSpPr>
        <p:pic>
          <p:nvPicPr>
            <p:cNvPr id="5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A14AF7D7-454C-58D4-300E-434B8BF867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5609190" y="2877983"/>
              <a:ext cx="1037216" cy="1668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A409CE09-B4C1-D1DD-01EA-224B9F2B1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0026" y="1675326"/>
              <a:ext cx="781046" cy="1407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C82065-EE58-C960-20DA-C617B00D3E5C}"/>
                </a:ext>
              </a:extLst>
            </p:cNvPr>
            <p:cNvSpPr/>
            <p:nvPr/>
          </p:nvSpPr>
          <p:spPr>
            <a:xfrm>
              <a:off x="5216491" y="1031448"/>
              <a:ext cx="1822615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BF1829F-ED96-2F7C-FD7C-4B6477BBC8EC}"/>
              </a:ext>
            </a:extLst>
          </p:cNvPr>
          <p:cNvGrpSpPr/>
          <p:nvPr/>
        </p:nvGrpSpPr>
        <p:grpSpPr>
          <a:xfrm>
            <a:off x="3298648" y="1037070"/>
            <a:ext cx="1822615" cy="3407521"/>
            <a:chOff x="3298648" y="1037070"/>
            <a:chExt cx="1822615" cy="3407521"/>
          </a:xfrm>
        </p:grpSpPr>
        <p:pic>
          <p:nvPicPr>
            <p:cNvPr id="9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DB9F1C11-C4A3-46DF-638B-D44D7B5D38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3917061" y="1610280"/>
              <a:ext cx="1037216" cy="166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C0E03F4C-B1E3-0A58-B485-CAC94074DB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1713" y="3083079"/>
              <a:ext cx="755391" cy="13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F6B8A7-6E03-3091-23F7-7A854A0F964F}"/>
                </a:ext>
              </a:extLst>
            </p:cNvPr>
            <p:cNvSpPr/>
            <p:nvPr/>
          </p:nvSpPr>
          <p:spPr>
            <a:xfrm>
              <a:off x="3298648" y="1037070"/>
              <a:ext cx="1822615" cy="6463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1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1D5BF82-DF63-D564-8290-8C8F4E23FC57}"/>
              </a:ext>
            </a:extLst>
          </p:cNvPr>
          <p:cNvSpPr/>
          <p:nvPr/>
        </p:nvSpPr>
        <p:spPr>
          <a:xfrm>
            <a:off x="891423" y="161778"/>
            <a:ext cx="1056571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When I say the word(</a:t>
            </a:r>
            <a:r>
              <a:rPr lang="en-US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fish.frog,egg,eagle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 will touch the picture .</a:t>
            </a:r>
          </a:p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Whoever touches first get 1 Point 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6">
            <a:extLst>
              <a:ext uri="{FF2B5EF4-FFF2-40B4-BE49-F238E27FC236}">
                <a16:creationId xmlns:a16="http://schemas.microsoft.com/office/drawing/2014/main" id="{4BB02812-7752-3CA5-A03D-35934616F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811460"/>
              </p:ext>
            </p:extLst>
          </p:nvPr>
        </p:nvGraphicFramePr>
        <p:xfrm>
          <a:off x="7418492" y="1705692"/>
          <a:ext cx="3981642" cy="21227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90821">
                  <a:extLst>
                    <a:ext uri="{9D8B030D-6E8A-4147-A177-3AD203B41FA5}">
                      <a16:colId xmlns:a16="http://schemas.microsoft.com/office/drawing/2014/main" val="810117064"/>
                    </a:ext>
                  </a:extLst>
                </a:gridCol>
                <a:gridCol w="1990821">
                  <a:extLst>
                    <a:ext uri="{9D8B030D-6E8A-4147-A177-3AD203B41FA5}">
                      <a16:colId xmlns:a16="http://schemas.microsoft.com/office/drawing/2014/main" val="2499982040"/>
                    </a:ext>
                  </a:extLst>
                </a:gridCol>
              </a:tblGrid>
              <a:tr h="1061368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562302"/>
                  </a:ext>
                </a:extLst>
              </a:tr>
              <a:tr h="1061368"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582259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05D1F70E-7226-FE37-93BD-33802F2A344F}"/>
              </a:ext>
            </a:extLst>
          </p:cNvPr>
          <p:cNvSpPr/>
          <p:nvPr/>
        </p:nvSpPr>
        <p:spPr>
          <a:xfrm>
            <a:off x="7298601" y="1774733"/>
            <a:ext cx="21974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BC244-412E-70E4-4EA5-EBBCD62D7B8C}"/>
              </a:ext>
            </a:extLst>
          </p:cNvPr>
          <p:cNvSpPr/>
          <p:nvPr/>
        </p:nvSpPr>
        <p:spPr>
          <a:xfrm>
            <a:off x="9452742" y="1774733"/>
            <a:ext cx="20043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pic>
        <p:nvPicPr>
          <p:cNvPr id="16" name="Picture 15" descr="Apple_.png">
            <a:extLst>
              <a:ext uri="{FF2B5EF4-FFF2-40B4-BE49-F238E27FC236}">
                <a16:creationId xmlns:a16="http://schemas.microsoft.com/office/drawing/2014/main" id="{9B91150E-1DC9-4A89-B46F-7585AFBA09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2122511" y="4943341"/>
            <a:ext cx="1182234" cy="9537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1EF5C9-3124-46AD-AB26-C0261DDBFA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942" y="4938524"/>
            <a:ext cx="1604259" cy="10166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5F3FBB-A75C-4936-915A-C761E97F56B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3298648" y="4746019"/>
            <a:ext cx="2352935" cy="1401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7824623F-6135-4AD1-8A2C-0C9FD28254A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418492" y="4812918"/>
            <a:ext cx="1490705" cy="11181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52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CE39AB-38FC-19F2-BD4E-F2FC64923875}"/>
              </a:ext>
            </a:extLst>
          </p:cNvPr>
          <p:cNvSpPr/>
          <p:nvPr/>
        </p:nvSpPr>
        <p:spPr>
          <a:xfrm>
            <a:off x="1147719" y="803617"/>
            <a:ext cx="203344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394ED9-302F-F4F3-B39E-538081593124}"/>
              </a:ext>
            </a:extLst>
          </p:cNvPr>
          <p:cNvSpPr/>
          <p:nvPr/>
        </p:nvSpPr>
        <p:spPr>
          <a:xfrm>
            <a:off x="7843820" y="826477"/>
            <a:ext cx="2033441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700103-DF2B-14F2-04A0-FDEC934DE432}"/>
              </a:ext>
            </a:extLst>
          </p:cNvPr>
          <p:cNvCxnSpPr>
            <a:cxnSpLocks/>
          </p:cNvCxnSpPr>
          <p:nvPr/>
        </p:nvCxnSpPr>
        <p:spPr>
          <a:xfrm>
            <a:off x="5925892" y="1188337"/>
            <a:ext cx="17340" cy="5185634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50F054C-9C96-8B63-AA20-10145A2BF03A}"/>
              </a:ext>
            </a:extLst>
          </p:cNvPr>
          <p:cNvSpPr/>
          <p:nvPr/>
        </p:nvSpPr>
        <p:spPr>
          <a:xfrm>
            <a:off x="1455408" y="15596"/>
            <a:ext cx="8408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Matching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with picture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B0C4926-012C-0B3F-A7CD-F049E08D4BA0}"/>
              </a:ext>
            </a:extLst>
          </p:cNvPr>
          <p:cNvCxnSpPr>
            <a:cxnSpLocks/>
          </p:cNvCxnSpPr>
          <p:nvPr/>
        </p:nvCxnSpPr>
        <p:spPr>
          <a:xfrm flipV="1">
            <a:off x="7797039" y="2310933"/>
            <a:ext cx="2727072" cy="229602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D4CBCE-6147-B60D-C126-93E0BF192CBF}"/>
              </a:ext>
            </a:extLst>
          </p:cNvPr>
          <p:cNvGrpSpPr/>
          <p:nvPr/>
        </p:nvGrpSpPr>
        <p:grpSpPr>
          <a:xfrm>
            <a:off x="816879" y="1461591"/>
            <a:ext cx="1015824" cy="4712171"/>
            <a:chOff x="816879" y="1461591"/>
            <a:chExt cx="1015824" cy="47121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332346-F5C0-395B-E1E9-5A837093326D}"/>
                </a:ext>
              </a:extLst>
            </p:cNvPr>
            <p:cNvSpPr/>
            <p:nvPr/>
          </p:nvSpPr>
          <p:spPr>
            <a:xfrm>
              <a:off x="816879" y="1461591"/>
              <a:ext cx="838692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112163-9803-03EC-4D06-EB8B7D0D6E5F}"/>
                </a:ext>
              </a:extLst>
            </p:cNvPr>
            <p:cNvSpPr/>
            <p:nvPr/>
          </p:nvSpPr>
          <p:spPr>
            <a:xfrm>
              <a:off x="1058131" y="3957771"/>
              <a:ext cx="774572" cy="221599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103712A-A8CE-4873-E3FC-60F14F4A101F}"/>
              </a:ext>
            </a:extLst>
          </p:cNvPr>
          <p:cNvGrpSpPr/>
          <p:nvPr/>
        </p:nvGrpSpPr>
        <p:grpSpPr>
          <a:xfrm>
            <a:off x="9610503" y="697017"/>
            <a:ext cx="2410433" cy="5291499"/>
            <a:chOff x="9351928" y="531646"/>
            <a:chExt cx="2410433" cy="529149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29527A-28BB-CBBE-09B8-6529342A3D1B}"/>
                </a:ext>
              </a:extLst>
            </p:cNvPr>
            <p:cNvSpPr/>
            <p:nvPr/>
          </p:nvSpPr>
          <p:spPr>
            <a:xfrm>
              <a:off x="9905582" y="3961097"/>
              <a:ext cx="965707" cy="18620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15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5A5DF1-E3EF-4D83-4A6C-225A05A7C273}"/>
                </a:ext>
              </a:extLst>
            </p:cNvPr>
            <p:cNvSpPr/>
            <p:nvPr/>
          </p:nvSpPr>
          <p:spPr>
            <a:xfrm>
              <a:off x="9351928" y="531646"/>
              <a:ext cx="2410433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8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8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2DD147D-000B-B6B9-0950-2061CF5233E7}"/>
              </a:ext>
            </a:extLst>
          </p:cNvPr>
          <p:cNvCxnSpPr>
            <a:cxnSpLocks/>
          </p:cNvCxnSpPr>
          <p:nvPr/>
        </p:nvCxnSpPr>
        <p:spPr>
          <a:xfrm flipV="1">
            <a:off x="1761926" y="2519332"/>
            <a:ext cx="2125442" cy="24066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0571411-3A1A-4EC5-A9B0-F8655399D9C2}"/>
              </a:ext>
            </a:extLst>
          </p:cNvPr>
          <p:cNvCxnSpPr>
            <a:cxnSpLocks/>
          </p:cNvCxnSpPr>
          <p:nvPr/>
        </p:nvCxnSpPr>
        <p:spPr>
          <a:xfrm flipH="1" flipV="1">
            <a:off x="1679388" y="2743200"/>
            <a:ext cx="2233397" cy="21827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CBADD04-DBBE-78B2-FBC6-B2BBC863E8D9}"/>
              </a:ext>
            </a:extLst>
          </p:cNvPr>
          <p:cNvCxnSpPr>
            <a:cxnSpLocks/>
          </p:cNvCxnSpPr>
          <p:nvPr/>
        </p:nvCxnSpPr>
        <p:spPr>
          <a:xfrm flipH="1" flipV="1">
            <a:off x="8148898" y="2422923"/>
            <a:ext cx="2319902" cy="24101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Apple_.png">
            <a:extLst>
              <a:ext uri="{FF2B5EF4-FFF2-40B4-BE49-F238E27FC236}">
                <a16:creationId xmlns:a16="http://schemas.microsoft.com/office/drawing/2014/main" id="{77971C67-2E21-4462-B9CF-C863FFF37F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3856543" y="4025973"/>
            <a:ext cx="1896173" cy="152978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44542F4-9F20-43AE-B1F1-F846BF5145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008" y="1560789"/>
            <a:ext cx="2113452" cy="1339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BF415BB-9814-4B13-9ECB-5D6D01B306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3491967" y="1141136"/>
            <a:ext cx="2565193" cy="1528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2F64EC9E-2B97-4B45-8B00-623E9215B48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205792" y="4236793"/>
            <a:ext cx="1477319" cy="11081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9C80BDB-5518-4525-963C-AB1884C353F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0" y="17425"/>
            <a:ext cx="1587294" cy="1141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14588A8-0E01-44DA-B3E2-00EBEE02BEE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10035753" y="-12170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Rounded Rectangle 52">
            <a:extLst>
              <a:ext uri="{FF2B5EF4-FFF2-40B4-BE49-F238E27FC236}">
                <a16:creationId xmlns:a16="http://schemas.microsoft.com/office/drawing/2014/main" id="{5DDB4D25-5941-4D8E-BCC7-17A1D1304967}"/>
              </a:ext>
            </a:extLst>
          </p:cNvPr>
          <p:cNvSpPr/>
          <p:nvPr/>
        </p:nvSpPr>
        <p:spPr>
          <a:xfrm>
            <a:off x="4160395" y="6134280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</p:spTree>
    <p:extLst>
      <p:ext uri="{BB962C8B-B14F-4D97-AF65-F5344CB8AC3E}">
        <p14:creationId xmlns:p14="http://schemas.microsoft.com/office/powerpoint/2010/main" val="385394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0F14905-B661-F1E2-D1F1-B1C99A8DB829}"/>
              </a:ext>
            </a:extLst>
          </p:cNvPr>
          <p:cNvSpPr txBox="1"/>
          <p:nvPr/>
        </p:nvSpPr>
        <p:spPr>
          <a:xfrm>
            <a:off x="459665" y="96987"/>
            <a:ext cx="6772238" cy="70788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Lets play a game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kims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game).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CCFA81-61E4-546B-C09F-856D18FF65B9}"/>
              </a:ext>
            </a:extLst>
          </p:cNvPr>
          <p:cNvSpPr txBox="1"/>
          <p:nvPr/>
        </p:nvSpPr>
        <p:spPr>
          <a:xfrm>
            <a:off x="8346217" y="103542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Close your eyes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B90F87-E872-5FF5-1E28-A026A399440B}"/>
              </a:ext>
            </a:extLst>
          </p:cNvPr>
          <p:cNvSpPr txBox="1"/>
          <p:nvPr/>
        </p:nvSpPr>
        <p:spPr>
          <a:xfrm>
            <a:off x="1056790" y="976078"/>
            <a:ext cx="4455401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 word have I covered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392C3B6-4EF6-CF84-C213-A042A67BF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658" y="804873"/>
            <a:ext cx="2024908" cy="10903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C8D1AE3-B142-7AD0-098C-7129ACC4F440}"/>
              </a:ext>
            </a:extLst>
          </p:cNvPr>
          <p:cNvSpPr txBox="1"/>
          <p:nvPr/>
        </p:nvSpPr>
        <p:spPr>
          <a:xfrm>
            <a:off x="8346217" y="822213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15BD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your eyes</a:t>
            </a:r>
          </a:p>
        </p:txBody>
      </p:sp>
      <p:pic>
        <p:nvPicPr>
          <p:cNvPr id="11" name="Picture 10" descr="Apple_.png">
            <a:extLst>
              <a:ext uri="{FF2B5EF4-FFF2-40B4-BE49-F238E27FC236}">
                <a16:creationId xmlns:a16="http://schemas.microsoft.com/office/drawing/2014/main" id="{E5DE2809-F0EB-4992-A8D5-748709EC7E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1236508" y="2188347"/>
            <a:ext cx="1439421" cy="11612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03C0D2F-B3DD-459A-B02C-C8BEEEA288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849" y="2262807"/>
            <a:ext cx="1840147" cy="116619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717427-2D42-4157-A1DE-7BB5660119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990224" y="4524398"/>
            <a:ext cx="1840147" cy="1096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41ABEC8A-ADE1-4110-BD1A-BD3EC3FC1C6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587429" y="4698227"/>
            <a:ext cx="1288947" cy="9668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Smiley Face 8">
            <a:extLst>
              <a:ext uri="{FF2B5EF4-FFF2-40B4-BE49-F238E27FC236}">
                <a16:creationId xmlns:a16="http://schemas.microsoft.com/office/drawing/2014/main" id="{C357A9F9-B506-310D-71C4-7A16C16A7797}"/>
              </a:ext>
            </a:extLst>
          </p:cNvPr>
          <p:cNvSpPr/>
          <p:nvPr/>
        </p:nvSpPr>
        <p:spPr>
          <a:xfrm>
            <a:off x="2956527" y="1682599"/>
            <a:ext cx="2286013" cy="2172784"/>
          </a:xfrm>
          <a:prstGeom prst="smileyFac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C5D424DC-BC27-E24D-545F-EEC3BBD00EDA}"/>
              </a:ext>
            </a:extLst>
          </p:cNvPr>
          <p:cNvSpPr/>
          <p:nvPr/>
        </p:nvSpPr>
        <p:spPr>
          <a:xfrm>
            <a:off x="8487500" y="1682599"/>
            <a:ext cx="2280196" cy="1975001"/>
          </a:xfrm>
          <a:prstGeom prst="smileyFace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miley Face 34">
            <a:extLst>
              <a:ext uri="{FF2B5EF4-FFF2-40B4-BE49-F238E27FC236}">
                <a16:creationId xmlns:a16="http://schemas.microsoft.com/office/drawing/2014/main" id="{A48826DA-033C-422F-8EDE-4CB8120CA1F7}"/>
              </a:ext>
            </a:extLst>
          </p:cNvPr>
          <p:cNvSpPr/>
          <p:nvPr/>
        </p:nvSpPr>
        <p:spPr>
          <a:xfrm>
            <a:off x="8487500" y="4085013"/>
            <a:ext cx="2280196" cy="1975001"/>
          </a:xfrm>
          <a:prstGeom prst="smileyFace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>
            <a:extLst>
              <a:ext uri="{FF2B5EF4-FFF2-40B4-BE49-F238E27FC236}">
                <a16:creationId xmlns:a16="http://schemas.microsoft.com/office/drawing/2014/main" id="{E0971DAE-1C03-704D-D688-92DCB2CD0A51}"/>
              </a:ext>
            </a:extLst>
          </p:cNvPr>
          <p:cNvSpPr/>
          <p:nvPr/>
        </p:nvSpPr>
        <p:spPr>
          <a:xfrm>
            <a:off x="2809369" y="4144101"/>
            <a:ext cx="2580327" cy="1975001"/>
          </a:xfrm>
          <a:prstGeom prst="smileyFace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7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-0.20235 -0.004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2.08333E-6 0.00023 " pathEditMode="relative" rAng="0" ptsTypes="AA">
                                      <p:cBhvr>
                                        <p:cTn id="63" dur="2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19635 0.01505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22222E-6 L 1.04167E-6 1.48148E-6 " pathEditMode="relative" rAng="0" ptsTypes="AA">
                                      <p:cBhvr>
                                        <p:cTn id="71" dur="2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0.19818 -0.0078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3.54167E-6 -5.20417E-18 " pathEditMode="relative" rAng="0" ptsTypes="AA">
                                      <p:cBhvr>
                                        <p:cTn id="79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19635 0.01505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0.00023 " pathEditMode="relative" rAng="0" ptsTypes="AA">
                                      <p:cBhvr>
                                        <p:cTn id="87" dur="2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  <p:bldP spid="9" grpId="0" animBg="1"/>
      <p:bldP spid="9" grpId="1" animBg="1"/>
      <p:bldP spid="9" grpId="2" animBg="1"/>
      <p:bldP spid="14" grpId="0" animBg="1"/>
      <p:bldP spid="14" grpId="1" animBg="1"/>
      <p:bldP spid="14" grpId="2" animBg="1"/>
      <p:bldP spid="35" grpId="0" animBg="1"/>
      <p:bldP spid="35" grpId="1" animBg="1"/>
      <p:bldP spid="35" grpId="2" animBg="1"/>
      <p:bldP spid="10" grpId="0" animBg="1"/>
      <p:bldP spid="10" grpId="1" animBg="1"/>
      <p:bldP spid="10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8F81D04-CE4F-4617-9E01-6877A679122A}"/>
              </a:ext>
            </a:extLst>
          </p:cNvPr>
          <p:cNvSpPr/>
          <p:nvPr/>
        </p:nvSpPr>
        <p:spPr>
          <a:xfrm>
            <a:off x="6766465" y="1960809"/>
            <a:ext cx="2751482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2CB060-A570-41FC-ADB3-8BB8D19B751D}"/>
              </a:ext>
            </a:extLst>
          </p:cNvPr>
          <p:cNvSpPr/>
          <p:nvPr/>
        </p:nvSpPr>
        <p:spPr>
          <a:xfrm>
            <a:off x="6301381" y="1804009"/>
            <a:ext cx="3465870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284406-F498-4B28-8B79-35C230D01E57}"/>
              </a:ext>
            </a:extLst>
          </p:cNvPr>
          <p:cNvSpPr/>
          <p:nvPr/>
        </p:nvSpPr>
        <p:spPr>
          <a:xfrm>
            <a:off x="6181826" y="1747138"/>
            <a:ext cx="3465870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eagle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8D91FD-71E8-48D9-B18D-798BF59BAFB7}"/>
              </a:ext>
            </a:extLst>
          </p:cNvPr>
          <p:cNvSpPr/>
          <p:nvPr/>
        </p:nvSpPr>
        <p:spPr>
          <a:xfrm>
            <a:off x="6452586" y="1690266"/>
            <a:ext cx="3065361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B32B1E-D9FA-42AB-B0DB-40F737F12E17}"/>
              </a:ext>
            </a:extLst>
          </p:cNvPr>
          <p:cNvSpPr/>
          <p:nvPr/>
        </p:nvSpPr>
        <p:spPr>
          <a:xfrm>
            <a:off x="5104855" y="1284532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6FBEA1-40DA-4886-8BB9-88A88044CCA4}"/>
              </a:ext>
            </a:extLst>
          </p:cNvPr>
          <p:cNvSpPr/>
          <p:nvPr/>
        </p:nvSpPr>
        <p:spPr>
          <a:xfrm>
            <a:off x="3000187" y="68670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Apple_.png">
            <a:extLst>
              <a:ext uri="{FF2B5EF4-FFF2-40B4-BE49-F238E27FC236}">
                <a16:creationId xmlns:a16="http://schemas.microsoft.com/office/drawing/2014/main" id="{4D47F2B6-A894-49AC-BBB3-0E409D71E8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11076">
            <a:off x="3076104" y="1889621"/>
            <a:ext cx="1808130" cy="1458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97BDD5-F1A6-416E-8807-820BE8AEEB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490" y="2187034"/>
            <a:ext cx="2391495" cy="15156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4AA104-3C5D-45CA-AE60-4007647DCE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2873953" y="2239912"/>
            <a:ext cx="2247289" cy="1338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 descr="Download Frog Transparent Background HQ PNG Image | FreePNGImg">
            <a:extLst>
              <a:ext uri="{FF2B5EF4-FFF2-40B4-BE49-F238E27FC236}">
                <a16:creationId xmlns:a16="http://schemas.microsoft.com/office/drawing/2014/main" id="{0D25E163-BA03-4A7C-9F40-6D7D0AFEC78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966225" y="1817140"/>
            <a:ext cx="2141023" cy="1605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5713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18" grpId="0"/>
      <p:bldP spid="19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Whiteboard Vector Art, Icons, and Graphics for Free Download">
            <a:extLst>
              <a:ext uri="{FF2B5EF4-FFF2-40B4-BE49-F238E27FC236}">
                <a16:creationId xmlns:a16="http://schemas.microsoft.com/office/drawing/2014/main" id="{5B1A4639-BF93-4603-AFC2-56D95326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290239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Computer Mouse Pointer Clipart, Cursor Arrow Silhouette - Clip Art Library">
            <a:extLst>
              <a:ext uri="{FF2B5EF4-FFF2-40B4-BE49-F238E27FC236}">
                <a16:creationId xmlns:a16="http://schemas.microsoft.com/office/drawing/2014/main" id="{BB5ACBB8-DD89-4E21-BB30-4504C3441A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4" descr="long vowels ppt - Clip Art Library">
            <a:extLst>
              <a:ext uri="{FF2B5EF4-FFF2-40B4-BE49-F238E27FC236}">
                <a16:creationId xmlns:a16="http://schemas.microsoft.com/office/drawing/2014/main" id="{9D8286DD-D617-4B87-B439-174994D01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A375FF3-E820-4E66-B980-C282AC469719}"/>
              </a:ext>
            </a:extLst>
          </p:cNvPr>
          <p:cNvSpPr/>
          <p:nvPr/>
        </p:nvSpPr>
        <p:spPr>
          <a:xfrm>
            <a:off x="5994627" y="2983566"/>
            <a:ext cx="1590984" cy="1569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98B705-72E6-49A0-A2D8-582B528F3CB0}"/>
              </a:ext>
            </a:extLst>
          </p:cNvPr>
          <p:cNvSpPr/>
          <p:nvPr/>
        </p:nvSpPr>
        <p:spPr>
          <a:xfrm>
            <a:off x="5801514" y="1433591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8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6E8636-E194-4446-807F-3CBEAF4CB0FC}"/>
              </a:ext>
            </a:extLst>
          </p:cNvPr>
          <p:cNvSpPr/>
          <p:nvPr/>
        </p:nvSpPr>
        <p:spPr>
          <a:xfrm>
            <a:off x="8624144" y="1384961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F6335D-7AC8-4E62-8604-B7B24D7BC2E1}"/>
              </a:ext>
            </a:extLst>
          </p:cNvPr>
          <p:cNvSpPr/>
          <p:nvPr/>
        </p:nvSpPr>
        <p:spPr>
          <a:xfrm>
            <a:off x="5938524" y="2868877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8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2F0DE-E738-4B8D-B484-D63BF63F9FE4}"/>
              </a:ext>
            </a:extLst>
          </p:cNvPr>
          <p:cNvSpPr/>
          <p:nvPr/>
        </p:nvSpPr>
        <p:spPr>
          <a:xfrm>
            <a:off x="4610243" y="302852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8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6F4F5F-0B91-4139-BAAD-EB9AD641DFDA}"/>
              </a:ext>
            </a:extLst>
          </p:cNvPr>
          <p:cNvSpPr/>
          <p:nvPr/>
        </p:nvSpPr>
        <p:spPr>
          <a:xfrm>
            <a:off x="8582136" y="298356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8800" b="1" cap="none" spc="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DAFD6-EA31-41BA-ACE2-674A91483C4C}"/>
              </a:ext>
            </a:extLst>
          </p:cNvPr>
          <p:cNvSpPr/>
          <p:nvPr/>
        </p:nvSpPr>
        <p:spPr>
          <a:xfrm>
            <a:off x="7373783" y="299585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8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424E12-3C1D-44B5-98C3-BA8A9F9DA172}"/>
              </a:ext>
            </a:extLst>
          </p:cNvPr>
          <p:cNvSpPr/>
          <p:nvPr/>
        </p:nvSpPr>
        <p:spPr>
          <a:xfrm>
            <a:off x="7120471" y="162983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sz="88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8C3DA9-D26A-434F-8FF9-F32737DDEB16}"/>
              </a:ext>
            </a:extLst>
          </p:cNvPr>
          <p:cNvSpPr/>
          <p:nvPr/>
        </p:nvSpPr>
        <p:spPr>
          <a:xfrm>
            <a:off x="388128" y="537171"/>
            <a:ext cx="1139188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the audio and round the correct letter. 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DBA9D3A-3C68-474A-96D4-2716FA4AFDF6}"/>
              </a:ext>
            </a:extLst>
          </p:cNvPr>
          <p:cNvSpPr/>
          <p:nvPr/>
        </p:nvSpPr>
        <p:spPr>
          <a:xfrm>
            <a:off x="2866494" y="2444957"/>
            <a:ext cx="112723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800" b="1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8800" b="1" dirty="0">
              <a:solidFill>
                <a:srgbClr val="00B05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7D485E-8673-407A-BACE-A3472645053C}"/>
              </a:ext>
            </a:extLst>
          </p:cNvPr>
          <p:cNvSpPr/>
          <p:nvPr/>
        </p:nvSpPr>
        <p:spPr>
          <a:xfrm>
            <a:off x="3188263" y="36426"/>
            <a:ext cx="58154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F5CFC84-9DB0-4F89-85BC-20F860CA7055}"/>
              </a:ext>
            </a:extLst>
          </p:cNvPr>
          <p:cNvSpPr/>
          <p:nvPr/>
        </p:nvSpPr>
        <p:spPr>
          <a:xfrm>
            <a:off x="4514560" y="168508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49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1.85185E-6 L 4.37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59259E-6 L 3.75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2.59259E-6 L 3.125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7.40741E-7 L 6.25E-7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7.40741E-7 L -6.25E-7 -0.07222 " pathEditMode="relative" rAng="0" ptsTypes="AA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3.7037E-7 L -2.08333E-6 -0.07222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4.44444E-6 L 1.25E-6 -0.07223 " pathEditMode="relative" rAng="0" ptsTypes="AA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-1.11111E-6 L -3.75E-6 -0.07222 " pathEditMode="relative" rAng="0" ptsTypes="AA">
                                      <p:cBhvr>
                                        <p:cTn id="6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9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107D8B-3E9C-B97C-0D42-4086B5F2EA78}"/>
              </a:ext>
            </a:extLst>
          </p:cNvPr>
          <p:cNvSpPr txBox="1"/>
          <p:nvPr/>
        </p:nvSpPr>
        <p:spPr>
          <a:xfrm>
            <a:off x="3377322" y="3709683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44484C-602A-4325-ABF8-1A0D90BE780A}"/>
              </a:ext>
            </a:extLst>
          </p:cNvPr>
          <p:cNvGrpSpPr/>
          <p:nvPr/>
        </p:nvGrpSpPr>
        <p:grpSpPr>
          <a:xfrm>
            <a:off x="3760744" y="-157989"/>
            <a:ext cx="5066947" cy="1746391"/>
            <a:chOff x="3672253" y="-239993"/>
            <a:chExt cx="5066947" cy="17463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9AD50E-716D-E72A-4CDA-71D3CC3F8FAD}"/>
                </a:ext>
              </a:extLst>
            </p:cNvPr>
            <p:cNvSpPr txBox="1"/>
            <p:nvPr/>
          </p:nvSpPr>
          <p:spPr>
            <a:xfrm>
              <a:off x="4560849" y="736957"/>
              <a:ext cx="3891633" cy="76944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44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Presented by </a:t>
              </a:r>
              <a:r>
                <a:rPr lang="en-US" sz="4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,,</a:t>
              </a:r>
              <a:r>
                <a:rPr lang="bn-BD" sz="4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NikoshBAN" pitchFamily="2" charset="0"/>
                </a:rPr>
                <a:t> </a:t>
              </a:r>
              <a:endPara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767EEF-F644-864F-2463-BAF73952C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7409417" y="-115396"/>
              <a:ext cx="1329783" cy="132978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ABFBA41-47D4-4115-98A4-1C7099D68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3672253" y="-239993"/>
              <a:ext cx="1329783" cy="1329783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C243FD4-AFDF-4CD3-BE46-0F9BAAED255F}"/>
              </a:ext>
            </a:extLst>
          </p:cNvPr>
          <p:cNvGrpSpPr/>
          <p:nvPr/>
        </p:nvGrpSpPr>
        <p:grpSpPr>
          <a:xfrm>
            <a:off x="2177288" y="2684932"/>
            <a:ext cx="2545166" cy="1916811"/>
            <a:chOff x="963586" y="1396644"/>
            <a:chExt cx="4318736" cy="4318736"/>
          </a:xfrm>
        </p:grpSpPr>
        <p:pic>
          <p:nvPicPr>
            <p:cNvPr id="1026" name="Picture 2" descr="Page 2 | Flower Butterfly Images - Free Download on Freepik">
              <a:extLst>
                <a:ext uri="{FF2B5EF4-FFF2-40B4-BE49-F238E27FC236}">
                  <a16:creationId xmlns:a16="http://schemas.microsoft.com/office/drawing/2014/main" id="{1F2921E4-872E-4AD8-A951-A36568C240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3586" y="1396644"/>
              <a:ext cx="4318736" cy="4318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95AE30A-23B7-4AE6-85EF-A5DC5501C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5446" y="1780523"/>
              <a:ext cx="2999145" cy="307853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4184A711-2D99-48EA-9053-497AE33C0F4C}"/>
              </a:ext>
            </a:extLst>
          </p:cNvPr>
          <p:cNvSpPr/>
          <p:nvPr/>
        </p:nvSpPr>
        <p:spPr>
          <a:xfrm>
            <a:off x="6067586" y="2427621"/>
            <a:ext cx="4762906" cy="24314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 Rani Dey 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Head Teacher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Kashipur  GPS.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Rajnagar ,</a:t>
            </a:r>
            <a:r>
              <a:rPr lang="en-US" sz="2400" b="1" spc="-150" dirty="0" err="1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Moulvibazar</a:t>
            </a:r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Best Teacher 2024 ,Sylhet Division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smritidey2011@gmail.com</a:t>
            </a:r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263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Whiteboard Vector Art, Icons, and Graphics for Free Download">
            <a:extLst>
              <a:ext uri="{FF2B5EF4-FFF2-40B4-BE49-F238E27FC236}">
                <a16:creationId xmlns:a16="http://schemas.microsoft.com/office/drawing/2014/main" id="{5B1A4639-BF93-4603-AFC2-56D95326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290239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Computer Mouse Pointer Clipart, Cursor Arrow Silhouette - Clip Art Library">
            <a:extLst>
              <a:ext uri="{FF2B5EF4-FFF2-40B4-BE49-F238E27FC236}">
                <a16:creationId xmlns:a16="http://schemas.microsoft.com/office/drawing/2014/main" id="{BB5ACBB8-DD89-4E21-BB30-4504C3441A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4" descr="long vowels ppt - Clip Art Library">
            <a:extLst>
              <a:ext uri="{FF2B5EF4-FFF2-40B4-BE49-F238E27FC236}">
                <a16:creationId xmlns:a16="http://schemas.microsoft.com/office/drawing/2014/main" id="{9D8286DD-D617-4B87-B439-174994D01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A375FF3-E820-4E66-B980-C282AC469719}"/>
              </a:ext>
            </a:extLst>
          </p:cNvPr>
          <p:cNvSpPr/>
          <p:nvPr/>
        </p:nvSpPr>
        <p:spPr>
          <a:xfrm>
            <a:off x="5994627" y="2983566"/>
            <a:ext cx="1590984" cy="1569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98B705-72E6-49A0-A2D8-582B528F3CB0}"/>
              </a:ext>
            </a:extLst>
          </p:cNvPr>
          <p:cNvSpPr/>
          <p:nvPr/>
        </p:nvSpPr>
        <p:spPr>
          <a:xfrm>
            <a:off x="5801514" y="1433591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8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6E8636-E194-4446-807F-3CBEAF4CB0FC}"/>
              </a:ext>
            </a:extLst>
          </p:cNvPr>
          <p:cNvSpPr/>
          <p:nvPr/>
        </p:nvSpPr>
        <p:spPr>
          <a:xfrm>
            <a:off x="8624144" y="1384961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F6335D-7AC8-4E62-8604-B7B24D7BC2E1}"/>
              </a:ext>
            </a:extLst>
          </p:cNvPr>
          <p:cNvSpPr/>
          <p:nvPr/>
        </p:nvSpPr>
        <p:spPr>
          <a:xfrm>
            <a:off x="5938524" y="2868877"/>
            <a:ext cx="174402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96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2F0DE-E738-4B8D-B484-D63BF63F9FE4}"/>
              </a:ext>
            </a:extLst>
          </p:cNvPr>
          <p:cNvSpPr/>
          <p:nvPr/>
        </p:nvSpPr>
        <p:spPr>
          <a:xfrm>
            <a:off x="4610243" y="302852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8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6F4F5F-0B91-4139-BAAD-EB9AD641DFDA}"/>
              </a:ext>
            </a:extLst>
          </p:cNvPr>
          <p:cNvSpPr/>
          <p:nvPr/>
        </p:nvSpPr>
        <p:spPr>
          <a:xfrm>
            <a:off x="8582136" y="298356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8800" b="1" cap="none" spc="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DAFD6-EA31-41BA-ACE2-674A91483C4C}"/>
              </a:ext>
            </a:extLst>
          </p:cNvPr>
          <p:cNvSpPr/>
          <p:nvPr/>
        </p:nvSpPr>
        <p:spPr>
          <a:xfrm>
            <a:off x="7373783" y="299585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8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424E12-3C1D-44B5-98C3-BA8A9F9DA172}"/>
              </a:ext>
            </a:extLst>
          </p:cNvPr>
          <p:cNvSpPr/>
          <p:nvPr/>
        </p:nvSpPr>
        <p:spPr>
          <a:xfrm>
            <a:off x="7120471" y="162983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sz="88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8C3DA9-D26A-434F-8FF9-F32737DDEB16}"/>
              </a:ext>
            </a:extLst>
          </p:cNvPr>
          <p:cNvSpPr/>
          <p:nvPr/>
        </p:nvSpPr>
        <p:spPr>
          <a:xfrm>
            <a:off x="388128" y="537171"/>
            <a:ext cx="1139188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the audio and round the correct letter. 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DBA9D3A-3C68-474A-96D4-2716FA4AFDF6}"/>
              </a:ext>
            </a:extLst>
          </p:cNvPr>
          <p:cNvSpPr/>
          <p:nvPr/>
        </p:nvSpPr>
        <p:spPr>
          <a:xfrm>
            <a:off x="2621088" y="2527778"/>
            <a:ext cx="15520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000" b="1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ef</a:t>
            </a:r>
            <a:r>
              <a:rPr lang="en-US" sz="80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8000" b="1" dirty="0">
              <a:solidFill>
                <a:srgbClr val="00B05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7D485E-8673-407A-BACE-A3472645053C}"/>
              </a:ext>
            </a:extLst>
          </p:cNvPr>
          <p:cNvSpPr/>
          <p:nvPr/>
        </p:nvSpPr>
        <p:spPr>
          <a:xfrm>
            <a:off x="3188263" y="36426"/>
            <a:ext cx="58154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6E105F-980B-4219-BF3E-0996BD2A8EC9}"/>
              </a:ext>
            </a:extLst>
          </p:cNvPr>
          <p:cNvSpPr/>
          <p:nvPr/>
        </p:nvSpPr>
        <p:spPr>
          <a:xfrm>
            <a:off x="4514560" y="168508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98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1.85185E-6 L 4.37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59259E-6 L 3.75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7.40741E-7 L 6.25E-7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2.59259E-6 L 3.125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7.40741E-7 L -6.25E-7 -0.07222 " pathEditMode="relative" rAng="0" ptsTypes="AA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3.7037E-7 L -2.08333E-6 -0.07222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4.44444E-6 L 1.25E-6 -0.07223 " pathEditMode="relative" rAng="0" ptsTypes="AA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1.11111E-6 L -3.75E-6 -0.07222 " pathEditMode="relative" rAng="0" ptsTypes="AA">
                                      <p:cBhvr>
                                        <p:cTn id="6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9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49F84D-3822-44DE-9171-8D18F527EA5A}"/>
              </a:ext>
            </a:extLst>
          </p:cNvPr>
          <p:cNvSpPr/>
          <p:nvPr/>
        </p:nvSpPr>
        <p:spPr>
          <a:xfrm>
            <a:off x="3324728" y="1379240"/>
            <a:ext cx="3433851" cy="186204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prstDash val="sys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05270F-59BE-4BB7-94D8-5D4521E953E1}"/>
              </a:ext>
            </a:extLst>
          </p:cNvPr>
          <p:cNvSpPr/>
          <p:nvPr/>
        </p:nvSpPr>
        <p:spPr>
          <a:xfrm>
            <a:off x="3278900" y="1566866"/>
            <a:ext cx="3433852" cy="186204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eagle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AEF32D-C5E2-4162-AFD5-4B0A1808ABAB}"/>
              </a:ext>
            </a:extLst>
          </p:cNvPr>
          <p:cNvSpPr/>
          <p:nvPr/>
        </p:nvSpPr>
        <p:spPr>
          <a:xfrm>
            <a:off x="3626280" y="1335632"/>
            <a:ext cx="3065361" cy="186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5C4769-7C7A-451E-BA06-73650F5EA1E1}"/>
              </a:ext>
            </a:extLst>
          </p:cNvPr>
          <p:cNvSpPr/>
          <p:nvPr/>
        </p:nvSpPr>
        <p:spPr>
          <a:xfrm>
            <a:off x="3337978" y="1446239"/>
            <a:ext cx="3065361" cy="186204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6CAA5D-9029-47C9-8350-FBA3935BB976}"/>
              </a:ext>
            </a:extLst>
          </p:cNvPr>
          <p:cNvSpPr/>
          <p:nvPr/>
        </p:nvSpPr>
        <p:spPr>
          <a:xfrm>
            <a:off x="2018673" y="3909368"/>
            <a:ext cx="6439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first letter ..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D92579-59C8-4F8B-9EEB-96F1377D7E97}"/>
              </a:ext>
            </a:extLst>
          </p:cNvPr>
          <p:cNvSpPr/>
          <p:nvPr/>
        </p:nvSpPr>
        <p:spPr>
          <a:xfrm>
            <a:off x="8136685" y="2030285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D2860A-8403-4763-BB6F-01B4E3288C0A}"/>
              </a:ext>
            </a:extLst>
          </p:cNvPr>
          <p:cNvSpPr/>
          <p:nvPr/>
        </p:nvSpPr>
        <p:spPr>
          <a:xfrm>
            <a:off x="6907777" y="430279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24219C-57D7-46AE-B433-D493DBA634B2}"/>
              </a:ext>
            </a:extLst>
          </p:cNvPr>
          <p:cNvSpPr/>
          <p:nvPr/>
        </p:nvSpPr>
        <p:spPr>
          <a:xfrm>
            <a:off x="7698886" y="340448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FC5E16-F57D-4395-A3FB-2E207F1BFB5C}"/>
              </a:ext>
            </a:extLst>
          </p:cNvPr>
          <p:cNvSpPr/>
          <p:nvPr/>
        </p:nvSpPr>
        <p:spPr>
          <a:xfrm>
            <a:off x="8625891" y="922290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3787D4-B6EC-48C7-8274-113E382CA8E1}"/>
              </a:ext>
            </a:extLst>
          </p:cNvPr>
          <p:cNvSpPr/>
          <p:nvPr/>
        </p:nvSpPr>
        <p:spPr>
          <a:xfrm>
            <a:off x="3000187" y="68670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6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1.11111E-6 L -2.08333E-6 -0.07222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-4.81481E-6 L 3.54167E-6 -0.07222 " pathEditMode="relative" rAng="0" ptsTypes="AA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1.11111E-6 L -8.33333E-7 -0.07222 " pathEditMode="relative" rAng="0" ptsTypes="AA">
                                      <p:cBhvr>
                                        <p:cTn id="6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7 L -4.79167E-6 -0.07222 " pathEditMode="relative" rAng="0" ptsTypes="AA">
                                      <p:cBhvr>
                                        <p:cTn id="9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/>
      <p:bldP spid="13" grpId="0"/>
      <p:bldP spid="13" grpId="1"/>
      <p:bldP spid="14" grpId="0"/>
      <p:bldP spid="14" grpId="1"/>
      <p:bldP spid="15" grpId="0"/>
      <p:bldP spid="16" grpId="0"/>
      <p:bldP spid="16" grpId="1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omework Png - Homework Icon Transparent PNG - 956x980 - Free Download on  NicePNG">
            <a:extLst>
              <a:ext uri="{FF2B5EF4-FFF2-40B4-BE49-F238E27FC236}">
                <a16:creationId xmlns:a16="http://schemas.microsoft.com/office/drawing/2014/main" id="{89E4648D-A5F8-4027-6EFC-A09473D62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84" y="474117"/>
            <a:ext cx="1546698" cy="1660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4673E9-C1BA-5599-FF3A-11D540BE3AA7}"/>
              </a:ext>
            </a:extLst>
          </p:cNvPr>
          <p:cNvSpPr/>
          <p:nvPr/>
        </p:nvSpPr>
        <p:spPr>
          <a:xfrm>
            <a:off x="3862374" y="513124"/>
            <a:ext cx="7023077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Draw and </a:t>
            </a:r>
            <a:r>
              <a:rPr lang="en-US" sz="5400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54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fish</a:t>
            </a:r>
            <a:r>
              <a:rPr lang="en-US" sz="6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ABC4CC-37F7-A1B6-2664-2A4424AF3CF9}"/>
              </a:ext>
            </a:extLst>
          </p:cNvPr>
          <p:cNvSpPr/>
          <p:nvPr/>
        </p:nvSpPr>
        <p:spPr>
          <a:xfrm>
            <a:off x="3463443" y="1841737"/>
            <a:ext cx="7511454" cy="413886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54E724-0885-4570-88A4-182E0EF66E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24686" r="9465" b="26855"/>
          <a:stretch/>
        </p:blipFill>
        <p:spPr>
          <a:xfrm>
            <a:off x="461873" y="3760807"/>
            <a:ext cx="2787745" cy="1660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55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" grpId="1" build="p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1BF6ED1-31B4-42B0-9FA8-43F904F43059}"/>
              </a:ext>
            </a:extLst>
          </p:cNvPr>
          <p:cNvSpPr/>
          <p:nvPr/>
        </p:nvSpPr>
        <p:spPr>
          <a:xfrm>
            <a:off x="3490850" y="1850446"/>
            <a:ext cx="4664714" cy="230832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8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blipFill>
                  <a:blip r:embed="rId2"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Goodbye all.</a:t>
            </a:r>
          </a:p>
          <a:p>
            <a:pPr algn="ctr"/>
            <a:r>
              <a:rPr lang="en-US" sz="4800" b="1" dirty="0">
                <a:blipFill>
                  <a:blip r:embed="rId2"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 See you in the next class</a:t>
            </a:r>
          </a:p>
        </p:txBody>
      </p:sp>
    </p:spTree>
    <p:extLst>
      <p:ext uri="{BB962C8B-B14F-4D97-AF65-F5344CB8AC3E}">
        <p14:creationId xmlns:p14="http://schemas.microsoft.com/office/powerpoint/2010/main" val="283634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9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6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F14243-066E-A566-4866-8B2E5511A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304" y="2106281"/>
            <a:ext cx="1798329" cy="23625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067FB03-5F4A-41B4-8B1F-8C970FEE090B}"/>
              </a:ext>
            </a:extLst>
          </p:cNvPr>
          <p:cNvSpPr/>
          <p:nvPr/>
        </p:nvSpPr>
        <p:spPr>
          <a:xfrm>
            <a:off x="5168464" y="2357057"/>
            <a:ext cx="39452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 one 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2</a:t>
            </a:r>
          </a:p>
          <a:p>
            <a:pPr algn="ctr"/>
            <a:r>
              <a:rPr lang="en-US" sz="40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6 (</a:t>
            </a:r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Ee,Ff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Page 23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A38DEED-73A1-BFF2-4F8F-CB848327FA91}"/>
              </a:ext>
            </a:extLst>
          </p:cNvPr>
          <p:cNvGrpSpPr/>
          <p:nvPr/>
        </p:nvGrpSpPr>
        <p:grpSpPr>
          <a:xfrm>
            <a:off x="5589660" y="524964"/>
            <a:ext cx="4188521" cy="1581317"/>
            <a:chOff x="5589660" y="524964"/>
            <a:chExt cx="4262238" cy="1581317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5" name="Callout: Down Arrow 4">
              <a:extLst>
                <a:ext uri="{FF2B5EF4-FFF2-40B4-BE49-F238E27FC236}">
                  <a16:creationId xmlns:a16="http://schemas.microsoft.com/office/drawing/2014/main" id="{05CC5979-E8C8-5D61-64FC-12087EA80CD4}"/>
                </a:ext>
              </a:extLst>
            </p:cNvPr>
            <p:cNvSpPr/>
            <p:nvPr/>
          </p:nvSpPr>
          <p:spPr>
            <a:xfrm>
              <a:off x="5589660" y="524964"/>
              <a:ext cx="4262238" cy="1581317"/>
            </a:xfrm>
            <a:prstGeom prst="downArrowCallout">
              <a:avLst/>
            </a:prstGeom>
            <a:grpFill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4462223-ED9C-186B-29FC-7E449D81EDD9}"/>
                </a:ext>
              </a:extLst>
            </p:cNvPr>
            <p:cNvSpPr/>
            <p:nvPr/>
          </p:nvSpPr>
          <p:spPr>
            <a:xfrm>
              <a:off x="5672557" y="524964"/>
              <a:ext cx="4115550" cy="923330"/>
            </a:xfrm>
            <a:prstGeom prst="rect">
              <a:avLst/>
            </a:prstGeom>
            <a:grp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717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EBF50AC8-1DDD-4099-8757-C71CA23458A3}"/>
              </a:ext>
            </a:extLst>
          </p:cNvPr>
          <p:cNvSpPr/>
          <p:nvPr/>
        </p:nvSpPr>
        <p:spPr>
          <a:xfrm rot="21540000" flipV="1">
            <a:off x="215142" y="3449358"/>
            <a:ext cx="314635" cy="2209123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014BC9F8-6523-4DA4-9E1E-F7CDB2BCDB1E}"/>
              </a:ext>
            </a:extLst>
          </p:cNvPr>
          <p:cNvSpPr/>
          <p:nvPr/>
        </p:nvSpPr>
        <p:spPr>
          <a:xfrm>
            <a:off x="-1973240" y="927196"/>
            <a:ext cx="4691398" cy="4593803"/>
          </a:xfrm>
          <a:prstGeom prst="arc">
            <a:avLst>
              <a:gd name="adj1" fmla="val 15990732"/>
              <a:gd name="adj2" fmla="val 5662654"/>
            </a:avLst>
          </a:prstGeom>
          <a:solidFill>
            <a:schemeClr val="bg1"/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D586466-C3CA-4036-8987-32A1EC11AD4E}"/>
              </a:ext>
            </a:extLst>
          </p:cNvPr>
          <p:cNvSpPr/>
          <p:nvPr/>
        </p:nvSpPr>
        <p:spPr>
          <a:xfrm>
            <a:off x="2111395" y="1652902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64664F-825C-49AC-B93B-98B0DB96B1EE}"/>
              </a:ext>
            </a:extLst>
          </p:cNvPr>
          <p:cNvSpPr txBox="1"/>
          <p:nvPr/>
        </p:nvSpPr>
        <p:spPr>
          <a:xfrm>
            <a:off x="2546824" y="1469456"/>
            <a:ext cx="9645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 recognize the sounds of the alphabet in familiar words 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33BCF5E-34B4-4E5B-945F-909B7CADE63C}"/>
              </a:ext>
            </a:extLst>
          </p:cNvPr>
          <p:cNvGrpSpPr/>
          <p:nvPr/>
        </p:nvGrpSpPr>
        <p:grpSpPr>
          <a:xfrm rot="3180000">
            <a:off x="166964" y="1278964"/>
            <a:ext cx="564118" cy="4048393"/>
            <a:chOff x="5823678" y="2293495"/>
            <a:chExt cx="494191" cy="446707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51C7469-7DD6-4319-ACD0-934467857565}"/>
                </a:ext>
              </a:extLst>
            </p:cNvPr>
            <p:cNvSpPr/>
            <p:nvPr/>
          </p:nvSpPr>
          <p:spPr>
            <a:xfrm>
              <a:off x="5891134" y="2293495"/>
              <a:ext cx="374755" cy="2233535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1F7C6F0C-1037-4A15-86AE-877CDE6C244C}"/>
                </a:ext>
              </a:extLst>
            </p:cNvPr>
            <p:cNvSpPr/>
            <p:nvPr/>
          </p:nvSpPr>
          <p:spPr>
            <a:xfrm flipV="1">
              <a:off x="5891134" y="4527030"/>
              <a:ext cx="374755" cy="2233535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1B01C7C-FD51-44ED-8DB2-FA6FADD9057A}"/>
                </a:ext>
              </a:extLst>
            </p:cNvPr>
            <p:cNvSpPr/>
            <p:nvPr/>
          </p:nvSpPr>
          <p:spPr>
            <a:xfrm>
              <a:off x="5823678" y="4291590"/>
              <a:ext cx="494191" cy="6404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E7B9080-B613-4A66-A235-D12F52FFF23B}"/>
              </a:ext>
            </a:extLst>
          </p:cNvPr>
          <p:cNvSpPr/>
          <p:nvPr/>
        </p:nvSpPr>
        <p:spPr>
          <a:xfrm>
            <a:off x="2573497" y="3139389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362829-C2F8-4DFB-B0BB-248449A79D10}"/>
              </a:ext>
            </a:extLst>
          </p:cNvPr>
          <p:cNvSpPr txBox="1"/>
          <p:nvPr/>
        </p:nvSpPr>
        <p:spPr>
          <a:xfrm>
            <a:off x="3059228" y="2900933"/>
            <a:ext cx="8936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3.1.1 say proper sounds of the letters in familiar words  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FC6FC15-9AC1-4CD0-8A9B-51A9A5BC09FE}"/>
              </a:ext>
            </a:extLst>
          </p:cNvPr>
          <p:cNvSpPr/>
          <p:nvPr/>
        </p:nvSpPr>
        <p:spPr>
          <a:xfrm>
            <a:off x="2104024" y="4431223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26BBE1-A295-4331-B75D-4CB3A103FFDF}"/>
              </a:ext>
            </a:extLst>
          </p:cNvPr>
          <p:cNvSpPr txBox="1"/>
          <p:nvPr/>
        </p:nvSpPr>
        <p:spPr>
          <a:xfrm>
            <a:off x="2517226" y="4273778"/>
            <a:ext cx="9319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4.1.1 read the pictures of familiar objects and events.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2FF7D-7A51-45CF-AAE8-62AD458B5898}"/>
              </a:ext>
            </a:extLst>
          </p:cNvPr>
          <p:cNvSpPr txBox="1"/>
          <p:nvPr/>
        </p:nvSpPr>
        <p:spPr>
          <a:xfrm>
            <a:off x="3460050" y="483422"/>
            <a:ext cx="6117901" cy="715805"/>
          </a:xfrm>
          <a:custGeom>
            <a:avLst/>
            <a:gdLst/>
            <a:ahLst/>
            <a:cxnLst/>
            <a:rect l="l" t="t" r="r" b="b"/>
            <a:pathLst>
              <a:path w="2835213" h="169218">
                <a:moveTo>
                  <a:pt x="386377" y="45207"/>
                </a:moveTo>
                <a:lnTo>
                  <a:pt x="368504" y="104031"/>
                </a:lnTo>
                <a:lnTo>
                  <a:pt x="404439" y="104031"/>
                </a:lnTo>
                <a:close/>
                <a:moveTo>
                  <a:pt x="2202098" y="38286"/>
                </a:moveTo>
                <a:cubicBezTo>
                  <a:pt x="2191904" y="38286"/>
                  <a:pt x="2183718" y="41895"/>
                  <a:pt x="2177542" y="49113"/>
                </a:cubicBezTo>
                <a:cubicBezTo>
                  <a:pt x="2171365" y="56331"/>
                  <a:pt x="2168277" y="68275"/>
                  <a:pt x="2168277" y="84944"/>
                </a:cubicBezTo>
                <a:cubicBezTo>
                  <a:pt x="2168277" y="101464"/>
                  <a:pt x="2171347" y="113333"/>
                  <a:pt x="2177486" y="120551"/>
                </a:cubicBezTo>
                <a:cubicBezTo>
                  <a:pt x="2183625" y="127769"/>
                  <a:pt x="2191978" y="131378"/>
                  <a:pt x="2202545" y="131378"/>
                </a:cubicBezTo>
                <a:cubicBezTo>
                  <a:pt x="2213409" y="131378"/>
                  <a:pt x="2221818" y="127843"/>
                  <a:pt x="2227771" y="120774"/>
                </a:cubicBezTo>
                <a:cubicBezTo>
                  <a:pt x="2233724" y="113705"/>
                  <a:pt x="2236701" y="101017"/>
                  <a:pt x="2236701" y="82711"/>
                </a:cubicBezTo>
                <a:cubicBezTo>
                  <a:pt x="2236701" y="67308"/>
                  <a:pt x="2233594" y="56052"/>
                  <a:pt x="2227381" y="48946"/>
                </a:cubicBezTo>
                <a:cubicBezTo>
                  <a:pt x="2221167" y="41839"/>
                  <a:pt x="2212740" y="38286"/>
                  <a:pt x="2202098" y="38286"/>
                </a:cubicBezTo>
                <a:close/>
                <a:moveTo>
                  <a:pt x="1487724" y="38286"/>
                </a:moveTo>
                <a:cubicBezTo>
                  <a:pt x="1477529" y="38286"/>
                  <a:pt x="1469343" y="41895"/>
                  <a:pt x="1463167" y="49113"/>
                </a:cubicBezTo>
                <a:cubicBezTo>
                  <a:pt x="1456991" y="56331"/>
                  <a:pt x="1453902" y="68275"/>
                  <a:pt x="1453902" y="84944"/>
                </a:cubicBezTo>
                <a:cubicBezTo>
                  <a:pt x="1453902" y="101464"/>
                  <a:pt x="1456972" y="113333"/>
                  <a:pt x="1463111" y="120551"/>
                </a:cubicBezTo>
                <a:cubicBezTo>
                  <a:pt x="1469250" y="127769"/>
                  <a:pt x="1477603" y="131378"/>
                  <a:pt x="1488170" y="131378"/>
                </a:cubicBezTo>
                <a:cubicBezTo>
                  <a:pt x="1499034" y="131378"/>
                  <a:pt x="1507443" y="127843"/>
                  <a:pt x="1513396" y="120774"/>
                </a:cubicBezTo>
                <a:cubicBezTo>
                  <a:pt x="1519350" y="113705"/>
                  <a:pt x="1522326" y="101017"/>
                  <a:pt x="1522326" y="82711"/>
                </a:cubicBezTo>
                <a:cubicBezTo>
                  <a:pt x="1522326" y="67308"/>
                  <a:pt x="1519219" y="56052"/>
                  <a:pt x="1513006" y="48946"/>
                </a:cubicBezTo>
                <a:cubicBezTo>
                  <a:pt x="1506792" y="41839"/>
                  <a:pt x="1498365" y="38286"/>
                  <a:pt x="1487724" y="38286"/>
                </a:cubicBezTo>
                <a:close/>
                <a:moveTo>
                  <a:pt x="546758" y="35830"/>
                </a:moveTo>
                <a:lnTo>
                  <a:pt x="546758" y="69093"/>
                </a:lnTo>
                <a:lnTo>
                  <a:pt x="568077" y="69093"/>
                </a:lnTo>
                <a:cubicBezTo>
                  <a:pt x="570384" y="69093"/>
                  <a:pt x="574849" y="68349"/>
                  <a:pt x="581472" y="66861"/>
                </a:cubicBezTo>
                <a:cubicBezTo>
                  <a:pt x="584821" y="66191"/>
                  <a:pt x="587555" y="64480"/>
                  <a:pt x="589676" y="61726"/>
                </a:cubicBezTo>
                <a:cubicBezTo>
                  <a:pt x="591797" y="58973"/>
                  <a:pt x="592857" y="55811"/>
                  <a:pt x="592857" y="52239"/>
                </a:cubicBezTo>
                <a:cubicBezTo>
                  <a:pt x="592857" y="46955"/>
                  <a:pt x="591183" y="42900"/>
                  <a:pt x="587834" y="40072"/>
                </a:cubicBezTo>
                <a:cubicBezTo>
                  <a:pt x="584486" y="37244"/>
                  <a:pt x="578198" y="35830"/>
                  <a:pt x="568970" y="35830"/>
                </a:cubicBezTo>
                <a:close/>
                <a:moveTo>
                  <a:pt x="2533539" y="2791"/>
                </a:moveTo>
                <a:lnTo>
                  <a:pt x="2669047" y="2791"/>
                </a:lnTo>
                <a:lnTo>
                  <a:pt x="2669047" y="37728"/>
                </a:lnTo>
                <a:lnTo>
                  <a:pt x="2584215" y="37728"/>
                </a:lnTo>
                <a:lnTo>
                  <a:pt x="2584215" y="63736"/>
                </a:lnTo>
                <a:lnTo>
                  <a:pt x="2662908" y="63736"/>
                </a:lnTo>
                <a:lnTo>
                  <a:pt x="2662908" y="97110"/>
                </a:lnTo>
                <a:lnTo>
                  <a:pt x="2584215" y="97110"/>
                </a:lnTo>
                <a:lnTo>
                  <a:pt x="2584215" y="129369"/>
                </a:lnTo>
                <a:lnTo>
                  <a:pt x="2671502" y="129369"/>
                </a:lnTo>
                <a:lnTo>
                  <a:pt x="2671502" y="166427"/>
                </a:lnTo>
                <a:lnTo>
                  <a:pt x="2533539" y="166427"/>
                </a:lnTo>
                <a:close/>
                <a:moveTo>
                  <a:pt x="2314017" y="2791"/>
                </a:moveTo>
                <a:lnTo>
                  <a:pt x="2380516" y="2791"/>
                </a:lnTo>
                <a:lnTo>
                  <a:pt x="2406160" y="102357"/>
                </a:lnTo>
                <a:lnTo>
                  <a:pt x="2431622" y="2791"/>
                </a:lnTo>
                <a:lnTo>
                  <a:pt x="2498080" y="2791"/>
                </a:lnTo>
                <a:lnTo>
                  <a:pt x="2498080" y="166427"/>
                </a:lnTo>
                <a:lnTo>
                  <a:pt x="2456669" y="166427"/>
                </a:lnTo>
                <a:lnTo>
                  <a:pt x="2456669" y="41635"/>
                </a:lnTo>
                <a:lnTo>
                  <a:pt x="2424761" y="166427"/>
                </a:lnTo>
                <a:lnTo>
                  <a:pt x="2387277" y="166427"/>
                </a:lnTo>
                <a:lnTo>
                  <a:pt x="2355429" y="41635"/>
                </a:lnTo>
                <a:lnTo>
                  <a:pt x="2355429" y="166427"/>
                </a:lnTo>
                <a:lnTo>
                  <a:pt x="2314017" y="166427"/>
                </a:lnTo>
                <a:close/>
                <a:moveTo>
                  <a:pt x="1779203" y="2791"/>
                </a:moveTo>
                <a:lnTo>
                  <a:pt x="1932906" y="2791"/>
                </a:lnTo>
                <a:lnTo>
                  <a:pt x="1932906" y="43197"/>
                </a:lnTo>
                <a:lnTo>
                  <a:pt x="1881337" y="43197"/>
                </a:lnTo>
                <a:lnTo>
                  <a:pt x="1881337" y="166427"/>
                </a:lnTo>
                <a:lnTo>
                  <a:pt x="1830772" y="166427"/>
                </a:lnTo>
                <a:lnTo>
                  <a:pt x="1830772" y="43197"/>
                </a:lnTo>
                <a:lnTo>
                  <a:pt x="1779203" y="43197"/>
                </a:lnTo>
                <a:close/>
                <a:moveTo>
                  <a:pt x="1600312" y="2791"/>
                </a:moveTo>
                <a:lnTo>
                  <a:pt x="1650765" y="2791"/>
                </a:lnTo>
                <a:lnTo>
                  <a:pt x="1650765" y="102604"/>
                </a:lnTo>
                <a:cubicBezTo>
                  <a:pt x="1650765" y="111527"/>
                  <a:pt x="1653239" y="118497"/>
                  <a:pt x="1658188" y="123516"/>
                </a:cubicBezTo>
                <a:cubicBezTo>
                  <a:pt x="1663136" y="128534"/>
                  <a:pt x="1670001" y="131043"/>
                  <a:pt x="1678782" y="131043"/>
                </a:cubicBezTo>
                <a:cubicBezTo>
                  <a:pt x="1687488" y="131043"/>
                  <a:pt x="1694316" y="128571"/>
                  <a:pt x="1699264" y="123626"/>
                </a:cubicBezTo>
                <a:cubicBezTo>
                  <a:pt x="1704213" y="118682"/>
                  <a:pt x="1706687" y="111675"/>
                  <a:pt x="1706687" y="102604"/>
                </a:cubicBezTo>
                <a:lnTo>
                  <a:pt x="1706687" y="2791"/>
                </a:lnTo>
                <a:lnTo>
                  <a:pt x="1757140" y="2791"/>
                </a:lnTo>
                <a:lnTo>
                  <a:pt x="1757140" y="100283"/>
                </a:lnTo>
                <a:cubicBezTo>
                  <a:pt x="1757140" y="109950"/>
                  <a:pt x="1755633" y="119078"/>
                  <a:pt x="1752619" y="127667"/>
                </a:cubicBezTo>
                <a:cubicBezTo>
                  <a:pt x="1749605" y="136256"/>
                  <a:pt x="1744880" y="143766"/>
                  <a:pt x="1738443" y="150199"/>
                </a:cubicBezTo>
                <a:cubicBezTo>
                  <a:pt x="1732006" y="156632"/>
                  <a:pt x="1725253" y="161149"/>
                  <a:pt x="1718184" y="163752"/>
                </a:cubicBezTo>
                <a:cubicBezTo>
                  <a:pt x="1708361" y="167396"/>
                  <a:pt x="1696567" y="169218"/>
                  <a:pt x="1682800" y="169218"/>
                </a:cubicBezTo>
                <a:cubicBezTo>
                  <a:pt x="1674838" y="169218"/>
                  <a:pt x="1666150" y="168660"/>
                  <a:pt x="1656736" y="167544"/>
                </a:cubicBezTo>
                <a:cubicBezTo>
                  <a:pt x="1647323" y="166428"/>
                  <a:pt x="1639454" y="164216"/>
                  <a:pt x="1633129" y="160907"/>
                </a:cubicBezTo>
                <a:cubicBezTo>
                  <a:pt x="1626803" y="157598"/>
                  <a:pt x="1621018" y="152894"/>
                  <a:pt x="1615772" y="146797"/>
                </a:cubicBezTo>
                <a:cubicBezTo>
                  <a:pt x="1610525" y="140699"/>
                  <a:pt x="1606935" y="134415"/>
                  <a:pt x="1605000" y="127946"/>
                </a:cubicBezTo>
                <a:cubicBezTo>
                  <a:pt x="1601875" y="117535"/>
                  <a:pt x="1600312" y="108314"/>
                  <a:pt x="1600312" y="100283"/>
                </a:cubicBezTo>
                <a:close/>
                <a:moveTo>
                  <a:pt x="952835" y="2791"/>
                </a:moveTo>
                <a:lnTo>
                  <a:pt x="1000051" y="2791"/>
                </a:lnTo>
                <a:lnTo>
                  <a:pt x="1061666" y="93322"/>
                </a:lnTo>
                <a:lnTo>
                  <a:pt x="1061666" y="2791"/>
                </a:lnTo>
                <a:lnTo>
                  <a:pt x="1109328" y="2791"/>
                </a:lnTo>
                <a:lnTo>
                  <a:pt x="1109328" y="166427"/>
                </a:lnTo>
                <a:lnTo>
                  <a:pt x="1061666" y="166427"/>
                </a:lnTo>
                <a:lnTo>
                  <a:pt x="1000386" y="76579"/>
                </a:lnTo>
                <a:lnTo>
                  <a:pt x="1000386" y="166427"/>
                </a:lnTo>
                <a:lnTo>
                  <a:pt x="952835" y="166427"/>
                </a:lnTo>
                <a:close/>
                <a:moveTo>
                  <a:pt x="868785" y="2791"/>
                </a:moveTo>
                <a:lnTo>
                  <a:pt x="919461" y="2791"/>
                </a:lnTo>
                <a:lnTo>
                  <a:pt x="919461" y="166427"/>
                </a:lnTo>
                <a:lnTo>
                  <a:pt x="868785" y="166427"/>
                </a:lnTo>
                <a:close/>
                <a:moveTo>
                  <a:pt x="676610" y="2791"/>
                </a:moveTo>
                <a:lnTo>
                  <a:pt x="723826" y="2791"/>
                </a:lnTo>
                <a:lnTo>
                  <a:pt x="785441" y="93322"/>
                </a:lnTo>
                <a:lnTo>
                  <a:pt x="785441" y="2791"/>
                </a:lnTo>
                <a:lnTo>
                  <a:pt x="833103" y="2791"/>
                </a:lnTo>
                <a:lnTo>
                  <a:pt x="833103" y="166427"/>
                </a:lnTo>
                <a:lnTo>
                  <a:pt x="785441" y="166427"/>
                </a:lnTo>
                <a:lnTo>
                  <a:pt x="724161" y="76579"/>
                </a:lnTo>
                <a:lnTo>
                  <a:pt x="724161" y="166427"/>
                </a:lnTo>
                <a:lnTo>
                  <a:pt x="676610" y="166427"/>
                </a:lnTo>
                <a:close/>
                <a:moveTo>
                  <a:pt x="495970" y="2791"/>
                </a:moveTo>
                <a:lnTo>
                  <a:pt x="580244" y="2791"/>
                </a:lnTo>
                <a:cubicBezTo>
                  <a:pt x="595871" y="2791"/>
                  <a:pt x="607814" y="4130"/>
                  <a:pt x="616074" y="6809"/>
                </a:cubicBezTo>
                <a:cubicBezTo>
                  <a:pt x="624334" y="9488"/>
                  <a:pt x="630994" y="14455"/>
                  <a:pt x="636055" y="21710"/>
                </a:cubicBezTo>
                <a:cubicBezTo>
                  <a:pt x="641115" y="28966"/>
                  <a:pt x="643645" y="37802"/>
                  <a:pt x="643645" y="48220"/>
                </a:cubicBezTo>
                <a:cubicBezTo>
                  <a:pt x="643645" y="57299"/>
                  <a:pt x="641709" y="65131"/>
                  <a:pt x="637837" y="71717"/>
                </a:cubicBezTo>
                <a:cubicBezTo>
                  <a:pt x="633965" y="78302"/>
                  <a:pt x="628642" y="83641"/>
                  <a:pt x="621866" y="87734"/>
                </a:cubicBezTo>
                <a:cubicBezTo>
                  <a:pt x="617548" y="90339"/>
                  <a:pt x="611629" y="92497"/>
                  <a:pt x="604108" y="94208"/>
                </a:cubicBezTo>
                <a:cubicBezTo>
                  <a:pt x="610131" y="96220"/>
                  <a:pt x="614519" y="98231"/>
                  <a:pt x="617271" y="100241"/>
                </a:cubicBezTo>
                <a:cubicBezTo>
                  <a:pt x="619130" y="101582"/>
                  <a:pt x="621826" y="104449"/>
                  <a:pt x="625358" y="108844"/>
                </a:cubicBezTo>
                <a:cubicBezTo>
                  <a:pt x="628891" y="113238"/>
                  <a:pt x="631251" y="116627"/>
                  <a:pt x="632441" y="119011"/>
                </a:cubicBezTo>
                <a:lnTo>
                  <a:pt x="656928" y="166427"/>
                </a:lnTo>
                <a:lnTo>
                  <a:pt x="599793" y="166427"/>
                </a:lnTo>
                <a:lnTo>
                  <a:pt x="572765" y="116421"/>
                </a:lnTo>
                <a:cubicBezTo>
                  <a:pt x="569342" y="109947"/>
                  <a:pt x="566291" y="105742"/>
                  <a:pt x="563613" y="103808"/>
                </a:cubicBezTo>
                <a:cubicBezTo>
                  <a:pt x="559966" y="101278"/>
                  <a:pt x="555836" y="100012"/>
                  <a:pt x="551223" y="100012"/>
                </a:cubicBezTo>
                <a:lnTo>
                  <a:pt x="546758" y="100012"/>
                </a:lnTo>
                <a:lnTo>
                  <a:pt x="546758" y="166427"/>
                </a:lnTo>
                <a:lnTo>
                  <a:pt x="495970" y="166427"/>
                </a:lnTo>
                <a:close/>
                <a:moveTo>
                  <a:pt x="359420" y="2791"/>
                </a:moveTo>
                <a:lnTo>
                  <a:pt x="414575" y="2791"/>
                </a:lnTo>
                <a:lnTo>
                  <a:pt x="476064" y="166427"/>
                </a:lnTo>
                <a:lnTo>
                  <a:pt x="423114" y="166427"/>
                </a:lnTo>
                <a:lnTo>
                  <a:pt x="414927" y="139415"/>
                </a:lnTo>
                <a:lnTo>
                  <a:pt x="357521" y="139415"/>
                </a:lnTo>
                <a:lnTo>
                  <a:pt x="349545" y="166427"/>
                </a:lnTo>
                <a:lnTo>
                  <a:pt x="297917" y="166427"/>
                </a:lnTo>
                <a:close/>
                <a:moveTo>
                  <a:pt x="152289" y="2791"/>
                </a:moveTo>
                <a:lnTo>
                  <a:pt x="287797" y="2791"/>
                </a:lnTo>
                <a:lnTo>
                  <a:pt x="287797" y="37728"/>
                </a:lnTo>
                <a:lnTo>
                  <a:pt x="202965" y="37728"/>
                </a:lnTo>
                <a:lnTo>
                  <a:pt x="202965" y="63736"/>
                </a:lnTo>
                <a:lnTo>
                  <a:pt x="281658" y="63736"/>
                </a:lnTo>
                <a:lnTo>
                  <a:pt x="281658" y="97110"/>
                </a:lnTo>
                <a:lnTo>
                  <a:pt x="202965" y="97110"/>
                </a:lnTo>
                <a:lnTo>
                  <a:pt x="202965" y="129369"/>
                </a:lnTo>
                <a:lnTo>
                  <a:pt x="290252" y="129369"/>
                </a:lnTo>
                <a:lnTo>
                  <a:pt x="290252" y="166427"/>
                </a:lnTo>
                <a:lnTo>
                  <a:pt x="152289" y="166427"/>
                </a:lnTo>
                <a:close/>
                <a:moveTo>
                  <a:pt x="0" y="2791"/>
                </a:moveTo>
                <a:lnTo>
                  <a:pt x="50565" y="2791"/>
                </a:lnTo>
                <a:lnTo>
                  <a:pt x="50565" y="126132"/>
                </a:lnTo>
                <a:lnTo>
                  <a:pt x="129481" y="126132"/>
                </a:lnTo>
                <a:lnTo>
                  <a:pt x="129481" y="166427"/>
                </a:lnTo>
                <a:lnTo>
                  <a:pt x="0" y="166427"/>
                </a:lnTo>
                <a:close/>
                <a:moveTo>
                  <a:pt x="2762436" y="0"/>
                </a:moveTo>
                <a:cubicBezTo>
                  <a:pt x="2783347" y="0"/>
                  <a:pt x="2799290" y="3888"/>
                  <a:pt x="2810266" y="11664"/>
                </a:cubicBezTo>
                <a:cubicBezTo>
                  <a:pt x="2821242" y="19441"/>
                  <a:pt x="2827772" y="31812"/>
                  <a:pt x="2829856" y="48778"/>
                </a:cubicBezTo>
                <a:lnTo>
                  <a:pt x="2782193" y="51569"/>
                </a:lnTo>
                <a:cubicBezTo>
                  <a:pt x="2780928" y="44202"/>
                  <a:pt x="2778268" y="38844"/>
                  <a:pt x="2774212" y="35495"/>
                </a:cubicBezTo>
                <a:cubicBezTo>
                  <a:pt x="2770157" y="32147"/>
                  <a:pt x="2764557" y="30473"/>
                  <a:pt x="2757413" y="30473"/>
                </a:cubicBezTo>
                <a:cubicBezTo>
                  <a:pt x="2751535" y="30473"/>
                  <a:pt x="2747107" y="31719"/>
                  <a:pt x="2744131" y="34212"/>
                </a:cubicBezTo>
                <a:cubicBezTo>
                  <a:pt x="2741154" y="36705"/>
                  <a:pt x="2739666" y="39737"/>
                  <a:pt x="2739666" y="43309"/>
                </a:cubicBezTo>
                <a:cubicBezTo>
                  <a:pt x="2739666" y="45913"/>
                  <a:pt x="2740894" y="48258"/>
                  <a:pt x="2743349" y="50341"/>
                </a:cubicBezTo>
                <a:cubicBezTo>
                  <a:pt x="2745730" y="52499"/>
                  <a:pt x="2751386" y="54508"/>
                  <a:pt x="2760316" y="56369"/>
                </a:cubicBezTo>
                <a:cubicBezTo>
                  <a:pt x="2782417" y="61131"/>
                  <a:pt x="2798248" y="65949"/>
                  <a:pt x="2807810" y="70824"/>
                </a:cubicBezTo>
                <a:cubicBezTo>
                  <a:pt x="2817373" y="75698"/>
                  <a:pt x="2824330" y="81744"/>
                  <a:pt x="2828684" y="88962"/>
                </a:cubicBezTo>
                <a:cubicBezTo>
                  <a:pt x="2833037" y="96180"/>
                  <a:pt x="2835213" y="104254"/>
                  <a:pt x="2835213" y="113184"/>
                </a:cubicBezTo>
                <a:cubicBezTo>
                  <a:pt x="2835213" y="123676"/>
                  <a:pt x="2832311" y="133350"/>
                  <a:pt x="2826507" y="142205"/>
                </a:cubicBezTo>
                <a:cubicBezTo>
                  <a:pt x="2820703" y="151061"/>
                  <a:pt x="2812591" y="157776"/>
                  <a:pt x="2802173" y="162353"/>
                </a:cubicBezTo>
                <a:cubicBezTo>
                  <a:pt x="2791756" y="166929"/>
                  <a:pt x="2778621" y="169218"/>
                  <a:pt x="2762771" y="169218"/>
                </a:cubicBezTo>
                <a:cubicBezTo>
                  <a:pt x="2734940" y="169218"/>
                  <a:pt x="2715667" y="163860"/>
                  <a:pt x="2704952" y="153144"/>
                </a:cubicBezTo>
                <a:cubicBezTo>
                  <a:pt x="2694236" y="142428"/>
                  <a:pt x="2688171" y="128811"/>
                  <a:pt x="2686757" y="112291"/>
                </a:cubicBezTo>
                <a:lnTo>
                  <a:pt x="2734866" y="109277"/>
                </a:lnTo>
                <a:cubicBezTo>
                  <a:pt x="2735908" y="117091"/>
                  <a:pt x="2738029" y="123044"/>
                  <a:pt x="2741228" y="127136"/>
                </a:cubicBezTo>
                <a:cubicBezTo>
                  <a:pt x="2746437" y="133759"/>
                  <a:pt x="2753879" y="137071"/>
                  <a:pt x="2763553" y="137071"/>
                </a:cubicBezTo>
                <a:cubicBezTo>
                  <a:pt x="2770771" y="137071"/>
                  <a:pt x="2776333" y="135378"/>
                  <a:pt x="2780240" y="131992"/>
                </a:cubicBezTo>
                <a:cubicBezTo>
                  <a:pt x="2784147" y="128606"/>
                  <a:pt x="2786100" y="124681"/>
                  <a:pt x="2786100" y="120216"/>
                </a:cubicBezTo>
                <a:cubicBezTo>
                  <a:pt x="2786100" y="115974"/>
                  <a:pt x="2784240" y="112179"/>
                  <a:pt x="2780519" y="108831"/>
                </a:cubicBezTo>
                <a:cubicBezTo>
                  <a:pt x="2776798" y="105482"/>
                  <a:pt x="2768166" y="102319"/>
                  <a:pt x="2754623" y="99343"/>
                </a:cubicBezTo>
                <a:cubicBezTo>
                  <a:pt x="2732448" y="94357"/>
                  <a:pt x="2716635" y="87734"/>
                  <a:pt x="2707184" y="79474"/>
                </a:cubicBezTo>
                <a:cubicBezTo>
                  <a:pt x="2697659" y="71214"/>
                  <a:pt x="2692896" y="60685"/>
                  <a:pt x="2692896" y="47885"/>
                </a:cubicBezTo>
                <a:cubicBezTo>
                  <a:pt x="2692896" y="39477"/>
                  <a:pt x="2695334" y="31533"/>
                  <a:pt x="2700208" y="24054"/>
                </a:cubicBezTo>
                <a:cubicBezTo>
                  <a:pt x="2705082" y="16576"/>
                  <a:pt x="2712412" y="10697"/>
                  <a:pt x="2722197" y="6418"/>
                </a:cubicBezTo>
                <a:cubicBezTo>
                  <a:pt x="2731982" y="2139"/>
                  <a:pt x="2745396" y="0"/>
                  <a:pt x="2762436" y="0"/>
                </a:cubicBezTo>
                <a:close/>
                <a:moveTo>
                  <a:pt x="2202210" y="0"/>
                </a:moveTo>
                <a:cubicBezTo>
                  <a:pt x="2229446" y="0"/>
                  <a:pt x="2250430" y="7311"/>
                  <a:pt x="2265164" y="21934"/>
                </a:cubicBezTo>
                <a:cubicBezTo>
                  <a:pt x="2279898" y="36556"/>
                  <a:pt x="2287265" y="57038"/>
                  <a:pt x="2287265" y="83381"/>
                </a:cubicBezTo>
                <a:cubicBezTo>
                  <a:pt x="2287265" y="102505"/>
                  <a:pt x="2284047" y="118188"/>
                  <a:pt x="2277610" y="130429"/>
                </a:cubicBezTo>
                <a:cubicBezTo>
                  <a:pt x="2271173" y="142670"/>
                  <a:pt x="2261872" y="152195"/>
                  <a:pt x="2249705" y="159004"/>
                </a:cubicBezTo>
                <a:cubicBezTo>
                  <a:pt x="2237538" y="165813"/>
                  <a:pt x="2222376" y="169218"/>
                  <a:pt x="2204219" y="169218"/>
                </a:cubicBezTo>
                <a:cubicBezTo>
                  <a:pt x="2185765" y="169218"/>
                  <a:pt x="2170491" y="166278"/>
                  <a:pt x="2158399" y="160399"/>
                </a:cubicBezTo>
                <a:cubicBezTo>
                  <a:pt x="2146307" y="154521"/>
                  <a:pt x="2136502" y="145219"/>
                  <a:pt x="2128987" y="132494"/>
                </a:cubicBezTo>
                <a:cubicBezTo>
                  <a:pt x="2121471" y="119769"/>
                  <a:pt x="2117713" y="103845"/>
                  <a:pt x="2117713" y="84720"/>
                </a:cubicBezTo>
                <a:cubicBezTo>
                  <a:pt x="2117713" y="58006"/>
                  <a:pt x="2125154" y="37207"/>
                  <a:pt x="2140037" y="22324"/>
                </a:cubicBezTo>
                <a:cubicBezTo>
                  <a:pt x="2154920" y="7441"/>
                  <a:pt x="2175644" y="0"/>
                  <a:pt x="2202210" y="0"/>
                </a:cubicBezTo>
                <a:close/>
                <a:moveTo>
                  <a:pt x="2019896" y="0"/>
                </a:moveTo>
                <a:cubicBezTo>
                  <a:pt x="2040508" y="0"/>
                  <a:pt x="2056712" y="4167"/>
                  <a:pt x="2068507" y="12502"/>
                </a:cubicBezTo>
                <a:cubicBezTo>
                  <a:pt x="2080301" y="20836"/>
                  <a:pt x="2089064" y="33635"/>
                  <a:pt x="2094793" y="50899"/>
                </a:cubicBezTo>
                <a:lnTo>
                  <a:pt x="2050145" y="60833"/>
                </a:lnTo>
                <a:cubicBezTo>
                  <a:pt x="2048582" y="55848"/>
                  <a:pt x="2046945" y="52201"/>
                  <a:pt x="2045234" y="49895"/>
                </a:cubicBezTo>
                <a:cubicBezTo>
                  <a:pt x="2042406" y="46025"/>
                  <a:pt x="2038946" y="43049"/>
                  <a:pt x="2034853" y="40965"/>
                </a:cubicBezTo>
                <a:cubicBezTo>
                  <a:pt x="2030760" y="38881"/>
                  <a:pt x="2026184" y="37840"/>
                  <a:pt x="2021123" y="37840"/>
                </a:cubicBezTo>
                <a:cubicBezTo>
                  <a:pt x="2009664" y="37840"/>
                  <a:pt x="2000883" y="42448"/>
                  <a:pt x="1994781" y="51665"/>
                </a:cubicBezTo>
                <a:cubicBezTo>
                  <a:pt x="1990167" y="58503"/>
                  <a:pt x="1987860" y="69242"/>
                  <a:pt x="1987860" y="83883"/>
                </a:cubicBezTo>
                <a:cubicBezTo>
                  <a:pt x="1987860" y="102019"/>
                  <a:pt x="1990614" y="114451"/>
                  <a:pt x="1996120" y="121177"/>
                </a:cubicBezTo>
                <a:cubicBezTo>
                  <a:pt x="2001627" y="127903"/>
                  <a:pt x="2009366" y="131266"/>
                  <a:pt x="2019338" y="131266"/>
                </a:cubicBezTo>
                <a:cubicBezTo>
                  <a:pt x="2029011" y="131266"/>
                  <a:pt x="2036323" y="128550"/>
                  <a:pt x="2041271" y="123118"/>
                </a:cubicBezTo>
                <a:cubicBezTo>
                  <a:pt x="2046220" y="117686"/>
                  <a:pt x="2049810" y="109798"/>
                  <a:pt x="2052043" y="99454"/>
                </a:cubicBezTo>
                <a:lnTo>
                  <a:pt x="2096356" y="112849"/>
                </a:lnTo>
                <a:cubicBezTo>
                  <a:pt x="2093380" y="125276"/>
                  <a:pt x="2088691" y="135657"/>
                  <a:pt x="2082292" y="143991"/>
                </a:cubicBezTo>
                <a:cubicBezTo>
                  <a:pt x="2075892" y="152326"/>
                  <a:pt x="2067949" y="158614"/>
                  <a:pt x="2058461" y="162855"/>
                </a:cubicBezTo>
                <a:cubicBezTo>
                  <a:pt x="2048973" y="167097"/>
                  <a:pt x="2036899" y="169218"/>
                  <a:pt x="2022240" y="169218"/>
                </a:cubicBezTo>
                <a:cubicBezTo>
                  <a:pt x="2004455" y="169218"/>
                  <a:pt x="1989925" y="166633"/>
                  <a:pt x="1978652" y="161465"/>
                </a:cubicBezTo>
                <a:cubicBezTo>
                  <a:pt x="1967378" y="156297"/>
                  <a:pt x="1957648" y="147206"/>
                  <a:pt x="1949463" y="134192"/>
                </a:cubicBezTo>
                <a:cubicBezTo>
                  <a:pt x="1941277" y="121178"/>
                  <a:pt x="1937184" y="104520"/>
                  <a:pt x="1937184" y="84218"/>
                </a:cubicBezTo>
                <a:cubicBezTo>
                  <a:pt x="1937184" y="57150"/>
                  <a:pt x="1944384" y="36347"/>
                  <a:pt x="1958783" y="21808"/>
                </a:cubicBezTo>
                <a:cubicBezTo>
                  <a:pt x="1973182" y="7269"/>
                  <a:pt x="1993553" y="0"/>
                  <a:pt x="2019896" y="0"/>
                </a:cubicBezTo>
                <a:close/>
                <a:moveTo>
                  <a:pt x="1487835" y="0"/>
                </a:moveTo>
                <a:cubicBezTo>
                  <a:pt x="1515071" y="0"/>
                  <a:pt x="1536055" y="7311"/>
                  <a:pt x="1550789" y="21934"/>
                </a:cubicBezTo>
                <a:cubicBezTo>
                  <a:pt x="1565523" y="36556"/>
                  <a:pt x="1572890" y="57038"/>
                  <a:pt x="1572890" y="83381"/>
                </a:cubicBezTo>
                <a:cubicBezTo>
                  <a:pt x="1572890" y="102505"/>
                  <a:pt x="1569672" y="118188"/>
                  <a:pt x="1563235" y="130429"/>
                </a:cubicBezTo>
                <a:cubicBezTo>
                  <a:pt x="1556798" y="142670"/>
                  <a:pt x="1547497" y="152195"/>
                  <a:pt x="1535330" y="159004"/>
                </a:cubicBezTo>
                <a:cubicBezTo>
                  <a:pt x="1523163" y="165813"/>
                  <a:pt x="1508001" y="169218"/>
                  <a:pt x="1489844" y="169218"/>
                </a:cubicBezTo>
                <a:cubicBezTo>
                  <a:pt x="1471390" y="169218"/>
                  <a:pt x="1456116" y="166278"/>
                  <a:pt x="1444024" y="160399"/>
                </a:cubicBezTo>
                <a:cubicBezTo>
                  <a:pt x="1431932" y="154521"/>
                  <a:pt x="1422128" y="145219"/>
                  <a:pt x="1414612" y="132494"/>
                </a:cubicBezTo>
                <a:cubicBezTo>
                  <a:pt x="1407096" y="119769"/>
                  <a:pt x="1403338" y="103845"/>
                  <a:pt x="1403338" y="84720"/>
                </a:cubicBezTo>
                <a:cubicBezTo>
                  <a:pt x="1403338" y="58006"/>
                  <a:pt x="1410779" y="37207"/>
                  <a:pt x="1425662" y="22324"/>
                </a:cubicBezTo>
                <a:cubicBezTo>
                  <a:pt x="1440545" y="7441"/>
                  <a:pt x="1461269" y="0"/>
                  <a:pt x="1487835" y="0"/>
                </a:cubicBezTo>
                <a:close/>
                <a:moveTo>
                  <a:pt x="1224930" y="0"/>
                </a:moveTo>
                <a:cubicBezTo>
                  <a:pt x="1243013" y="0"/>
                  <a:pt x="1256538" y="1637"/>
                  <a:pt x="1265505" y="4911"/>
                </a:cubicBezTo>
                <a:cubicBezTo>
                  <a:pt x="1274471" y="8186"/>
                  <a:pt x="1281913" y="13264"/>
                  <a:pt x="1287829" y="20148"/>
                </a:cubicBezTo>
                <a:cubicBezTo>
                  <a:pt x="1293745" y="27031"/>
                  <a:pt x="1298191" y="35756"/>
                  <a:pt x="1301167" y="46323"/>
                </a:cubicBezTo>
                <a:lnTo>
                  <a:pt x="1252389" y="55029"/>
                </a:lnTo>
                <a:cubicBezTo>
                  <a:pt x="1250380" y="48853"/>
                  <a:pt x="1246975" y="44128"/>
                  <a:pt x="1242176" y="40853"/>
                </a:cubicBezTo>
                <a:cubicBezTo>
                  <a:pt x="1237376" y="37579"/>
                  <a:pt x="1231255" y="35942"/>
                  <a:pt x="1223814" y="35942"/>
                </a:cubicBezTo>
                <a:cubicBezTo>
                  <a:pt x="1212726" y="35942"/>
                  <a:pt x="1203890" y="39793"/>
                  <a:pt x="1197304" y="47495"/>
                </a:cubicBezTo>
                <a:cubicBezTo>
                  <a:pt x="1190718" y="55197"/>
                  <a:pt x="1187426" y="67382"/>
                  <a:pt x="1187426" y="84051"/>
                </a:cubicBezTo>
                <a:cubicBezTo>
                  <a:pt x="1187426" y="101761"/>
                  <a:pt x="1190756" y="114412"/>
                  <a:pt x="1197416" y="122002"/>
                </a:cubicBezTo>
                <a:cubicBezTo>
                  <a:pt x="1204076" y="129592"/>
                  <a:pt x="1213359" y="133387"/>
                  <a:pt x="1225265" y="133387"/>
                </a:cubicBezTo>
                <a:cubicBezTo>
                  <a:pt x="1230921" y="133387"/>
                  <a:pt x="1236316" y="132569"/>
                  <a:pt x="1241450" y="130932"/>
                </a:cubicBezTo>
                <a:cubicBezTo>
                  <a:pt x="1246585" y="129294"/>
                  <a:pt x="1252463" y="126504"/>
                  <a:pt x="1259086" y="122560"/>
                </a:cubicBezTo>
                <a:lnTo>
                  <a:pt x="1259086" y="107156"/>
                </a:lnTo>
                <a:lnTo>
                  <a:pt x="1225265" y="107156"/>
                </a:lnTo>
                <a:lnTo>
                  <a:pt x="1225265" y="73112"/>
                </a:lnTo>
                <a:lnTo>
                  <a:pt x="1303400" y="73112"/>
                </a:lnTo>
                <a:lnTo>
                  <a:pt x="1303400" y="142875"/>
                </a:lnTo>
                <a:cubicBezTo>
                  <a:pt x="1288443" y="153070"/>
                  <a:pt x="1275216" y="160009"/>
                  <a:pt x="1263719" y="163692"/>
                </a:cubicBezTo>
                <a:cubicBezTo>
                  <a:pt x="1252222" y="167376"/>
                  <a:pt x="1238585" y="169218"/>
                  <a:pt x="1222809" y="169218"/>
                </a:cubicBezTo>
                <a:cubicBezTo>
                  <a:pt x="1203387" y="169218"/>
                  <a:pt x="1187556" y="165906"/>
                  <a:pt x="1175315" y="159283"/>
                </a:cubicBezTo>
                <a:cubicBezTo>
                  <a:pt x="1163074" y="152660"/>
                  <a:pt x="1153586" y="142801"/>
                  <a:pt x="1146851" y="129704"/>
                </a:cubicBezTo>
                <a:cubicBezTo>
                  <a:pt x="1140117" y="116607"/>
                  <a:pt x="1136750" y="101575"/>
                  <a:pt x="1136750" y="84609"/>
                </a:cubicBezTo>
                <a:cubicBezTo>
                  <a:pt x="1136750" y="66749"/>
                  <a:pt x="1140433" y="51215"/>
                  <a:pt x="1147800" y="38007"/>
                </a:cubicBezTo>
                <a:cubicBezTo>
                  <a:pt x="1155167" y="24798"/>
                  <a:pt x="1165957" y="14771"/>
                  <a:pt x="1180170" y="7925"/>
                </a:cubicBezTo>
                <a:cubicBezTo>
                  <a:pt x="1191258" y="2642"/>
                  <a:pt x="1206178" y="0"/>
                  <a:pt x="1224930" y="0"/>
                </a:cubicBezTo>
                <a:close/>
              </a:path>
            </a:pathLst>
          </a:custGeom>
          <a:solidFill>
            <a:srgbClr val="002060"/>
          </a:solidFill>
          <a:ln w="28575">
            <a:solidFill>
              <a:srgbClr val="FFEEA7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ln w="0"/>
              <a:solidFill>
                <a:schemeClr val="accent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 animBg="1"/>
      <p:bldP spid="11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30825" y="136467"/>
            <a:ext cx="351891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 sing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C797CD-5CBB-475E-B52D-3E139268C71C}"/>
              </a:ext>
            </a:extLst>
          </p:cNvPr>
          <p:cNvSpPr/>
          <p:nvPr/>
        </p:nvSpPr>
        <p:spPr>
          <a:xfrm>
            <a:off x="2359764" y="1559143"/>
            <a:ext cx="6391818" cy="3046988"/>
          </a:xfrm>
          <a:prstGeom prst="rect">
            <a:avLst/>
          </a:prstGeom>
          <a:effectLst>
            <a:softEdge rad="3175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1D35"/>
                </a:solidFill>
                <a:latin typeface="Google Sans"/>
              </a:rPr>
              <a:t>A, B, C, D, E, F, 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1D35"/>
                </a:solidFill>
                <a:latin typeface="Google Sans"/>
              </a:rPr>
              <a:t>H, I, J, K, L, M, N, O, 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1D35"/>
                </a:solidFill>
                <a:latin typeface="Google Sans"/>
              </a:rPr>
              <a:t>Q, R, S, T, U, 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1D35"/>
                </a:solidFill>
                <a:latin typeface="Google Sans"/>
              </a:rPr>
              <a:t>W, X, Y, and 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1D35"/>
                </a:solidFill>
                <a:latin typeface="Google Sans"/>
              </a:rPr>
              <a:t>Now I know my ABCs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1D35"/>
                </a:solidFill>
                <a:latin typeface="Google Sans"/>
              </a:rPr>
              <a:t>Next time won't you sing with me?</a:t>
            </a:r>
            <a:endParaRPr lang="en-US" sz="3200" b="1" i="0" dirty="0">
              <a:solidFill>
                <a:srgbClr val="001D35"/>
              </a:solidFill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270395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-4.44444E-6 L 4.79167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04167E-6 7.40741E-7 L -1.04167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4.07407E-6 L -1.66667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-3.7037E-7 L -2.91667E-6 -0.07222 " pathEditMode="relative" rAng="0" ptsTypes="AA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4.81481E-6 L -4.16667E-7 -0.07223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1.11022E-16 L -2.08333E-6 -0.07222 " pathEditMode="relative" rAng="0" ptsTypes="AA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864CC7-B6E2-43E8-B93A-BB3489B1AA1F}"/>
              </a:ext>
            </a:extLst>
          </p:cNvPr>
          <p:cNvSpPr/>
          <p:nvPr/>
        </p:nvSpPr>
        <p:spPr>
          <a:xfrm>
            <a:off x="1861324" y="296717"/>
            <a:ext cx="87022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did we learn yesterday ?</a:t>
            </a: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2663AE2D-3631-4E79-ABCE-468C543187DB}"/>
              </a:ext>
            </a:extLst>
          </p:cNvPr>
          <p:cNvSpPr/>
          <p:nvPr/>
        </p:nvSpPr>
        <p:spPr>
          <a:xfrm>
            <a:off x="3164804" y="1412936"/>
            <a:ext cx="2743200" cy="2197509"/>
          </a:xfrm>
          <a:prstGeom prst="cloudCallout">
            <a:avLst>
              <a:gd name="adj1" fmla="val -69991"/>
              <a:gd name="adj2" fmla="val 91269"/>
            </a:avLst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 w="28575">
                  <a:solidFill>
                    <a:srgbClr val="00B05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3B674177-16DB-4873-9CAC-DD7DBCA348DB}"/>
              </a:ext>
            </a:extLst>
          </p:cNvPr>
          <p:cNvSpPr/>
          <p:nvPr/>
        </p:nvSpPr>
        <p:spPr>
          <a:xfrm>
            <a:off x="8445910" y="1412936"/>
            <a:ext cx="2743200" cy="2197509"/>
          </a:xfrm>
          <a:prstGeom prst="cloudCallout">
            <a:avLst>
              <a:gd name="adj1" fmla="val -79155"/>
              <a:gd name="adj2" fmla="val 95617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</a:p>
        </p:txBody>
      </p:sp>
    </p:spTree>
    <p:extLst>
      <p:ext uri="{BB962C8B-B14F-4D97-AF65-F5344CB8AC3E}">
        <p14:creationId xmlns:p14="http://schemas.microsoft.com/office/powerpoint/2010/main" val="404112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riting Hand - Free image on Pixabay">
            <a:extLst>
              <a:ext uri="{FF2B5EF4-FFF2-40B4-BE49-F238E27FC236}">
                <a16:creationId xmlns:a16="http://schemas.microsoft.com/office/drawing/2014/main" id="{A8CFB10E-9011-87EC-A464-95DA5D5C4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9" b="18530"/>
          <a:stretch/>
        </p:blipFill>
        <p:spPr bwMode="auto">
          <a:xfrm>
            <a:off x="6302489" y="2508314"/>
            <a:ext cx="3168172" cy="251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F87C90-446B-D21F-C080-7F5771FB2022}"/>
              </a:ext>
            </a:extLst>
          </p:cNvPr>
          <p:cNvSpPr/>
          <p:nvPr/>
        </p:nvSpPr>
        <p:spPr>
          <a:xfrm>
            <a:off x="4726285" y="901974"/>
            <a:ext cx="406714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dirty="0" err="1">
                <a:ln w="0"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Ee,Ff</a:t>
            </a:r>
            <a:endParaRPr lang="en-US" sz="13800" b="0" cap="none" spc="0" dirty="0">
              <a:ln w="0"/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A10CFD-2EA2-4277-A9D6-D1C2EAF3B0E1}"/>
              </a:ext>
            </a:extLst>
          </p:cNvPr>
          <p:cNvSpPr/>
          <p:nvPr/>
        </p:nvSpPr>
        <p:spPr>
          <a:xfrm>
            <a:off x="545946" y="367282"/>
            <a:ext cx="115130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 are going to learn some English letters today ,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54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68 -0.2382 L -0.18568 -0.23797 C -0.18646 -0.23195 -0.18698 -0.22524 -0.18816 -0.21899 C -0.18855 -0.21644 -0.18985 -0.21482 -0.1905 -0.2125 C -0.19141 -0.20973 -0.19232 -0.20695 -0.19297 -0.20394 C -0.19362 -0.2007 -0.19597 -0.18565 -0.19662 -0.1801 C -0.19701 -0.17662 -0.19714 -0.17292 -0.19779 -0.16945 C -0.19831 -0.16644 -0.19948 -0.16389 -0.20027 -0.16088 C -0.20105 -0.15741 -0.20183 -0.15371 -0.20261 -0.15024 C -0.20339 -0.14723 -0.20443 -0.14445 -0.20508 -0.14167 C -0.20639 -0.13565 -0.20769 -0.13033 -0.20873 -0.12454 C -0.20925 -0.12107 -0.20912 -0.11713 -0.2099 -0.11366 C -0.2112 -0.10764 -0.21316 -0.10209 -0.21472 -0.09653 C -0.21758 -0.07593 -0.21381 -0.1 -0.21836 -0.07917 C -0.2198 -0.07292 -0.22084 -0.06644 -0.22201 -0.05996 C -0.2224 -0.05764 -0.22136 -0.06436 -0.22084 -0.06644 C -0.21993 -0.06922 -0.21915 -0.072 -0.21836 -0.075 C -0.21628 -0.0838 -0.21784 -0.08102 -0.21589 -0.09213 C -0.21537 -0.09584 -0.21433 -0.09931 -0.21355 -0.10278 C -0.21303 -0.1051 -0.21277 -0.10718 -0.21237 -0.10926 C -0.2112 -0.11505 -0.2099 -0.12107 -0.20873 -0.12662 C -0.20821 -0.12871 -0.20808 -0.13102 -0.20743 -0.13264 C -0.20652 -0.13612 -0.20508 -0.13866 -0.20391 -0.14167 C -0.20261 -0.14792 -0.20131 -0.1544 -0.20027 -0.16088 C -0.19961 -0.16436 -0.19961 -0.16829 -0.19896 -0.17176 C -0.19805 -0.17686 -0.19675 -0.18195 -0.19545 -0.18681 C -0.19076 -0.20301 -0.19284 -0.19167 -0.18933 -0.20602 C -0.18881 -0.20811 -0.18855 -0.21042 -0.18816 -0.2125 C -0.18607 -0.21112 -0.18386 -0.21042 -0.18204 -0.20811 C -0.18086 -0.20672 -0.18021 -0.20417 -0.17969 -0.20186 C -0.17865 -0.19769 -0.178 -0.19306 -0.17722 -0.18889 C -0.17657 -0.18519 -0.17579 -0.18172 -0.17487 -0.17801 C -0.17331 -0.17223 -0.17201 -0.16621 -0.16993 -0.16088 C -0.16915 -0.1588 -0.16823 -0.15672 -0.16758 -0.1544 C -0.16628 -0.15024 -0.16524 -0.14584 -0.16394 -0.14167 C -0.16277 -0.13797 -0.16159 -0.13426 -0.16029 -0.13079 C -0.15951 -0.12871 -0.1586 -0.12662 -0.15795 -0.12454 C -0.15665 -0.12014 -0.15365 -0.10463 -0.153 -0.1007 C -0.15261 -0.09792 -0.15248 -0.09491 -0.15183 -0.09213 C -0.15118 -0.08912 -0.14948 -0.08681 -0.14948 -0.08357 C -0.14948 -0.08102 -0.15066 -0.08843 -0.15183 -0.09005 C -0.15287 -0.09144 -0.1543 -0.09144 -0.15547 -0.09213 C -0.15665 -0.09491 -0.15756 -0.09838 -0.15912 -0.1007 C -0.16042 -0.10278 -0.16224 -0.10394 -0.16394 -0.1051 C -0.19167 -0.12223 -0.17852 -0.11343 -0.19662 -0.12223 C -0.20235 -0.125 -0.19857 -0.12408 -0.20508 -0.12871 C -0.21615 -0.13658 -0.2168 -0.13704 -0.22435 -0.14167 C -0.21797 -0.14237 -0.21146 -0.14399 -0.20508 -0.14375 C -0.19493 -0.14329 -0.1849 -0.14121 -0.17487 -0.13936 C -0.17318 -0.13912 -0.17162 -0.13797 -0.16993 -0.13727 C -0.1655 -0.13565 -0.16107 -0.1345 -0.15665 -0.13264 C -0.15261 -0.1338 -0.14857 -0.13403 -0.14454 -0.13519 C -0.14336 -0.13542 -0.14219 -0.13658 -0.14089 -0.13727 C -0.13933 -0.1382 -0.13777 -0.13889 -0.13607 -0.13936 C -0.13334 -0.14028 -0.13047 -0.14098 -0.12761 -0.14167 C -0.12123 -0.14306 -0.11472 -0.14491 -0.10834 -0.14584 C -0.10144 -0.147 -0.09453 -0.14723 -0.08777 -0.14792 C -0.08737 -0.15024 -0.08633 -0.15232 -0.08645 -0.1544 C -0.08789 -0.16922 -0.10183 -0.15926 -0.10469 -0.1588 C -0.10521 -0.16505 -0.10704 -0.17385 -0.10469 -0.1801 C -0.10391 -0.18241 -0.10222 -0.18311 -0.10105 -0.1845 C -0.09895 -0.18357 -0.09635 -0.18519 -0.09492 -0.18241 C -0.09153 -0.175 -0.08777 -0.15672 -0.08777 -0.15649 C -0.08633 -0.14676 -0.08438 -0.14237 -0.09257 -0.13519 C -0.09388 -0.13403 -0.09492 -0.1382 -0.09622 -0.13936 C -0.0974 -0.14051 -0.09857 -0.14075 -0.09987 -0.14167 C -0.10222 -0.14005 -0.10495 -0.13959 -0.10704 -0.13727 C -0.10899 -0.13519 -0.11042 -0.13172 -0.11198 -0.12871 C -0.11602 -0.12061 -0.11889 -0.11459 -0.12162 -0.1051 C -0.12214 -0.10301 -0.1224 -0.1007 -0.12279 -0.09862 C -0.12201 -0.09352 -0.12201 -0.08797 -0.12045 -0.08357 C -0.11706 -0.07477 -0.10365 -0.08125 -0.10222 -0.08149 C -0.10066 -0.08357 -0.09908 -0.08588 -0.0974 -0.08774 C -0.09505 -0.09075 -0.09245 -0.09306 -0.0901 -0.09653 C -0.08789 -0.09954 -0.08606 -0.10348 -0.08411 -0.10718 C -0.08007 -0.12848 -0.08502 -0.10463 -0.08165 -0.07269 C -0.08138 -0.07014 -0.0793 -0.06991 -0.07799 -0.06852 C -0.06328 -0.07292 -0.07721 -0.06737 -0.06588 -0.075 C -0.06445 -0.07593 -0.06276 -0.07616 -0.06106 -0.07709 C -0.05872 -0.07848 -0.05624 -0.07987 -0.0539 -0.08149 C -0.0526 -0.08357 -0.05169 -0.08612 -0.05026 -0.08774 C -0.04921 -0.08912 -0.04778 -0.08912 -0.04662 -0.09005 C -0.04492 -0.09121 -0.04335 -0.0926 -0.04179 -0.09422 C -0.03789 -0.09815 -0.03789 -0.09908 -0.0345 -0.1051 C -0.03411 -0.11366 -0.03437 -0.12246 -0.03333 -0.13079 C -0.03281 -0.13496 -0.03072 -0.13797 -0.02968 -0.14167 C -0.01783 -0.17987 -0.02447 -0.1632 -0.0164 -0.18241 C -0.01302 -0.20024 -0.01458 -0.19098 -0.01145 -0.21042 C -0.01237 -0.19098 -0.01263 -0.17153 -0.01393 -0.15232 C -0.01419 -0.14792 -0.01588 -0.14375 -0.0164 -0.13936 L -0.01757 -0.12871 C -0.01796 -0.13264 -0.01822 -0.13727 -0.01874 -0.14167 C -0.01901 -0.14375 -0.01992 -0.14584 -0.01992 -0.14792 C -0.01992 -0.16158 -0.01966 -0.17524 -0.01874 -0.18889 C -0.01861 -0.19144 -0.01549 -0.20718 -0.01393 -0.21042 C -0.01263 -0.2132 -0.01067 -0.21459 -0.00911 -0.2169 C -0.00781 -0.21875 -0.0069 -0.22176 -0.00546 -0.22315 C -0.00455 -0.22431 0.00508 -0.22755 0.00547 -0.22755 L 0.01993 -0.21899 L 0.02357 -0.2169 C 0.02474 -0.21528 0.02579 -0.21343 0.02722 -0.2125 C 0.02917 -0.21135 0.03165 -0.21274 0.03321 -0.21042 C 0.03451 -0.20857 0.03399 -0.20463 0.03451 -0.20186 C 0.03399 -0.19237 0.03399 -0.18311 0.03321 -0.17385 C 0.03178 -0.15487 0.03139 -0.15811 0.02839 -0.14375 C 0.02696 -0.13612 0.02683 -0.12825 0.0224 -0.12454 C 0.02058 -0.12269 0.01836 -0.12292 0.01628 -0.12223 C 0.01355 -0.12292 0.01068 -0.12362 0.00782 -0.12454 C 0.00626 -0.125 0.00443 -0.12477 0.003 -0.12662 C 0.00183 -0.12801 0.00144 -0.13079 0.00053 -0.13264 C 0.00222 -0.1345 0.00378 -0.13612 0.00547 -0.13727 C 0.00782 -0.13889 0.01055 -0.13912 0.01264 -0.14167 C 0.01394 -0.14283 0.01433 -0.14584 0.01511 -0.14792 C 0.0155 -0.15024 0.01576 -0.15255 0.01628 -0.1544 C 0.02019 -0.16829 0.02136 -0.16042 0.03321 -0.1588 C 0.0349 -0.15811 0.03659 -0.15787 0.03803 -0.15672 C 0.03985 -0.1551 0.04128 -0.15232 0.04297 -0.15024 C 0.04415 -0.14862 0.04532 -0.14746 0.04636 -0.14584 C 0.05782 -0.12825 0.04805 -0.14051 0.05626 -0.13079 C 0.05586 -0.11575 0.0556 -0.1007 0.05508 -0.08565 C 0.05469 -0.08125 0.05456 -0.07686 0.05365 -0.07269 C 0.05339 -0.07037 0.05196 -0.06852 0.05144 -0.06644 C 0.04792 -0.05533 0.05105 -0.05903 0.04532 -0.05556 C 0.03855 -0.05625 0.03152 -0.05602 0.02474 -0.05764 C 0.02162 -0.05857 0.01745 -0.06575 0.01511 -0.06852 C 0.01042 -0.07362 0.00977 -0.07292 0.00417 -0.075 C 0.00261 -0.07639 0.00105 -0.07801 -0.00065 -0.07917 C -0.00299 -0.08102 -0.00664 -0.08241 -0.00911 -0.08357 C -0.01106 -0.08565 -0.01302 -0.0882 -0.0151 -0.09005 C -0.0164 -0.09121 -0.01276 -0.08681 -0.01145 -0.08565 C -0.01041 -0.08473 -0.00911 -0.0845 -0.00794 -0.08357 C 0.00352 -0.07454 -0.00494 -0.07848 0.00665 -0.075 C 0.03295 -0.07616 0.04102 -0.07246 0.06107 -0.08149 C 0.06355 -0.08241 0.06576 -0.08426 0.06836 -0.08565 C 0.07709 -0.10139 0.078 -0.09885 0.08165 -0.11366 C 0.08217 -0.11575 0.08243 -0.11783 0.08282 -0.12014 C 0.08243 -0.11436 0.08178 -0.10857 0.08165 -0.10278 C 0.08112 -0.09213 0.08047 -0.05996 0.08047 -0.07061 C 0.08047 -0.09862 0.08021 -0.12662 0.08165 -0.1544 C 0.08178 -0.15811 0.08373 -0.16088 0.08516 -0.16297 C 0.0862 -0.16459 0.08764 -0.16459 0.08894 -0.16528 C 0.09011 -0.16899 0.09428 -0.18311 0.09727 -0.1845 C 0.10014 -0.18588 0.10287 -0.18311 0.10586 -0.18241 C 0.11003 -0.17755 0.11706 -0.16991 0.12032 -0.16297 C 0.1211 -0.16135 0.1211 -0.1588 0.12149 -0.15672 C 0.12214 -0.15301 0.12331 -0.14954 0.12383 -0.14584 C 0.12448 -0.14237 0.12474 -0.13866 0.12501 -0.13519 C 0.12553 -0.13264 0.12605 -0.13079 0.12644 -0.12871 C 0.1267 -0.12292 0.12696 -0.11713 0.12761 -0.11158 C 0.12826 -0.10556 0.12995 -0.09422 0.12995 -0.09399 C 0.12943 -0.08149 0.13034 -0.06806 0.12878 -0.05556 C 0.12826 -0.05209 0.12058 -0.0463 0.11915 -0.04491 C 0.11771 -0.04352 0.11693 -0.04121 0.1155 -0.04051 C 0.11159 -0.03843 0.10339 -0.03612 0.10339 -0.03588 C 0.09961 -0.03704 0.0961 -0.03681 0.09258 -0.03843 C 0.09063 -0.03912 0.08907 -0.04098 0.08764 -0.0426 C 0.08412 -0.04653 0.0806 -0.05232 0.078 -0.05764 C 0.07709 -0.05973 0.07631 -0.06204 0.07553 -0.06412 C 0.07266 -0.07963 0.07461 -0.07338 0.07071 -0.08357 C 0.07188 -0.08426 0.07292 -0.08565 0.07435 -0.08565 C 0.07605 -0.08565 0.07904 -0.08357 0.07904 -0.08334 L 0.07904 -0.08357 " pathEditMode="relative" rAng="0" ptsTypes="AAAAAAAAAAAAAAAAAAAAAAAAAAAAAAAAAAAAAAAAAAAAAAAAAAAAAAAAAAAAAAAAAAAAAAAAAAAAAAAAAAAAAAAAAAAAAAAAAAAAAAAAAAAAAAAAAAAAAAAAAAAAAAAAAAAAAAAAAAAAAAAAAAAAAAAAAAAAAAAAAA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41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927B57-FC1B-532A-A311-F6381E947A32}"/>
              </a:ext>
            </a:extLst>
          </p:cNvPr>
          <p:cNvSpPr/>
          <p:nvPr/>
        </p:nvSpPr>
        <p:spPr>
          <a:xfrm>
            <a:off x="1528389" y="357339"/>
            <a:ext cx="81505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book at page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74007E-B104-4D07-94F0-8BA9A9DEA32F}"/>
              </a:ext>
            </a:extLst>
          </p:cNvPr>
          <p:cNvSpPr/>
          <p:nvPr/>
        </p:nvSpPr>
        <p:spPr>
          <a:xfrm>
            <a:off x="5270316" y="5013173"/>
            <a:ext cx="62119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6F477F-63C2-40D3-93C3-AA6FEA6CF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785" y="1389778"/>
            <a:ext cx="3924848" cy="26483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5DE5EB9-E645-498E-9A1A-38F5FC4C1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679" y="1280669"/>
            <a:ext cx="4029637" cy="490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7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85185E-6 L 0.42553 0.019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76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theme1.xml><?xml version="1.0" encoding="utf-8"?>
<a:theme xmlns:a="http://schemas.openxmlformats.org/drawingml/2006/main" name="English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Theme" id="{74326233-37A0-484B-BB00-EFB16A3C6560}" vid="{5733F542-CF50-4924-A237-319D2DB85E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3425</TotalTime>
  <Words>524</Words>
  <Application>Microsoft Office PowerPoint</Application>
  <PresentationFormat>Widescreen</PresentationFormat>
  <Paragraphs>163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等线</vt:lpstr>
      <vt:lpstr>微软雅黑</vt:lpstr>
      <vt:lpstr>Arial</vt:lpstr>
      <vt:lpstr>Arial Black</vt:lpstr>
      <vt:lpstr>Bauhaus 93</vt:lpstr>
      <vt:lpstr>Calibri</vt:lpstr>
      <vt:lpstr>French Script MT</vt:lpstr>
      <vt:lpstr>Google Sans</vt:lpstr>
      <vt:lpstr>NikoshBAN</vt:lpstr>
      <vt:lpstr>Times New Roman</vt:lpstr>
      <vt:lpstr>方正正中黑简体</vt:lpstr>
      <vt:lpstr>English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WALTON</cp:lastModifiedBy>
  <cp:revision>256</cp:revision>
  <dcterms:created xsi:type="dcterms:W3CDTF">2020-06-23T04:52:46Z</dcterms:created>
  <dcterms:modified xsi:type="dcterms:W3CDTF">2026-07-14T09:36:35Z</dcterms:modified>
</cp:coreProperties>
</file>