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8"/>
  </p:notesMasterIdLst>
  <p:sldIdLst>
    <p:sldId id="333" r:id="rId2"/>
    <p:sldId id="321" r:id="rId3"/>
    <p:sldId id="334" r:id="rId4"/>
    <p:sldId id="262" r:id="rId5"/>
    <p:sldId id="341" r:id="rId6"/>
    <p:sldId id="346" r:id="rId7"/>
    <p:sldId id="349" r:id="rId8"/>
    <p:sldId id="342" r:id="rId9"/>
    <p:sldId id="343" r:id="rId10"/>
    <p:sldId id="344" r:id="rId11"/>
    <p:sldId id="336" r:id="rId12"/>
    <p:sldId id="348" r:id="rId13"/>
    <p:sldId id="335" r:id="rId14"/>
    <p:sldId id="337" r:id="rId15"/>
    <p:sldId id="338" r:id="rId16"/>
    <p:sldId id="32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81" d="100"/>
          <a:sy n="81" d="100"/>
        </p:scale>
        <p:origin x="26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1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 userDrawn="1"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 userDrawn="1"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C87DC50-4D73-F1D6-CE85-9F673A216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5998754-D26F-8593-7BED-6F2AD32637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577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59824" y="54125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618A884-E742-718D-86CA-092B626B47D6}"/>
              </a:ext>
            </a:extLst>
          </p:cNvPr>
          <p:cNvSpPr/>
          <p:nvPr/>
        </p:nvSpPr>
        <p:spPr>
          <a:xfrm>
            <a:off x="1195852" y="3662672"/>
            <a:ext cx="1010565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এই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সংকেতটি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কেউ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কোথায়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দেখেছো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? </a:t>
            </a:r>
            <a:endParaRPr lang="en-US" sz="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25186F4-D88E-0B51-6965-399848888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526" y="650984"/>
            <a:ext cx="3658937" cy="30116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385F924-158B-F834-9E18-3A10E0B3303F}"/>
              </a:ext>
            </a:extLst>
          </p:cNvPr>
          <p:cNvSpPr/>
          <p:nvPr/>
        </p:nvSpPr>
        <p:spPr>
          <a:xfrm>
            <a:off x="1382349" y="4770668"/>
            <a:ext cx="954042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উত্তর</a:t>
            </a: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দেয়ার</a:t>
            </a: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চেষ্টা</a:t>
            </a: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করবে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1D7809A-7B80-6BAA-CDDB-CE3D62E9B652}"/>
              </a:ext>
            </a:extLst>
          </p:cNvPr>
          <p:cNvSpPr/>
          <p:nvPr/>
        </p:nvSpPr>
        <p:spPr>
          <a:xfrm>
            <a:off x="1382349" y="5540109"/>
            <a:ext cx="954042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টয়লেটের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সামনে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4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বেসিনের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সামনে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63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401A4C0-C2A7-7BD1-8DCE-FDD5280D0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75" y="2500401"/>
            <a:ext cx="3317810" cy="28855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: Rounded Corners 4">
            <a:extLst>
              <a:ext uri="{FF2B5EF4-FFF2-40B4-BE49-F238E27FC236}">
                <a16:creationId xmlns="" xmlns:a16="http://schemas.microsoft.com/office/drawing/2014/main" id="{8B1EE219-2B11-FCCC-AA20-8A8E6C5C7586}"/>
              </a:ext>
            </a:extLst>
          </p:cNvPr>
          <p:cNvSpPr/>
          <p:nvPr/>
        </p:nvSpPr>
        <p:spPr>
          <a:xfrm>
            <a:off x="4533223" y="1762640"/>
            <a:ext cx="6632313" cy="43051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৪টি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দল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করবে।শিক্ষার্থীরা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হাত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ধুই,পরিচ্ছন্ন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থাকি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সংকেত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আঁকবে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সংকেত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এঁকে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স্কুলের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বেসিনের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পাশে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লাগিয়ে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দিবে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7B44081-6F6A-1183-B5DA-17B8BA834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35"/>
          <a:stretch>
            <a:fillRect/>
          </a:stretch>
        </p:blipFill>
        <p:spPr>
          <a:xfrm>
            <a:off x="7990115" y="549666"/>
            <a:ext cx="451699" cy="7838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7641E41-F4EA-61EC-7B85-F60A2F98E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35"/>
          <a:stretch>
            <a:fillRect/>
          </a:stretch>
        </p:blipFill>
        <p:spPr>
          <a:xfrm>
            <a:off x="9614398" y="549666"/>
            <a:ext cx="451699" cy="783883"/>
          </a:xfrm>
          <a:prstGeom prst="rect">
            <a:avLst/>
          </a:prstGeom>
        </p:spPr>
      </p:pic>
      <p:sp>
        <p:nvSpPr>
          <p:cNvPr id="9" name="Rectangle: Rounded Corners 12">
            <a:extLst>
              <a:ext uri="{FF2B5EF4-FFF2-40B4-BE49-F238E27FC236}">
                <a16:creationId xmlns:a16="http://schemas.microsoft.com/office/drawing/2014/main" xmlns="" id="{4082E0D7-3BCC-FEEA-607C-9CB98CC79868}"/>
              </a:ext>
            </a:extLst>
          </p:cNvPr>
          <p:cNvSpPr/>
          <p:nvPr/>
        </p:nvSpPr>
        <p:spPr>
          <a:xfrm>
            <a:off x="782310" y="2501162"/>
            <a:ext cx="11123743" cy="1592743"/>
          </a:xfrm>
          <a:prstGeom prst="roundRect">
            <a:avLst>
              <a:gd name="adj" fmla="val 768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একে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অন্যকে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হাত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ধোয়ার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নিয়ম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দেখাবে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28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716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18980" y="2892124"/>
            <a:ext cx="98198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হাত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ধুই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400" dirty="0" smtClean="0"/>
              <a:t>________ 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থাকি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09188" y="1762812"/>
            <a:ext cx="5476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শুন্যস্থান</a:t>
            </a:r>
            <a:r>
              <a:rPr lang="en-US" sz="2800" b="1" dirty="0"/>
              <a:t> </a:t>
            </a:r>
            <a:r>
              <a:rPr lang="en-US" sz="2800" b="1" dirty="0" err="1"/>
              <a:t>পূরণ</a:t>
            </a:r>
            <a:r>
              <a:rPr lang="en-US" sz="2800" b="1" dirty="0"/>
              <a:t> </a:t>
            </a:r>
            <a:r>
              <a:rPr lang="en-US" sz="2800" b="1" dirty="0" err="1" smtClean="0"/>
              <a:t>করঃ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3572759" y="2892123"/>
            <a:ext cx="212103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পরিচ্ছন্ন</a:t>
            </a:r>
            <a:endParaRPr lang="en-US" sz="6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50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D5B41E1-8891-BBB3-8631-6BDC710B5862}"/>
              </a:ext>
            </a:extLst>
          </p:cNvPr>
          <p:cNvSpPr/>
          <p:nvPr/>
        </p:nvSpPr>
        <p:spPr>
          <a:xfrm>
            <a:off x="4254299" y="1464995"/>
            <a:ext cx="349486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চলো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পড়ি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D733F0-062B-AE80-37C3-20A235E97F96}"/>
              </a:ext>
            </a:extLst>
          </p:cNvPr>
          <p:cNvSpPr/>
          <p:nvPr/>
        </p:nvSpPr>
        <p:spPr>
          <a:xfrm>
            <a:off x="1992202" y="3922317"/>
            <a:ext cx="912942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dirty="0" err="1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হাত</a:t>
            </a:r>
            <a:r>
              <a:rPr lang="en-US" sz="9600" b="1" dirty="0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b="1" dirty="0" err="1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ধুই</a:t>
            </a:r>
            <a:r>
              <a:rPr lang="en-US" sz="9600" b="1" dirty="0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US" sz="9600" b="1" dirty="0" err="1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পরিচ্ছন্ন</a:t>
            </a:r>
            <a:r>
              <a:rPr lang="en-US" sz="9600" b="1" dirty="0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b="1" dirty="0" err="1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থাকি</a:t>
            </a:r>
            <a:r>
              <a:rPr lang="en-US" sz="9600" b="1" dirty="0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9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A0A3282-DBB3-45E4-AAE8-C9DD8F739142}"/>
              </a:ext>
            </a:extLst>
          </p:cNvPr>
          <p:cNvSpPr txBox="1"/>
          <p:nvPr/>
        </p:nvSpPr>
        <p:spPr>
          <a:xfrm>
            <a:off x="2604154" y="2610440"/>
            <a:ext cx="5105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হাত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ধুই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পরিচ্ছন্ন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থাকি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lvl="0" algn="ctr"/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বাক্যটি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পৃষ্টা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ভরে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লিখি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।)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077823" y="2174002"/>
            <a:ext cx="296488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দ্বিতীয়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বই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০৯</a:t>
            </a: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শিরোনামঃ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বুঝে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করি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হাত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ধুই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পরিচ্ছন্ন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থাকি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20</a:t>
            </a: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পিরিয়ডঃ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০৩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pic>
        <p:nvPicPr>
          <p:cNvPr id="7" name="Picture Placeholder 10">
            <a:extLst>
              <a:ext uri="{FF2B5EF4-FFF2-40B4-BE49-F238E27FC236}">
                <a16:creationId xmlns="" xmlns:a16="http://schemas.microsoft.com/office/drawing/2014/main" id="{DF5A9351-6F59-4E9E-A233-03ED09A744C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3" b="-2269"/>
          <a:stretch/>
        </p:blipFill>
        <p:spPr>
          <a:xfrm>
            <a:off x="6457362" y="2236672"/>
            <a:ext cx="2424732" cy="3136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34770" y="2645463"/>
            <a:ext cx="10440000" cy="897018"/>
            <a:chOff x="618509" y="2242900"/>
            <a:chExt cx="10647046" cy="1170608"/>
          </a:xfrm>
        </p:grpSpPr>
        <p:grpSp>
          <p:nvGrpSpPr>
            <p:cNvPr id="7" name="Group 6"/>
            <p:cNvGrpSpPr/>
            <p:nvPr/>
          </p:nvGrpSpPr>
          <p:grpSpPr>
            <a:xfrm>
              <a:off x="618509" y="2242900"/>
              <a:ext cx="10517919" cy="939600"/>
              <a:chOff x="618509" y="2242900"/>
              <a:chExt cx="10517919" cy="93960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187628" y="224290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8509" y="2242900"/>
                <a:ext cx="2395887" cy="9396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653044" y="2437020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16" name="Oval 15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Oval 16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Oval 17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20" name="Oval 19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" name="Oval 20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Oval 21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" name="Rounded Rectangle 12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ounded Rectangle 14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Rectangle 7"/>
            <p:cNvSpPr/>
            <p:nvPr/>
          </p:nvSpPr>
          <p:spPr>
            <a:xfrm>
              <a:off x="3187628" y="2329057"/>
              <a:ext cx="8077927" cy="10844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	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ছাপা,হাতের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লেখা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বা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ডিজিটাল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ডিভাইসে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নির্দেশক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চিহ্ন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দেখে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অনুসরণ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/>
              </a:r>
              <a:br>
                <a:rPr lang="en-US" sz="2400" dirty="0" smtClean="0">
                  <a:latin typeface="NikoshBAN" pitchFamily="2" charset="0"/>
                  <a:cs typeface="NikoshBAN" pitchFamily="2" charset="0"/>
                </a:rPr>
              </a:b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	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করতে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।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34770" y="1654398"/>
            <a:ext cx="10440000" cy="720000"/>
            <a:chOff x="618509" y="1211338"/>
            <a:chExt cx="10517919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smtClean="0">
                  <a:solidFill>
                    <a:schemeClr val="tx1"/>
                  </a:solidFill>
                  <a:latin typeface="NikoshBAN"/>
                  <a:cs typeface="Times New Roman" panose="02020603050405020304" pitchFamily="18" charset="0"/>
                </a:rPr>
                <a:t>	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ছাপা,হাতের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লেখা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বা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ডিজিটাল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ডিভাইসে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শব্দ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ও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বাক্য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পড়তে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2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</a:t>
              </a:r>
              <a:endPara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8" name="Group 67"/>
          <p:cNvGrpSpPr/>
          <p:nvPr/>
        </p:nvGrpSpPr>
        <p:grpSpPr>
          <a:xfrm>
            <a:off x="834769" y="3567144"/>
            <a:ext cx="10440000" cy="720000"/>
            <a:chOff x="618509" y="3315690"/>
            <a:chExt cx="10517919" cy="949047"/>
          </a:xfrm>
        </p:grpSpPr>
        <p:grpSp>
          <p:nvGrpSpPr>
            <p:cNvPr id="69" name="Group 68"/>
            <p:cNvGrpSpPr/>
            <p:nvPr/>
          </p:nvGrpSpPr>
          <p:grpSpPr>
            <a:xfrm>
              <a:off x="618509" y="3315690"/>
              <a:ext cx="10517919" cy="949047"/>
              <a:chOff x="618509" y="3315690"/>
              <a:chExt cx="10517919" cy="949047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3187628" y="331569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  <a:latin typeface="NikoshBAN"/>
                    <a:cs typeface="Times New Roman" panose="02020603050405020304" pitchFamily="18" charset="0"/>
                  </a:rPr>
                  <a:t>   </a:t>
                </a:r>
                <a:endParaRPr lang="en-US" sz="2000" dirty="0">
                  <a:solidFill>
                    <a:schemeClr val="tx1"/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618509" y="3325137"/>
                <a:ext cx="2395887" cy="9396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shade val="30000"/>
                      <a:satMod val="115000"/>
                    </a:schemeClr>
                  </a:gs>
                  <a:gs pos="50000">
                    <a:schemeClr val="accent6">
                      <a:shade val="67500"/>
                      <a:satMod val="115000"/>
                    </a:schemeClr>
                  </a:gs>
                  <a:gs pos="100000">
                    <a:schemeClr val="accent6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ctr">
                  <a:buFont typeface="Wingdings" panose="05000000000000000000" pitchFamily="2" charset="2"/>
                  <a:buChar char="q"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3" name="Group 72"/>
              <p:cNvGrpSpPr/>
              <p:nvPr/>
            </p:nvGrpSpPr>
            <p:grpSpPr>
              <a:xfrm>
                <a:off x="2653044" y="3466924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74" name="Group 73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78" name="Oval 77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Oval 78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Oval 79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81" name="Group 80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82" name="Oval 81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" name="Oval 82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4" name="Oval 83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75" name="Rounded Rectangle 74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ounded Rectangle 75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ounded Rectangle 76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70" name="Rectangle 69"/>
            <p:cNvSpPr/>
            <p:nvPr/>
          </p:nvSpPr>
          <p:spPr>
            <a:xfrm>
              <a:off x="4092106" y="3559121"/>
              <a:ext cx="4575116" cy="6085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অনুরোধসূচক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বাক্য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 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লিখতে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 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।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2A513E13-2E5A-9615-1BE7-462CD9FB30DB}"/>
              </a:ext>
            </a:extLst>
          </p:cNvPr>
          <p:cNvSpPr/>
          <p:nvPr/>
        </p:nvSpPr>
        <p:spPr>
          <a:xfrm>
            <a:off x="3549753" y="515781"/>
            <a:ext cx="4441372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চলো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ভিডিও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দেখি</a:t>
            </a:r>
            <a:endParaRPr lang="en-US" sz="40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গান_গাই_যতক্ষন_আর_হাত_ধোই_ততক্ষন_।।_I_sing_as_long_as_I_wash_my_hands(360p)">
            <a:hlinkClick r:id="" action="ppaction://media"/>
            <a:extLst>
              <a:ext uri="{FF2B5EF4-FFF2-40B4-BE49-F238E27FC236}">
                <a16:creationId xmlns="" xmlns:a16="http://schemas.microsoft.com/office/drawing/2014/main" id="{CE4163D0-CB8B-5D90-3C4D-2F89CF85A9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79225" y="1574724"/>
            <a:ext cx="7295849" cy="410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="" xmlns:a16="http://schemas.microsoft.com/office/drawing/2014/main" id="{6ED29744-B52C-58AF-F988-65C6721EC7EA}"/>
              </a:ext>
            </a:extLst>
          </p:cNvPr>
          <p:cNvSpPr/>
          <p:nvPr/>
        </p:nvSpPr>
        <p:spPr>
          <a:xfrm>
            <a:off x="4250871" y="239486"/>
            <a:ext cx="3690258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পূর্ব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জ্ঞান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যাচাই</a:t>
            </a:r>
            <a:endParaRPr lang="en-US" sz="40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Rectangle: Rounded Corners 4">
            <a:extLst>
              <a:ext uri="{FF2B5EF4-FFF2-40B4-BE49-F238E27FC236}">
                <a16:creationId xmlns="" xmlns:a16="http://schemas.microsoft.com/office/drawing/2014/main" id="{384C00F3-CB71-3E7B-7D52-1D8BD07C1A09}"/>
              </a:ext>
            </a:extLst>
          </p:cNvPr>
          <p:cNvSpPr/>
          <p:nvPr/>
        </p:nvSpPr>
        <p:spPr>
          <a:xfrm>
            <a:off x="1317170" y="1415143"/>
            <a:ext cx="9285515" cy="290233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তোমরা</a:t>
            </a:r>
            <a:r>
              <a:rPr lang="en-US" sz="8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কখন</a:t>
            </a:r>
            <a:r>
              <a:rPr lang="en-US" sz="8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কখন</a:t>
            </a:r>
            <a:r>
              <a:rPr lang="en-US" sz="8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US" sz="8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কীভাবে</a:t>
            </a:r>
            <a:r>
              <a:rPr lang="en-US" sz="8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হাত</a:t>
            </a:r>
            <a:r>
              <a:rPr lang="en-US" sz="8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ধোও</a:t>
            </a:r>
            <a:r>
              <a:rPr lang="en-US" sz="8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</p:txBody>
      </p:sp>
      <p:sp>
        <p:nvSpPr>
          <p:cNvPr id="7" name="Rectangle: Rounded Corners 1">
            <a:extLst>
              <a:ext uri="{FF2B5EF4-FFF2-40B4-BE49-F238E27FC236}">
                <a16:creationId xmlns="" xmlns:a16="http://schemas.microsoft.com/office/drawing/2014/main" id="{7E955348-9AC6-E43B-B3F0-9195AA6C07DB}"/>
              </a:ext>
            </a:extLst>
          </p:cNvPr>
          <p:cNvSpPr/>
          <p:nvPr/>
        </p:nvSpPr>
        <p:spPr>
          <a:xfrm>
            <a:off x="1434388" y="4415448"/>
            <a:ext cx="9285515" cy="1948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শিক্ষার্থীদের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উত্তর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শুনবেন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b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সঠিক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উত্তর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দিতে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সহায়তা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করবেন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44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21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6">
            <a:extLst>
              <a:ext uri="{FF2B5EF4-FFF2-40B4-BE49-F238E27FC236}">
                <a16:creationId xmlns="" xmlns:a16="http://schemas.microsoft.com/office/drawing/2014/main" id="{DE2D7021-9698-0909-A783-23D7F7A0E799}"/>
              </a:ext>
            </a:extLst>
          </p:cNvPr>
          <p:cNvSpPr/>
          <p:nvPr/>
        </p:nvSpPr>
        <p:spPr>
          <a:xfrm>
            <a:off x="2689837" y="491092"/>
            <a:ext cx="5927272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ছবিটিতে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দেখতে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পাচ্ছি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  <p:sp>
        <p:nvSpPr>
          <p:cNvPr id="9" name="Rectangle: Rounded Corners 7">
            <a:extLst>
              <a:ext uri="{FF2B5EF4-FFF2-40B4-BE49-F238E27FC236}">
                <a16:creationId xmlns="" xmlns:a16="http://schemas.microsoft.com/office/drawing/2014/main" id="{143AA6FE-91EE-7003-0EDF-738C070F9515}"/>
              </a:ext>
            </a:extLst>
          </p:cNvPr>
          <p:cNvSpPr/>
          <p:nvPr/>
        </p:nvSpPr>
        <p:spPr>
          <a:xfrm>
            <a:off x="2890157" y="5371851"/>
            <a:ext cx="5927272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দ্বারা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বুঝানো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হয়েছে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A21AA0D-ECDA-976E-64B0-32FE4FDE5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080" y="1687605"/>
            <a:ext cx="4269425" cy="351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82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6">
            <a:extLst>
              <a:ext uri="{FF2B5EF4-FFF2-40B4-BE49-F238E27FC236}">
                <a16:creationId xmlns="" xmlns:a16="http://schemas.microsoft.com/office/drawing/2014/main" id="{C3E4B73C-234F-EA95-5271-CBFC37C00727}"/>
              </a:ext>
            </a:extLst>
          </p:cNvPr>
          <p:cNvSpPr/>
          <p:nvPr/>
        </p:nvSpPr>
        <p:spPr>
          <a:xfrm>
            <a:off x="2708690" y="509946"/>
            <a:ext cx="6558643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দ্বারা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বুঝানো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হয়েছে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 </a:t>
            </a:r>
          </a:p>
        </p:txBody>
      </p:sp>
      <p:sp>
        <p:nvSpPr>
          <p:cNvPr id="3" name="Rectangle: Rounded Corners 7">
            <a:extLst>
              <a:ext uri="{FF2B5EF4-FFF2-40B4-BE49-F238E27FC236}">
                <a16:creationId xmlns="" xmlns:a16="http://schemas.microsoft.com/office/drawing/2014/main" id="{9EBD8482-A2A9-ACFD-09EB-EEE84BB688C6}"/>
              </a:ext>
            </a:extLst>
          </p:cNvPr>
          <p:cNvSpPr/>
          <p:nvPr/>
        </p:nvSpPr>
        <p:spPr>
          <a:xfrm>
            <a:off x="2946718" y="5268156"/>
            <a:ext cx="5927272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সংকেত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72550CD-F9F3-11DA-E114-1C416CA87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022" y="1631044"/>
            <a:ext cx="4269425" cy="351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70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616" y="348790"/>
            <a:ext cx="8078772" cy="6146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 rot="230307">
            <a:off x="4297424" y="2384518"/>
            <a:ext cx="4441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আজকের</a:t>
            </a:r>
            <a:r>
              <a:rPr lang="en-US" sz="48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endParaRPr lang="en-US" sz="4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30307">
            <a:off x="4496211" y="3037209"/>
            <a:ext cx="40440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দেখে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বুঝে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endParaRPr lang="en-US" sz="80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678" y="1987520"/>
            <a:ext cx="3229647" cy="45862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30307">
            <a:off x="4439650" y="3921392"/>
            <a:ext cx="4044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হাত</a:t>
            </a:r>
            <a:r>
              <a:rPr lang="en-US" sz="32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ধুই</a:t>
            </a:r>
            <a:r>
              <a:rPr lang="en-US" sz="32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পরিচ্ছন্ন</a:t>
            </a:r>
            <a:r>
              <a:rPr lang="en-US" sz="32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থাকি</a:t>
            </a:r>
            <a:r>
              <a:rPr lang="en-US" sz="32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6000" b="1" dirty="0">
              <a:solidFill>
                <a:srgbClr val="0070C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68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869DA63-2105-5F5B-58A1-66442EBE696A}"/>
              </a:ext>
            </a:extLst>
          </p:cNvPr>
          <p:cNvSpPr/>
          <p:nvPr/>
        </p:nvSpPr>
        <p:spPr>
          <a:xfrm>
            <a:off x="1429445" y="221287"/>
            <a:ext cx="918071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cap="none" spc="0" dirty="0" err="1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চলো</a:t>
            </a:r>
            <a:r>
              <a:rPr lang="en-US" sz="60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,</a:t>
            </a:r>
            <a:r>
              <a:rPr lang="en-US" sz="6000" b="1" cap="none" spc="0" dirty="0" err="1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হাত</a:t>
            </a:r>
            <a:r>
              <a:rPr lang="en-US" sz="60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ধোয়ার</a:t>
            </a:r>
            <a:r>
              <a:rPr lang="en-US" sz="60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সঠিক</a:t>
            </a:r>
            <a:r>
              <a:rPr lang="en-US" sz="60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নিয়ম</a:t>
            </a:r>
            <a:r>
              <a:rPr lang="en-US" sz="60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দেখি</a:t>
            </a:r>
            <a:r>
              <a:rPr lang="en-US" sz="60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endParaRPr lang="en-US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C341C08-ECC8-35AB-5491-E928332FD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061" y="1450633"/>
            <a:ext cx="6064707" cy="373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7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5414</TotalTime>
  <Words>193</Words>
  <Application>Microsoft Office PowerPoint</Application>
  <PresentationFormat>Widescreen</PresentationFormat>
  <Paragraphs>47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Nikosh</vt:lpstr>
      <vt:lpstr>NikoshBAN</vt:lpstr>
      <vt:lpstr>SutonnyMJ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421</cp:revision>
  <dcterms:created xsi:type="dcterms:W3CDTF">2021-07-26T10:09:43Z</dcterms:created>
  <dcterms:modified xsi:type="dcterms:W3CDTF">2026-07-13T16:59:58Z</dcterms:modified>
</cp:coreProperties>
</file>