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7" r:id="rId2"/>
    <p:sldId id="258" r:id="rId3"/>
    <p:sldId id="301" r:id="rId4"/>
    <p:sldId id="291" r:id="rId5"/>
    <p:sldId id="300" r:id="rId6"/>
    <p:sldId id="317" r:id="rId7"/>
    <p:sldId id="298" r:id="rId8"/>
    <p:sldId id="299" r:id="rId9"/>
    <p:sldId id="304" r:id="rId10"/>
    <p:sldId id="264" r:id="rId11"/>
    <p:sldId id="307" r:id="rId12"/>
    <p:sldId id="308" r:id="rId13"/>
    <p:sldId id="309" r:id="rId14"/>
    <p:sldId id="310" r:id="rId15"/>
    <p:sldId id="312" r:id="rId16"/>
    <p:sldId id="269" r:id="rId17"/>
    <p:sldId id="313" r:id="rId18"/>
    <p:sldId id="314" r:id="rId19"/>
    <p:sldId id="315" r:id="rId20"/>
    <p:sldId id="316" r:id="rId21"/>
    <p:sldId id="295" r:id="rId22"/>
    <p:sldId id="279" r:id="rId23"/>
    <p:sldId id="280" r:id="rId24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040"/>
    <a:srgbClr val="990000"/>
    <a:srgbClr val="990033"/>
    <a:srgbClr val="BE5812"/>
    <a:srgbClr val="542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82" y="60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7D4B3-38C5-4D6D-9320-494DF713F92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EF9A-E7E9-4FBF-8977-56240A3BD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2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47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5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65125"/>
            <a:ext cx="2464594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65125"/>
            <a:ext cx="725090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8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9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709739"/>
            <a:ext cx="9858375" cy="2852737"/>
          </a:xfrm>
          <a:prstGeom prst="rect">
            <a:avLst/>
          </a:prstGeom>
        </p:spPr>
        <p:txBody>
          <a:bodyPr anchor="b"/>
          <a:lstStyle>
            <a:lvl1pPr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589464"/>
            <a:ext cx="985837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9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0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681163"/>
            <a:ext cx="48354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505075"/>
            <a:ext cx="483542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681163"/>
            <a:ext cx="4859239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505075"/>
            <a:ext cx="4859239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3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9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4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62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0" y="0"/>
            <a:ext cx="11430000" cy="6858000"/>
          </a:xfrm>
          <a:prstGeom prst="frame">
            <a:avLst>
              <a:gd name="adj1" fmla="val 2130"/>
            </a:avLst>
          </a:prstGeom>
          <a:solidFill>
            <a:srgbClr val="F0404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0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857250" rtl="0" eaLnBrk="1" latinLnBrk="0" hangingPunct="1">
        <a:lnSpc>
          <a:spcPct val="90000"/>
        </a:lnSpc>
        <a:spcBef>
          <a:spcPts val="938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36374" y="797353"/>
            <a:ext cx="7611038" cy="9521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মিডিয়া শ্রেণিতে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</a:t>
            </a:r>
            <a:endParaRPr lang="bn-IN" sz="8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r="45765"/>
          <a:stretch/>
        </p:blipFill>
        <p:spPr>
          <a:xfrm>
            <a:off x="3449169" y="1749537"/>
            <a:ext cx="4585447" cy="4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5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991737" y="518125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7940" y="5300987"/>
            <a:ext cx="5918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r">
              <a:buFont typeface="Wingdings" panose="05000000000000000000" pitchFamily="2" charset="2"/>
              <a:buChar char="q"/>
            </a:pP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 </a:t>
            </a:r>
            <a:r>
              <a:rPr lang="bn-IN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বোঝায় লেখ</a:t>
            </a:r>
            <a:r>
              <a:rPr lang="bn-BD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36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t="2679" r="4438" b="3467"/>
          <a:stretch/>
        </p:blipFill>
        <p:spPr>
          <a:xfrm>
            <a:off x="4239212" y="1811895"/>
            <a:ext cx="3392090" cy="28730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759056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b="8423"/>
          <a:stretch/>
        </p:blipFill>
        <p:spPr>
          <a:xfrm>
            <a:off x="738171" y="1816153"/>
            <a:ext cx="4867836" cy="3209160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w="101600" prst="riblet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795" y="1842639"/>
            <a:ext cx="5098191" cy="3156726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w="101600" prst="riblet"/>
          </a:sp3d>
        </p:spPr>
      </p:pic>
      <p:sp>
        <p:nvSpPr>
          <p:cNvPr id="6" name="TextBox 5"/>
          <p:cNvSpPr txBox="1"/>
          <p:nvPr/>
        </p:nvSpPr>
        <p:spPr>
          <a:xfrm>
            <a:off x="2996424" y="566057"/>
            <a:ext cx="4797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3029" y="5655564"/>
            <a:ext cx="891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ইচ্ছে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করলেই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দৈত্যের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কাহার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71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026" y="1404565"/>
            <a:ext cx="2710451" cy="3533019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7" name="TextBox 6"/>
          <p:cNvSpPr txBox="1"/>
          <p:nvPr/>
        </p:nvSpPr>
        <p:spPr>
          <a:xfrm>
            <a:off x="2604538" y="508000"/>
            <a:ext cx="6524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 কী বোঝা যায়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3024" y="5130808"/>
            <a:ext cx="7830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লেখকদের অধিকার সংরক্ষণের জন্য ১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IN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৬২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সালে যুক্তরাজ্যে প্রথম কপিরাইট আইন পাশ করা হয়।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21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/>
          <a:stretch/>
        </p:blipFill>
        <p:spPr>
          <a:xfrm>
            <a:off x="2858247" y="1209101"/>
            <a:ext cx="5486401" cy="36237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TextBox 6"/>
          <p:cNvSpPr txBox="1"/>
          <p:nvPr/>
        </p:nvSpPr>
        <p:spPr>
          <a:xfrm>
            <a:off x="1553882" y="4988423"/>
            <a:ext cx="8095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56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215152" y="5284259"/>
            <a:ext cx="10784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 আইন চালু আছে সে দেশে মৃত্যুর ১০০ বছর পর পর্যন্ত বলবৎ থাকে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" r="3757"/>
          <a:stretch/>
        </p:blipFill>
        <p:spPr>
          <a:xfrm>
            <a:off x="2968345" y="874058"/>
            <a:ext cx="5637774" cy="37517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5" name="TextBox 6"/>
          <p:cNvSpPr txBox="1"/>
          <p:nvPr/>
        </p:nvSpPr>
        <p:spPr>
          <a:xfrm>
            <a:off x="310317" y="5300809"/>
            <a:ext cx="10784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সাধারণত লেখক শিল্পী, নাট্যকারের মৃত্যুর ৫০ থেকে ৭০ বছর পর পর্যন্ত বলবৎ থাকে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05482" y="5300809"/>
            <a:ext cx="10784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 কপিরাইট আইনের মেয়াদ ৬০ বছর।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09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0043" y="622157"/>
            <a:ext cx="5171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রক্ষার উপায় </a:t>
            </a: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/>
          </a:p>
        </p:txBody>
      </p:sp>
      <p:sp>
        <p:nvSpPr>
          <p:cNvPr id="4" name="Rectangle 3"/>
          <p:cNvSpPr/>
          <p:nvPr/>
        </p:nvSpPr>
        <p:spPr>
          <a:xfrm>
            <a:off x="752349" y="162172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কাউকে কম্পিউটার থেকে কোন কিছু কপি করতে দেওয়া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52349" y="238820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কপিরাইট আইন ভঙ্গ করা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52349" y="3182759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সৃজনশীল কোন কিছু কপি করা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2349" y="397731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অনলাইনে কাজ করার পর লগআউট করতে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752349" y="4721617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৬. কম্পিউটার ওপেনিং পাসওয়ার্ড  দিতে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752349" y="5487618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কাউকে নিজ পাসওয়ার্ড দেওয়া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2836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911055" y="667423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2282" y="5476546"/>
            <a:ext cx="8727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আইন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করণীয়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লেখ।</a:t>
            </a:r>
            <a:r>
              <a:rPr lang="bn-BD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59" y="1958745"/>
            <a:ext cx="4263115" cy="29368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989401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449" y="1612936"/>
            <a:ext cx="3128963" cy="3554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3" name="Rectangle 2"/>
          <p:cNvSpPr/>
          <p:nvPr/>
        </p:nvSpPr>
        <p:spPr>
          <a:xfrm>
            <a:off x="504966" y="5305573"/>
            <a:ext cx="104405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পড়ালেখার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টোকপি করি, তা কপিরাইট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আইন ভঙ্গ করেনা। এ রকম ব্যবহারকে বলা হয় ফেয়ার হাউজ।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244673" y="552141"/>
            <a:ext cx="9158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ছবিতে কী করছে?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13730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0043" y="622157"/>
            <a:ext cx="40911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প্রয়োজনীয়তা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752349" y="162172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কেউ যেন অন্যের সৃজনশীল কর্ম নিজের নামে না চালাতে পারে।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752349" y="2317758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সৃজনশীল কর্মের ফল নিজে ভোগ করতে পারে।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52349" y="301379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নিজের বুদ্ধির বিকাশ ঘটবে।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52349" y="3709830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সৃজনশীল কাজের রয়্যালটি নিজে ভোগ করবে।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2349" y="4405866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৫. লেখক, শিল্পীদের অধিকার সংরক্ষণ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752349" y="510190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মৃত্যুর পর উত্তরাধীকারগণ সুবিধা ভোগ করবে।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72267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2" y="1223819"/>
            <a:ext cx="5950424" cy="34027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Rectangle 2"/>
          <p:cNvSpPr/>
          <p:nvPr/>
        </p:nvSpPr>
        <p:spPr>
          <a:xfrm>
            <a:off x="354841" y="5101902"/>
            <a:ext cx="107680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লেখক, শিল্পী প্রোগ্রামার, নাট্যকার ইচ্ছা করে শর্তসাপেক্ষে কপি করা জন্য সৃজনশীন কর্ম উন্মুক্ত করে দিতে পারে। এই দর্শনকে বলা হয় মুক্ত দর্শন বা ওপেন সোর্স ফিলসফি।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81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368244" y="3904822"/>
            <a:ext cx="4600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ি: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সপ্তম</a:t>
            </a:r>
            <a:endParaRPr lang="en-US" sz="32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৩য়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ঠ-২৩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</a:p>
          <a:p>
            <a:pPr>
              <a:defRPr/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তারিখ: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68858" y="5852795"/>
            <a:ext cx="2294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302F284-0852-42BD-8FFB-BB6D6EA3DD9D}" type="datetime1">
              <a:rPr lang="bn-IN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14-07-26</a:t>
            </a:fld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ইং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97073" y="665946"/>
            <a:ext cx="597871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7.jpg"/>
          <p:cNvPicPr>
            <a:picLocks noChangeAspect="1"/>
          </p:cNvPicPr>
          <p:nvPr/>
        </p:nvPicPr>
        <p:blipFill rotWithShape="1">
          <a:blip r:embed="rId2"/>
          <a:srcRect t="-2" r="-180" b="1990"/>
          <a:stretch/>
        </p:blipFill>
        <p:spPr>
          <a:xfrm>
            <a:off x="7905300" y="839260"/>
            <a:ext cx="2045523" cy="24830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TextBox 15"/>
          <p:cNvSpPr txBox="1"/>
          <p:nvPr/>
        </p:nvSpPr>
        <p:spPr>
          <a:xfrm>
            <a:off x="311506" y="3926742"/>
            <a:ext cx="4913192" cy="2431435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নার্গিস 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(আইসিটি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পোরজনা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এম, এন উচ্চ বিদ্যালয়,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শাহজাদপুর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সিরাজগঞ্জ।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nargiskhatunm1979@gmail.com</a:t>
            </a:r>
            <a:endParaRPr lang="bn-BD" sz="24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10846"/>
          <a:stretch/>
        </p:blipFill>
        <p:spPr>
          <a:xfrm>
            <a:off x="1805021" y="1173908"/>
            <a:ext cx="2212639" cy="26190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205264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1055" y="739993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5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6685" y="5638742"/>
            <a:ext cx="6909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আইনের প্রয়োজনীয়তা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 করে লেখ।</a:t>
            </a:r>
            <a:endParaRPr lang="en-US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2984538" y="2097897"/>
            <a:ext cx="5242937" cy="3106270"/>
            <a:chOff x="2635622" y="2349727"/>
            <a:chExt cx="4975413" cy="23031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5" r="10053" b="3162"/>
            <a:stretch/>
          </p:blipFill>
          <p:spPr>
            <a:xfrm>
              <a:off x="2635622" y="2349727"/>
              <a:ext cx="2205318" cy="23031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6"/>
            <a:stretch/>
          </p:blipFill>
          <p:spPr>
            <a:xfrm>
              <a:off x="4666129" y="2349727"/>
              <a:ext cx="2944906" cy="2303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0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368787" y="2594093"/>
            <a:ext cx="4328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0835" y="1974352"/>
            <a:ext cx="8440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জীবনযাপনের সম্পদ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953" y="3965799"/>
            <a:ext cx="9952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যেটি স্পর্শ করা যায় সেটি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ধরনের সম্পদ?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66250" y="2568606"/>
            <a:ext cx="4857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২ ধরণের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68788" y="3235599"/>
            <a:ext cx="4052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৫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81245" y="3183500"/>
            <a:ext cx="4634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68787" y="4548968"/>
            <a:ext cx="2641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96367" y="4604618"/>
            <a:ext cx="319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68389" y="5133743"/>
            <a:ext cx="2412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ঘ. মানবিক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96367" y="5189393"/>
            <a:ext cx="319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3324" y="2001721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 কপিরাইট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 সালে আইন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পাশ করা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05285" y="645084"/>
            <a:ext cx="2805112" cy="744315"/>
          </a:xfrm>
          <a:prstGeom prst="roundRect">
            <a:avLst>
              <a:gd name="adj" fmla="val 15378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মূল্যায়ন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63323" y="2857499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কর্মের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অধিকার রক্ষার জন্য কী তৈরি করা হয়েছে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3323" y="3716595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রয়্যালটি কী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3323" y="4618639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 কপিরাইট আইনের মেয়াদ কত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49876" y="5494764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মৃত্যুর কত 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বছর পর্যন্ত কপিরাইট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আইন বলবৎ থাকে</a:t>
            </a:r>
            <a:r>
              <a:rPr lang="bn-IN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9425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7" grpId="1"/>
      <p:bldP spid="18" grpId="0"/>
      <p:bldP spid="19" grpId="0"/>
      <p:bldP spid="20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15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1353" y="512624"/>
            <a:ext cx="3044243" cy="919401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588" y="5606217"/>
            <a:ext cx="1081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 আইন ভঙ্গ করবে না ব্যাখ্যা করে লিখে নিয়ে আসবে।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353" y="1698170"/>
            <a:ext cx="3006446" cy="36962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34" y="377105"/>
            <a:ext cx="2799951" cy="184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30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2363" y="593912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মত সবাইকে ধন্যবাদ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39" y="2264228"/>
            <a:ext cx="5733143" cy="35215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</p:spTree>
    <p:extLst>
      <p:ext uri="{BB962C8B-B14F-4D97-AF65-F5344CB8AC3E}">
        <p14:creationId xmlns:p14="http://schemas.microsoft.com/office/powerpoint/2010/main" val="1265436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" t="7279" r="3006"/>
          <a:stretch/>
        </p:blipFill>
        <p:spPr>
          <a:xfrm>
            <a:off x="482632" y="1553024"/>
            <a:ext cx="5344219" cy="3654613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prst="relaxedInset"/>
          </a:sp3d>
        </p:spPr>
      </p:pic>
      <p:sp>
        <p:nvSpPr>
          <p:cNvPr id="3" name="Rectangle 2"/>
          <p:cNvSpPr/>
          <p:nvPr/>
        </p:nvSpPr>
        <p:spPr>
          <a:xfrm>
            <a:off x="1127422" y="5289369"/>
            <a:ext cx="336983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উপরের চিত্রে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23754" y="1553024"/>
            <a:ext cx="5074877" cy="3633002"/>
            <a:chOff x="990600" y="1295400"/>
            <a:chExt cx="7391400" cy="4369665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Left">
              <a:rot lat="0" lon="600000" rev="0"/>
            </a:camera>
            <a:lightRig rig="soft" dir="t">
              <a:rot lat="0" lon="0" rev="0"/>
            </a:lightRig>
          </a:scene3d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1295400"/>
              <a:ext cx="7391400" cy="4369665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5"/>
            <a:stretch/>
          </p:blipFill>
          <p:spPr>
            <a:xfrm rot="21081731">
              <a:off x="2902748" y="2316666"/>
              <a:ext cx="769576" cy="952626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5"/>
            <a:stretch/>
          </p:blipFill>
          <p:spPr>
            <a:xfrm rot="21081731">
              <a:off x="4291646" y="2096972"/>
              <a:ext cx="581310" cy="719579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5198894" y="5244081"/>
            <a:ext cx="624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মেয়েরা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08156" y="535948"/>
            <a:ext cx="6514925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চিত্রেটি মনোযোগ দিয়ে লক্ষ্য করঃ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2552" y="5289369"/>
            <a:ext cx="2411238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ফটোকপি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4611" y="5240390"/>
            <a:ext cx="624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লেখালেখি করাকে ইংরেজিতে কী বলে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97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/>
      <p:bldP spid="9" grpId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0" r="4853" b="1899"/>
          <a:stretch/>
        </p:blipFill>
        <p:spPr>
          <a:xfrm>
            <a:off x="2909193" y="2464146"/>
            <a:ext cx="5513294" cy="354528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 w="139700" h="139700" prst="divot"/>
          </a:sp3d>
        </p:spPr>
      </p:pic>
      <p:sp>
        <p:nvSpPr>
          <p:cNvPr id="4" name="TextBox 3"/>
          <p:cNvSpPr txBox="1"/>
          <p:nvPr/>
        </p:nvSpPr>
        <p:spPr>
          <a:xfrm>
            <a:off x="2864223" y="561018"/>
            <a:ext cx="59167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ঠের বিষয়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92170" y="1418503"/>
            <a:ext cx="2460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51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10591" y="2293849"/>
            <a:ext cx="4434228" cy="787726"/>
          </a:xfrm>
          <a:prstGeom prst="rect">
            <a:avLst/>
          </a:prstGeom>
        </p:spPr>
        <p:txBody>
          <a:bodyPr vert="horz" lIns="85725" tIns="42863" rIns="85725" bIns="4286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.....</a:t>
            </a:r>
            <a:r>
              <a:rPr lang="bn-BD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0209" y="3253204"/>
            <a:ext cx="4089581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10591" y="4569169"/>
            <a:ext cx="701666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করণীয়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2285" y="5221883"/>
            <a:ext cx="75119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আইনের প্রয়োজনীয়তা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িশ্লেষণ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252686" y="804761"/>
            <a:ext cx="2707674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60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1787" y="3202753"/>
            <a:ext cx="578081" cy="518615"/>
            <a:chOff x="822128" y="3202753"/>
            <a:chExt cx="578081" cy="518615"/>
          </a:xfrm>
        </p:grpSpPr>
        <p:sp>
          <p:nvSpPr>
            <p:cNvPr id="9" name="Oval 8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92169" y="4583782"/>
            <a:ext cx="578081" cy="518615"/>
            <a:chOff x="822128" y="3202753"/>
            <a:chExt cx="578081" cy="518615"/>
          </a:xfrm>
        </p:grpSpPr>
        <p:sp>
          <p:nvSpPr>
            <p:cNvPr id="12" name="Oval 11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5-Point Star 12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92169" y="5261149"/>
            <a:ext cx="578081" cy="518615"/>
            <a:chOff x="822128" y="3202753"/>
            <a:chExt cx="578081" cy="518615"/>
          </a:xfrm>
        </p:grpSpPr>
        <p:sp>
          <p:nvSpPr>
            <p:cNvPr id="15" name="Oval 14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407469" y="3913601"/>
            <a:ext cx="709841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জীবনযাপনের জন্য সম্পদের শ্রেণি বিভাগ 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89047" y="3863150"/>
            <a:ext cx="578081" cy="518615"/>
            <a:chOff x="822128" y="3202753"/>
            <a:chExt cx="578081" cy="518615"/>
          </a:xfrm>
        </p:grpSpPr>
        <p:sp>
          <p:nvSpPr>
            <p:cNvPr id="19" name="Oval 18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3476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9670" y="5356518"/>
            <a:ext cx="9493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 কর্মের পুনরুৎপাদন বা অবৈধ্য ব্যবহারকে কপি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9" t="11075" r="37812" b="49051"/>
          <a:stretch/>
        </p:blipFill>
        <p:spPr>
          <a:xfrm>
            <a:off x="1639177" y="2813390"/>
            <a:ext cx="753036" cy="837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392213" y="658692"/>
            <a:ext cx="6524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টিতে কী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9" t="11075" r="37812" b="49051"/>
          <a:stretch/>
        </p:blipFill>
        <p:spPr>
          <a:xfrm>
            <a:off x="8733290" y="2663617"/>
            <a:ext cx="753036" cy="837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158" y="1767369"/>
            <a:ext cx="2875136" cy="2468552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CF9FF"/>
              </a:clrFrom>
              <a:clrTo>
                <a:srgbClr val="ECF9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2" t="7583" r="16726" b="10523"/>
          <a:stretch/>
        </p:blipFill>
        <p:spPr>
          <a:xfrm>
            <a:off x="644096" y="1873499"/>
            <a:ext cx="3082785" cy="27172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8343" y="4134323"/>
            <a:ext cx="652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 ফোল্ডার থেকে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ফোল্ডারে কপি হচ্ছে।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31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236 -0.09977 L 0.4325 -0.19491 C 0.3975 -0.21574 0.34694 -0.22662 0.29389 -0.22662 C 0.23444 -0.22662 0.18555 -0.21574 0.15153 -0.19491 L -0.00847 -0.09931 " pathEditMode="relative" rAng="5400000" ptsTypes="AAA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42" y="-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8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61 -0.04561 L -0.17847 -0.12014 C -0.21333 -0.13658 -0.26388 -0.14514 -0.31694 -0.14514 C -0.37666 -0.14514 -0.42527 -0.13658 -0.4593 -0.12014 L -0.61916 -0.04561 " pathEditMode="relative" rAng="5400000" ptsTypes="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28" y="-4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7257" y="645459"/>
            <a:ext cx="4303060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 জীবনযাপনের সম্পদ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539688" y="1320428"/>
            <a:ext cx="8101852" cy="1964142"/>
            <a:chOff x="1539688" y="1320428"/>
            <a:chExt cx="8101852" cy="1964142"/>
          </a:xfrm>
        </p:grpSpPr>
        <p:sp>
          <p:nvSpPr>
            <p:cNvPr id="3" name="TextBox 2"/>
            <p:cNvSpPr txBox="1"/>
            <p:nvPr/>
          </p:nvSpPr>
          <p:spPr>
            <a:xfrm>
              <a:off x="1539688" y="2638239"/>
              <a:ext cx="2971800" cy="64633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জাগতিক 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669740" y="2638239"/>
              <a:ext cx="2971800" cy="64633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বুদ্ধিবৃত্তিক 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716306" y="1320428"/>
              <a:ext cx="5916706" cy="1304364"/>
              <a:chOff x="2716306" y="1320428"/>
              <a:chExt cx="5916706" cy="1304364"/>
            </a:xfrm>
            <a:noFill/>
          </p:grpSpPr>
          <p:sp>
            <p:nvSpPr>
              <p:cNvPr id="6" name="Down Arrow 5"/>
              <p:cNvSpPr/>
              <p:nvPr/>
            </p:nvSpPr>
            <p:spPr>
              <a:xfrm>
                <a:off x="5419165" y="1320428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716306" y="1870885"/>
                <a:ext cx="5916706" cy="215153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" name="Down Arrow 7"/>
              <p:cNvSpPr/>
              <p:nvPr/>
            </p:nvSpPr>
            <p:spPr>
              <a:xfrm>
                <a:off x="2918012" y="2087782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" name="Down Arrow 8"/>
              <p:cNvSpPr/>
              <p:nvPr/>
            </p:nvSpPr>
            <p:spPr>
              <a:xfrm>
                <a:off x="7920317" y="2087782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1" name="Rectangle 10"/>
          <p:cNvSpPr/>
          <p:nvPr/>
        </p:nvSpPr>
        <p:spPr>
          <a:xfrm>
            <a:off x="962468" y="3920029"/>
            <a:ext cx="10258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জাগতিক= যেটি স্পর্শ করা যায় সেটি জাগতিক।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0515" y="4710830"/>
            <a:ext cx="1060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বুদ্ধিবৃত্তিক= বুদ্ধিবৃত্তিক কাজের মাধ্যমে যে সম্পদ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 তাকে 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endParaRPr lang="bn-IN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সম্পদ বলে।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44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1864" y="504001"/>
            <a:ext cx="2971800" cy="76944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2513" y="1752527"/>
            <a:ext cx="10418269" cy="4231565"/>
            <a:chOff x="522513" y="1752527"/>
            <a:chExt cx="10418269" cy="4231565"/>
          </a:xfrm>
        </p:grpSpPr>
        <p:grpSp>
          <p:nvGrpSpPr>
            <p:cNvPr id="8" name="Group 7"/>
            <p:cNvGrpSpPr/>
            <p:nvPr/>
          </p:nvGrpSpPr>
          <p:grpSpPr>
            <a:xfrm>
              <a:off x="522513" y="1752527"/>
              <a:ext cx="5313082" cy="4231565"/>
              <a:chOff x="522513" y="1752527"/>
              <a:chExt cx="5313082" cy="4231565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513" y="1752527"/>
                <a:ext cx="5313082" cy="3633412"/>
              </a:xfrm>
              <a:prstGeom prst="rect">
                <a:avLst/>
              </a:prstGeom>
              <a:scene3d>
                <a:camera prst="perspectiveRight">
                  <a:rot lat="0" lon="20999994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436914" y="5399317"/>
                <a:ext cx="39043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বাড়ি গাড়ি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5792053" y="1752527"/>
              <a:ext cx="5148729" cy="4218187"/>
              <a:chOff x="5792053" y="1752527"/>
              <a:chExt cx="5148729" cy="4218187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82"/>
              <a:stretch/>
            </p:blipFill>
            <p:spPr>
              <a:xfrm>
                <a:off x="5792053" y="1752527"/>
                <a:ext cx="5148729" cy="3633412"/>
              </a:xfrm>
              <a:prstGeom prst="rect">
                <a:avLst/>
              </a:prstGeom>
              <a:scene3d>
                <a:camera prst="perspectiveLeft">
                  <a:rot lat="0" lon="300000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6436017" y="5385939"/>
                <a:ext cx="39043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 কড়ি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540655" y="1654627"/>
            <a:ext cx="5308604" cy="4271403"/>
            <a:chOff x="540655" y="1553029"/>
            <a:chExt cx="5308604" cy="42714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30" b="11164"/>
            <a:stretch/>
          </p:blipFill>
          <p:spPr>
            <a:xfrm>
              <a:off x="540655" y="1553029"/>
              <a:ext cx="5308604" cy="3686628"/>
            </a:xfrm>
            <a:prstGeom prst="rect">
              <a:avLst/>
            </a:prstGeom>
            <a:scene3d>
              <a:camera prst="perspectiveRight">
                <a:rot lat="0" lon="20999991" rev="0"/>
              </a:camera>
              <a:lightRig rig="threePt" dir="t"/>
            </a:scene3d>
            <a:sp3d>
              <a:bevelT w="139700" h="139700" prst="divot"/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1335314" y="5239657"/>
              <a:ext cx="3904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জামা-কাপড়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04115" y="1654627"/>
            <a:ext cx="5181602" cy="4271402"/>
            <a:chOff x="5718629" y="1553029"/>
            <a:chExt cx="5181602" cy="427140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8629" y="1553029"/>
              <a:ext cx="5181602" cy="3686628"/>
            </a:xfrm>
            <a:prstGeom prst="rect">
              <a:avLst/>
            </a:prstGeom>
            <a:scene3d>
              <a:camera prst="perspectiveLeft">
                <a:rot lat="0" lon="600000" rev="0"/>
              </a:camera>
              <a:lightRig rig="threePt" dir="t"/>
            </a:scene3d>
            <a:sp3d>
              <a:bevelT w="139700" h="139700" prst="divot"/>
            </a:sp3d>
          </p:spPr>
        </p:pic>
        <p:sp>
          <p:nvSpPr>
            <p:cNvPr id="15" name="TextBox 14"/>
            <p:cNvSpPr txBox="1"/>
            <p:nvPr/>
          </p:nvSpPr>
          <p:spPr>
            <a:xfrm>
              <a:off x="6422573" y="5239656"/>
              <a:ext cx="3904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খাবার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992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1340" y="504640"/>
            <a:ext cx="2971800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28835" y="1625600"/>
            <a:ext cx="10370033" cy="4358824"/>
            <a:chOff x="528835" y="1625600"/>
            <a:chExt cx="10370033" cy="4358824"/>
          </a:xfrm>
        </p:grpSpPr>
        <p:grpSp>
          <p:nvGrpSpPr>
            <p:cNvPr id="2" name="Group 1"/>
            <p:cNvGrpSpPr/>
            <p:nvPr/>
          </p:nvGrpSpPr>
          <p:grpSpPr>
            <a:xfrm>
              <a:off x="528835" y="1625600"/>
              <a:ext cx="10370033" cy="4358824"/>
              <a:chOff x="528835" y="1625600"/>
              <a:chExt cx="10370033" cy="4358824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06"/>
              <a:stretch/>
            </p:blipFill>
            <p:spPr>
              <a:xfrm>
                <a:off x="5733143" y="1625600"/>
                <a:ext cx="5165725" cy="3774049"/>
              </a:xfrm>
              <a:prstGeom prst="rect">
                <a:avLst/>
              </a:prstGeom>
              <a:scene3d>
                <a:camera prst="perspectiveLeft">
                  <a:rot lat="0" lon="600000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grpSp>
            <p:nvGrpSpPr>
              <p:cNvPr id="9" name="Group 8"/>
              <p:cNvGrpSpPr/>
              <p:nvPr/>
            </p:nvGrpSpPr>
            <p:grpSpPr>
              <a:xfrm>
                <a:off x="528835" y="1625600"/>
                <a:ext cx="5233336" cy="4358824"/>
                <a:chOff x="528835" y="1625600"/>
                <a:chExt cx="5233336" cy="4358824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8835" y="1625600"/>
                  <a:ext cx="5233336" cy="3774049"/>
                </a:xfrm>
                <a:prstGeom prst="rect">
                  <a:avLst/>
                </a:prstGeom>
                <a:scene3d>
                  <a:camera prst="perspectiveRight">
                    <a:rot lat="0" lon="20999988" rev="0"/>
                  </a:camera>
                  <a:lightRig rig="threePt" dir="t"/>
                </a:scene3d>
                <a:sp3d>
                  <a:bevelT w="101600" prst="riblet"/>
                </a:sp3d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2256703" y="5399649"/>
                  <a:ext cx="1430200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গান শোনা</a:t>
                  </a:r>
                  <a:endPara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p:grpSp>
        </p:grpSp>
        <p:sp>
          <p:nvSpPr>
            <p:cNvPr id="10" name="Rectangle 9"/>
            <p:cNvSpPr/>
            <p:nvPr/>
          </p:nvSpPr>
          <p:spPr>
            <a:xfrm>
              <a:off x="7362947" y="5399649"/>
              <a:ext cx="193514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কবিতা আবৃত্তি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22511" y="1567541"/>
            <a:ext cx="5442859" cy="4373341"/>
            <a:chOff x="522511" y="1465943"/>
            <a:chExt cx="5442859" cy="437334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15" b="13280"/>
            <a:stretch/>
          </p:blipFill>
          <p:spPr>
            <a:xfrm flipH="1">
              <a:off x="522511" y="1465943"/>
              <a:ext cx="5442859" cy="3788229"/>
            </a:xfrm>
            <a:prstGeom prst="rect">
              <a:avLst/>
            </a:prstGeom>
            <a:scene3d>
              <a:camera prst="perspectiveRight">
                <a:rot lat="0" lon="20999984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0" name="Rectangle 19"/>
            <p:cNvSpPr/>
            <p:nvPr/>
          </p:nvSpPr>
          <p:spPr>
            <a:xfrm>
              <a:off x="2269527" y="5254509"/>
              <a:ext cx="140455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ছবি আ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ঁ</a:t>
              </a:r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কা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76684" y="1567541"/>
            <a:ext cx="5094517" cy="4402032"/>
            <a:chOff x="5776683" y="1465943"/>
            <a:chExt cx="5094517" cy="440203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421" b="7445"/>
            <a:stretch/>
          </p:blipFill>
          <p:spPr>
            <a:xfrm>
              <a:off x="5776683" y="1465943"/>
              <a:ext cx="5094517" cy="3817257"/>
            </a:xfrm>
            <a:prstGeom prst="rect">
              <a:avLst/>
            </a:prstGeom>
            <a:scene3d>
              <a:camera prst="perspectiveLeft">
                <a:rot lat="0" lon="900000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3" name="Rectangle 22"/>
            <p:cNvSpPr/>
            <p:nvPr/>
          </p:nvSpPr>
          <p:spPr>
            <a:xfrm>
              <a:off x="7436521" y="5283200"/>
              <a:ext cx="177484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সিনেমা দেখা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8002" y="1492479"/>
            <a:ext cx="5227488" cy="4535488"/>
            <a:chOff x="508002" y="1662101"/>
            <a:chExt cx="5227488" cy="417718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72"/>
            <a:stretch/>
          </p:blipFill>
          <p:spPr>
            <a:xfrm>
              <a:off x="508002" y="1662101"/>
              <a:ext cx="5227488" cy="3590364"/>
            </a:xfrm>
            <a:prstGeom prst="rect">
              <a:avLst/>
            </a:prstGeom>
            <a:scene3d>
              <a:camera prst="perspectiveRight">
                <a:rot lat="0" lon="21299996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6" name="Rectangle 25"/>
            <p:cNvSpPr/>
            <p:nvPr/>
          </p:nvSpPr>
          <p:spPr>
            <a:xfrm>
              <a:off x="2182166" y="5254509"/>
              <a:ext cx="157927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ছবি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তোলা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714998" y="1494969"/>
            <a:ext cx="5230908" cy="4503970"/>
            <a:chOff x="5714998" y="1662101"/>
            <a:chExt cx="5230908" cy="414815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0" t="15050" r="-572"/>
            <a:stretch/>
          </p:blipFill>
          <p:spPr>
            <a:xfrm>
              <a:off x="5714998" y="1662101"/>
              <a:ext cx="5230908" cy="3590364"/>
            </a:xfrm>
            <a:prstGeom prst="rect">
              <a:avLst/>
            </a:prstGeom>
            <a:scene3d>
              <a:camera prst="perspectiveLeft">
                <a:rot lat="0" lon="600000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9" name="Rectangle 28"/>
            <p:cNvSpPr/>
            <p:nvPr/>
          </p:nvSpPr>
          <p:spPr>
            <a:xfrm>
              <a:off x="7293076" y="5225481"/>
              <a:ext cx="140134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গেম খেলা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534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3361</TotalTime>
  <Words>614</Words>
  <Application>Microsoft Office PowerPoint</Application>
  <PresentationFormat>Custom</PresentationFormat>
  <Paragraphs>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mLc</cp:lastModifiedBy>
  <cp:revision>668</cp:revision>
  <dcterms:created xsi:type="dcterms:W3CDTF">2018-05-23T03:34:39Z</dcterms:created>
  <dcterms:modified xsi:type="dcterms:W3CDTF">2026-07-14T04:51:41Z</dcterms:modified>
</cp:coreProperties>
</file>