
<file path=[Content_Types].xml><?xml version="1.0" encoding="utf-8"?>
<Types xmlns="http://schemas.openxmlformats.org/package/2006/content-types">
  <Default Extension="png" ContentType="image/png"/>
  <Default Extension="tmp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80" r:id="rId2"/>
    <p:sldId id="281" r:id="rId3"/>
    <p:sldId id="256" r:id="rId4"/>
    <p:sldId id="258" r:id="rId5"/>
    <p:sldId id="282" r:id="rId6"/>
    <p:sldId id="283" r:id="rId7"/>
    <p:sldId id="276" r:id="rId8"/>
    <p:sldId id="294" r:id="rId9"/>
    <p:sldId id="284" r:id="rId10"/>
    <p:sldId id="295" r:id="rId11"/>
    <p:sldId id="296" r:id="rId12"/>
    <p:sldId id="297" r:id="rId13"/>
    <p:sldId id="298" r:id="rId14"/>
    <p:sldId id="299" r:id="rId15"/>
    <p:sldId id="300" r:id="rId16"/>
    <p:sldId id="301" r:id="rId17"/>
    <p:sldId id="293" r:id="rId18"/>
    <p:sldId id="292" r:id="rId19"/>
    <p:sldId id="291" r:id="rId20"/>
    <p:sldId id="290" r:id="rId21"/>
    <p:sldId id="289" r:id="rId22"/>
    <p:sldId id="288" r:id="rId23"/>
    <p:sldId id="302" r:id="rId24"/>
    <p:sldId id="287" r:id="rId25"/>
    <p:sldId id="286" r:id="rId26"/>
    <p:sldId id="303" r:id="rId27"/>
    <p:sldId id="285" r:id="rId28"/>
    <p:sldId id="304" r:id="rId29"/>
    <p:sldId id="305" r:id="rId30"/>
    <p:sldId id="307" r:id="rId31"/>
    <p:sldId id="308" r:id="rId32"/>
    <p:sldId id="306" r:id="rId33"/>
    <p:sldId id="261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66FF66"/>
    <a:srgbClr val="159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51" autoAdjust="0"/>
    <p:restoredTop sz="94660"/>
  </p:normalViewPr>
  <p:slideViewPr>
    <p:cSldViewPr snapToGrid="0">
      <p:cViewPr varScale="1">
        <p:scale>
          <a:sx n="68" d="100"/>
          <a:sy n="68" d="100"/>
        </p:scale>
        <p:origin x="80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CFAE0A-D949-4989-9074-97B05E79D415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E2DF62-AA33-4F77-9DA3-B673133BD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74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2DF62-AA33-4F77-9DA3-B673133BDEF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1758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2DF62-AA33-4F77-9DA3-B673133BDEF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0334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2DF62-AA33-4F77-9DA3-B673133BDEF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5121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2DF62-AA33-4F77-9DA3-B673133BDEF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6000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2DF62-AA33-4F77-9DA3-B673133BDEF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0908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2DF62-AA33-4F77-9DA3-B673133BDEF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8890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2DF62-AA33-4F77-9DA3-B673133BDEF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6213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2DF62-AA33-4F77-9DA3-B673133BDEF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3680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2DF62-AA33-4F77-9DA3-B673133BDEF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061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2DF62-AA33-4F77-9DA3-B673133BDEF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8243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2DF62-AA33-4F77-9DA3-B673133BDEF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574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2DF62-AA33-4F77-9DA3-B673133BDEF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248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2DF62-AA33-4F77-9DA3-B673133BDEF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103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2DF62-AA33-4F77-9DA3-B673133BDEF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7094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2DF62-AA33-4F77-9DA3-B673133BDEF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26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2DF62-AA33-4F77-9DA3-B673133BDEF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6193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2DF62-AA33-4F77-9DA3-B673133BDEF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2307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2DF62-AA33-4F77-9DA3-B673133BDEF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6220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2DF62-AA33-4F77-9DA3-B673133BDEF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1408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2DF62-AA33-4F77-9DA3-B673133BDEF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078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21735-FF8B-4AFC-A62A-C3754F97F8C3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09B4-028A-48F5-B12C-CC3D13BE95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612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21735-FF8B-4AFC-A62A-C3754F97F8C3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09B4-028A-48F5-B12C-CC3D13BE95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159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21735-FF8B-4AFC-A62A-C3754F97F8C3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09B4-028A-48F5-B12C-CC3D13BE95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603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21735-FF8B-4AFC-A62A-C3754F97F8C3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09B4-028A-48F5-B12C-CC3D13BE95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340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21735-FF8B-4AFC-A62A-C3754F97F8C3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09B4-028A-48F5-B12C-CC3D13BE95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21735-FF8B-4AFC-A62A-C3754F97F8C3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09B4-028A-48F5-B12C-CC3D13BE95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395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21735-FF8B-4AFC-A62A-C3754F97F8C3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09B4-028A-48F5-B12C-CC3D13BE95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373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21735-FF8B-4AFC-A62A-C3754F97F8C3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09B4-028A-48F5-B12C-CC3D13BE95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339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21735-FF8B-4AFC-A62A-C3754F97F8C3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09B4-028A-48F5-B12C-CC3D13BE95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32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21735-FF8B-4AFC-A62A-C3754F97F8C3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09B4-028A-48F5-B12C-CC3D13BE95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635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21735-FF8B-4AFC-A62A-C3754F97F8C3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09B4-028A-48F5-B12C-CC3D13BE95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123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721735-FF8B-4AFC-A62A-C3754F97F8C3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609B4-028A-48F5-B12C-CC3D13BE95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743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fif"/><Relationship Id="rId3" Type="http://schemas.openxmlformats.org/officeDocument/2006/relationships/image" Target="../media/image20.jpe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g"/><Relationship Id="rId5" Type="http://schemas.openxmlformats.org/officeDocument/2006/relationships/image" Target="../media/image22.jfif"/><Relationship Id="rId4" Type="http://schemas.openxmlformats.org/officeDocument/2006/relationships/image" Target="../media/image2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f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28.jpg"/><Relationship Id="rId4" Type="http://schemas.openxmlformats.org/officeDocument/2006/relationships/image" Target="../media/image27.jf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f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f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fif"/><Relationship Id="rId5" Type="http://schemas.openxmlformats.org/officeDocument/2006/relationships/image" Target="../media/image35.jfif"/><Relationship Id="rId4" Type="http://schemas.openxmlformats.org/officeDocument/2006/relationships/image" Target="../media/image34.jf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m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tm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tm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tm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tmp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tmp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7" Type="http://schemas.openxmlformats.org/officeDocument/2006/relationships/image" Target="../media/image16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tmp"/><Relationship Id="rId5" Type="http://schemas.openxmlformats.org/officeDocument/2006/relationships/image" Target="../media/image14.tmp"/><Relationship Id="rId4" Type="http://schemas.openxmlformats.org/officeDocument/2006/relationships/image" Target="../media/image13.tm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evel 1"/>
          <p:cNvSpPr/>
          <p:nvPr/>
        </p:nvSpPr>
        <p:spPr>
          <a:xfrm>
            <a:off x="1" y="0"/>
            <a:ext cx="12191999" cy="6858000"/>
          </a:xfrm>
          <a:prstGeom prst="bevel">
            <a:avLst>
              <a:gd name="adj" fmla="val 2197"/>
            </a:avLst>
          </a:prstGeom>
          <a:solidFill>
            <a:srgbClr val="00B050"/>
          </a:solidFill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13"/>
          <a:stretch/>
        </p:blipFill>
        <p:spPr>
          <a:xfrm>
            <a:off x="265598" y="228600"/>
            <a:ext cx="11660803" cy="6400800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910400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evel 2"/>
          <p:cNvSpPr/>
          <p:nvPr/>
        </p:nvSpPr>
        <p:spPr>
          <a:xfrm>
            <a:off x="20347" y="14305"/>
            <a:ext cx="12191999" cy="6858000"/>
          </a:xfrm>
          <a:prstGeom prst="bevel">
            <a:avLst>
              <a:gd name="adj" fmla="val 2197"/>
            </a:avLst>
          </a:prstGeom>
          <a:noFill/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10109F-E267-4C8E-89EE-31788ACC30FB}"/>
              </a:ext>
            </a:extLst>
          </p:cNvPr>
          <p:cNvSpPr txBox="1"/>
          <p:nvPr/>
        </p:nvSpPr>
        <p:spPr>
          <a:xfrm>
            <a:off x="3531816" y="368223"/>
            <a:ext cx="5128368" cy="1015663"/>
          </a:xfrm>
          <a:prstGeom prst="rect">
            <a:avLst/>
          </a:prstGeom>
          <a:solidFill>
            <a:schemeClr val="bg1"/>
          </a:solidFill>
          <a:ln w="57150">
            <a:solidFill>
              <a:srgbClr val="D60093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এখন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বলো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0D41A9-4579-419A-BB45-5DF7AD580632}"/>
              </a:ext>
            </a:extLst>
          </p:cNvPr>
          <p:cNvSpPr txBox="1"/>
          <p:nvPr/>
        </p:nvSpPr>
        <p:spPr>
          <a:xfrm>
            <a:off x="4401453" y="1041252"/>
            <a:ext cx="33417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0" b="1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আনন্দ</a:t>
            </a:r>
            <a:endParaRPr lang="en-US" sz="12000" b="1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27E639-9AC8-4EF9-80D4-3D4DD341D078}"/>
              </a:ext>
            </a:extLst>
          </p:cNvPr>
          <p:cNvSpPr txBox="1"/>
          <p:nvPr/>
        </p:nvSpPr>
        <p:spPr>
          <a:xfrm>
            <a:off x="4644491" y="1649324"/>
            <a:ext cx="250404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b="1" dirty="0">
                <a:latin typeface="Nikosh" panose="02000000000000000000" pitchFamily="2" charset="0"/>
                <a:cs typeface="Nikosh" panose="02000000000000000000" pitchFamily="2" charset="0"/>
              </a:rPr>
              <a:t>ন</a:t>
            </a:r>
          </a:p>
        </p:txBody>
      </p:sp>
      <p:sp>
        <p:nvSpPr>
          <p:cNvPr id="14" name="Plus Sign 13">
            <a:extLst>
              <a:ext uri="{FF2B5EF4-FFF2-40B4-BE49-F238E27FC236}">
                <a16:creationId xmlns:a16="http://schemas.microsoft.com/office/drawing/2014/main" id="{863769E9-AACE-4E9E-966E-B3647F734C45}"/>
              </a:ext>
            </a:extLst>
          </p:cNvPr>
          <p:cNvSpPr/>
          <p:nvPr/>
        </p:nvSpPr>
        <p:spPr>
          <a:xfrm>
            <a:off x="6993149" y="3198468"/>
            <a:ext cx="1674056" cy="1312130"/>
          </a:xfrm>
          <a:prstGeom prst="mathPlus">
            <a:avLst>
              <a:gd name="adj1" fmla="val 1635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9B5797-FBD7-421F-B48E-9E45DE01CAA4}"/>
              </a:ext>
            </a:extLst>
          </p:cNvPr>
          <p:cNvSpPr txBox="1"/>
          <p:nvPr/>
        </p:nvSpPr>
        <p:spPr>
          <a:xfrm>
            <a:off x="8270145" y="1657691"/>
            <a:ext cx="250404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b="1" dirty="0">
                <a:latin typeface="Nikosh" panose="02000000000000000000" pitchFamily="2" charset="0"/>
                <a:cs typeface="Nikosh" panose="02000000000000000000" pitchFamily="2" charset="0"/>
              </a:rPr>
              <a:t>দ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034666-767F-432C-9D32-A8B46C50BB50}"/>
              </a:ext>
            </a:extLst>
          </p:cNvPr>
          <p:cNvSpPr txBox="1"/>
          <p:nvPr/>
        </p:nvSpPr>
        <p:spPr>
          <a:xfrm>
            <a:off x="1063390" y="1589901"/>
            <a:ext cx="165061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b="1" dirty="0" err="1">
                <a:latin typeface="Nikosh" panose="02000000000000000000" pitchFamily="2" charset="0"/>
                <a:cs typeface="Nikosh" panose="02000000000000000000" pitchFamily="2" charset="0"/>
              </a:rPr>
              <a:t>ন্দ</a:t>
            </a:r>
            <a:endParaRPr lang="en-US" sz="300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AB3D-8BFC-4D98-B78D-55DD84E27B8D}"/>
              </a:ext>
            </a:extLst>
          </p:cNvPr>
          <p:cNvSpPr/>
          <p:nvPr/>
        </p:nvSpPr>
        <p:spPr>
          <a:xfrm>
            <a:off x="1063390" y="2571607"/>
            <a:ext cx="3011311" cy="273052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9BE48E5-88BB-4EE1-A56B-3C66E5DDE547}"/>
              </a:ext>
            </a:extLst>
          </p:cNvPr>
          <p:cNvSpPr/>
          <p:nvPr/>
        </p:nvSpPr>
        <p:spPr>
          <a:xfrm>
            <a:off x="4680338" y="2571606"/>
            <a:ext cx="6256911" cy="273052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DB653D-11B2-4452-A95C-17C9E10074DF}"/>
              </a:ext>
            </a:extLst>
          </p:cNvPr>
          <p:cNvSpPr txBox="1"/>
          <p:nvPr/>
        </p:nvSpPr>
        <p:spPr>
          <a:xfrm>
            <a:off x="2446258" y="5488065"/>
            <a:ext cx="8327935" cy="1015663"/>
          </a:xfrm>
          <a:prstGeom prst="rect">
            <a:avLst/>
          </a:prstGeom>
          <a:solidFill>
            <a:schemeClr val="bg1"/>
          </a:solidFill>
          <a:ln w="57150">
            <a:solidFill>
              <a:srgbClr val="D60093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ন্দ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”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যুক্তবর্ণটি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ব</a:t>
            </a:r>
            <a:r>
              <a:rPr lang="as-IN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ো ।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60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90EE397F-F5D8-4FF7-8E62-BA829061EE12}"/>
              </a:ext>
            </a:extLst>
          </p:cNvPr>
          <p:cNvSpPr txBox="1"/>
          <p:nvPr/>
        </p:nvSpPr>
        <p:spPr>
          <a:xfrm>
            <a:off x="2426675" y="338243"/>
            <a:ext cx="8531135" cy="1015663"/>
          </a:xfrm>
          <a:prstGeom prst="rect">
            <a:avLst/>
          </a:prstGeom>
          <a:solidFill>
            <a:schemeClr val="bg1"/>
          </a:solidFill>
          <a:ln w="57150">
            <a:solidFill>
              <a:srgbClr val="D60093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বলি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শোন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3F4437-833E-4F51-BBCE-6EB677525662}"/>
              </a:ext>
            </a:extLst>
          </p:cNvPr>
          <p:cNvSpPr/>
          <p:nvPr/>
        </p:nvSpPr>
        <p:spPr>
          <a:xfrm>
            <a:off x="5427784" y="2398426"/>
            <a:ext cx="1650610" cy="2003003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66000"/>
                  <a:satMod val="160000"/>
                </a:schemeClr>
              </a:gs>
              <a:gs pos="50000">
                <a:schemeClr val="accent4">
                  <a:tint val="44500"/>
                  <a:satMod val="160000"/>
                </a:schemeClr>
              </a:gs>
              <a:gs pos="100000">
                <a:schemeClr val="accent4">
                  <a:tint val="23500"/>
                  <a:satMod val="160000"/>
                </a:schemeClr>
              </a:gs>
            </a:gsLst>
            <a:lin ang="5400000" scaled="1"/>
            <a:tileRect/>
          </a:gra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33CC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5838BF-1A9E-4BED-BBFB-EDC5EC87F5EE}"/>
              </a:ext>
            </a:extLst>
          </p:cNvPr>
          <p:cNvSpPr txBox="1"/>
          <p:nvPr/>
        </p:nvSpPr>
        <p:spPr>
          <a:xfrm>
            <a:off x="4419018" y="223358"/>
            <a:ext cx="10916528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slope"/>
            </a:sp3d>
          </a:bodyPr>
          <a:lstStyle/>
          <a:p>
            <a:r>
              <a:rPr lang="en-US" sz="9600" b="1" dirty="0" err="1">
                <a:latin typeface="Nikosh" panose="02000000000000000000" pitchFamily="2" charset="0"/>
                <a:cs typeface="Nikosh" panose="02000000000000000000" pitchFamily="2" charset="0"/>
              </a:rPr>
              <a:t>অনুষ্ঠান</a:t>
            </a:r>
            <a:r>
              <a:rPr lang="en-US" sz="96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D5113A-9EF8-46DC-AC84-835138E5D0EB}"/>
              </a:ext>
            </a:extLst>
          </p:cNvPr>
          <p:cNvSpPr txBox="1"/>
          <p:nvPr/>
        </p:nvSpPr>
        <p:spPr>
          <a:xfrm>
            <a:off x="4407296" y="206889"/>
            <a:ext cx="73134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অনুষ্ঠান</a:t>
            </a:r>
            <a:endParaRPr lang="en-US" sz="9600" b="1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019A62-2133-42CA-BA21-800B5DBE6756}"/>
              </a:ext>
            </a:extLst>
          </p:cNvPr>
          <p:cNvSpPr txBox="1"/>
          <p:nvPr/>
        </p:nvSpPr>
        <p:spPr>
          <a:xfrm>
            <a:off x="2244311" y="2813809"/>
            <a:ext cx="9425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err="1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ষ্ঠ</a:t>
            </a:r>
            <a:endParaRPr lang="en-US" sz="9600" b="1" dirty="0">
              <a:solidFill>
                <a:srgbClr val="0070C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33D5033-C92C-458F-9CB2-EFEB64C53421}"/>
              </a:ext>
            </a:extLst>
          </p:cNvPr>
          <p:cNvSpPr/>
          <p:nvPr/>
        </p:nvSpPr>
        <p:spPr>
          <a:xfrm>
            <a:off x="7502329" y="2398426"/>
            <a:ext cx="4329185" cy="1970053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66000"/>
                  <a:satMod val="160000"/>
                </a:schemeClr>
              </a:gs>
              <a:gs pos="50000">
                <a:schemeClr val="accent4">
                  <a:tint val="44500"/>
                  <a:satMod val="160000"/>
                </a:schemeClr>
              </a:gs>
              <a:gs pos="100000">
                <a:schemeClr val="accent4">
                  <a:tint val="23500"/>
                  <a:satMod val="160000"/>
                </a:schemeClr>
              </a:gs>
            </a:gsLst>
            <a:lin ang="5400000" scaled="1"/>
            <a:tileRect/>
          </a:gra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0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ABA342-8509-40F4-A9CD-E068E83FB7EB}"/>
              </a:ext>
            </a:extLst>
          </p:cNvPr>
          <p:cNvSpPr txBox="1"/>
          <p:nvPr/>
        </p:nvSpPr>
        <p:spPr>
          <a:xfrm>
            <a:off x="5624732" y="2798819"/>
            <a:ext cx="9425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rgbClr val="FF33CC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ষ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96C4A4-1B93-4A5B-9355-21AD933E888E}"/>
              </a:ext>
            </a:extLst>
          </p:cNvPr>
          <p:cNvSpPr txBox="1"/>
          <p:nvPr/>
        </p:nvSpPr>
        <p:spPr>
          <a:xfrm>
            <a:off x="5904909" y="2985850"/>
            <a:ext cx="9425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rgbClr val="FF33CC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B6339B-C18B-494D-BA6B-25A99D8866D1}"/>
              </a:ext>
            </a:extLst>
          </p:cNvPr>
          <p:cNvSpPr txBox="1"/>
          <p:nvPr/>
        </p:nvSpPr>
        <p:spPr>
          <a:xfrm>
            <a:off x="703385" y="4642338"/>
            <a:ext cx="2504049" cy="238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0" b="1" dirty="0">
                <a:latin typeface="Nikosh" panose="02000000000000000000" pitchFamily="2" charset="0"/>
                <a:cs typeface="Nikosh" panose="02000000000000000000" pitchFamily="2" charset="0"/>
              </a:rPr>
              <a:t>ষ</a:t>
            </a:r>
          </a:p>
        </p:txBody>
      </p:sp>
      <p:sp>
        <p:nvSpPr>
          <p:cNvPr id="11" name="Plus Sign 10">
            <a:extLst>
              <a:ext uri="{FF2B5EF4-FFF2-40B4-BE49-F238E27FC236}">
                <a16:creationId xmlns:a16="http://schemas.microsoft.com/office/drawing/2014/main" id="{AE73318B-C33D-4166-A166-CF21F795F13B}"/>
              </a:ext>
            </a:extLst>
          </p:cNvPr>
          <p:cNvSpPr/>
          <p:nvPr/>
        </p:nvSpPr>
        <p:spPr>
          <a:xfrm>
            <a:off x="2152357" y="5176911"/>
            <a:ext cx="1674056" cy="1312130"/>
          </a:xfrm>
          <a:prstGeom prst="mathPlus">
            <a:avLst>
              <a:gd name="adj1" fmla="val 1635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2C4BBC-A410-4C54-9129-1ACF042F9F54}"/>
              </a:ext>
            </a:extLst>
          </p:cNvPr>
          <p:cNvSpPr txBox="1"/>
          <p:nvPr/>
        </p:nvSpPr>
        <p:spPr>
          <a:xfrm>
            <a:off x="3943643" y="4699565"/>
            <a:ext cx="2504049" cy="238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0" b="1" dirty="0">
                <a:latin typeface="Nikosh" panose="02000000000000000000" pitchFamily="2" charset="0"/>
                <a:cs typeface="Nikosh" panose="02000000000000000000" pitchFamily="2" charset="0"/>
              </a:rPr>
              <a:t>ঠ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577148-7633-4189-BE1E-4D47ED1D871C}"/>
              </a:ext>
            </a:extLst>
          </p:cNvPr>
          <p:cNvSpPr txBox="1"/>
          <p:nvPr/>
        </p:nvSpPr>
        <p:spPr>
          <a:xfrm>
            <a:off x="5938910" y="4663932"/>
            <a:ext cx="165061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0" b="1" dirty="0" err="1">
                <a:latin typeface="Nikosh" panose="02000000000000000000" pitchFamily="2" charset="0"/>
                <a:cs typeface="Nikosh" panose="02000000000000000000" pitchFamily="2" charset="0"/>
              </a:rPr>
              <a:t>ষ্ঠ</a:t>
            </a:r>
            <a:endParaRPr lang="en-US" sz="150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9EF5F1-AC99-41C7-BFBE-FB92FBB1FA56}"/>
              </a:ext>
            </a:extLst>
          </p:cNvPr>
          <p:cNvSpPr/>
          <p:nvPr/>
        </p:nvSpPr>
        <p:spPr>
          <a:xfrm>
            <a:off x="5707232" y="4742542"/>
            <a:ext cx="1795097" cy="1814794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520EE4-A88A-4A3D-8D20-706637F8A3D3}"/>
              </a:ext>
            </a:extLst>
          </p:cNvPr>
          <p:cNvSpPr txBox="1"/>
          <p:nvPr/>
        </p:nvSpPr>
        <p:spPr>
          <a:xfrm>
            <a:off x="8992877" y="4632647"/>
            <a:ext cx="319476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0" b="1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ষষ্ঠ</a:t>
            </a:r>
            <a:endParaRPr lang="en-US" sz="15000" b="1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4DF28A2-F38C-4F07-B941-44F019B78107}"/>
              </a:ext>
            </a:extLst>
          </p:cNvPr>
          <p:cNvSpPr/>
          <p:nvPr/>
        </p:nvSpPr>
        <p:spPr>
          <a:xfrm>
            <a:off x="8257556" y="4810421"/>
            <a:ext cx="3573958" cy="173076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8" name="Plus Sign 17">
            <a:extLst>
              <a:ext uri="{FF2B5EF4-FFF2-40B4-BE49-F238E27FC236}">
                <a16:creationId xmlns:a16="http://schemas.microsoft.com/office/drawing/2014/main" id="{C7CF2F83-99D0-4EAA-9732-090A16E2ED89}"/>
              </a:ext>
            </a:extLst>
          </p:cNvPr>
          <p:cNvSpPr/>
          <p:nvPr/>
        </p:nvSpPr>
        <p:spPr>
          <a:xfrm>
            <a:off x="8829893" y="2881383"/>
            <a:ext cx="1674056" cy="1312130"/>
          </a:xfrm>
          <a:prstGeom prst="mathPlus">
            <a:avLst>
              <a:gd name="adj1" fmla="val 1635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Bevel 2">
            <a:extLst>
              <a:ext uri="{FF2B5EF4-FFF2-40B4-BE49-F238E27FC236}">
                <a16:creationId xmlns:a16="http://schemas.microsoft.com/office/drawing/2014/main" id="{BEA89DAF-7F34-44AD-8A42-668923E4C8EC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bevel">
            <a:avLst>
              <a:gd name="adj" fmla="val 2197"/>
            </a:avLst>
          </a:prstGeom>
          <a:noFill/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93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4.44444E-6 L 1.875E-6 -0.07222 " pathEditMode="relative" rAng="0" ptsTypes="AA">
                                      <p:cBhvr>
                                        <p:cTn id="2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4.44444E-6 L -0.21615 0.3761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07" y="18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mph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75E-6 2.96296E-6 L 3.75E-6 -0.07223 " pathEditMode="relative" rAng="0" ptsTypes="AA">
                                      <p:cBhvr>
                                        <p:cTn id="4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3.75E-6 -0.07223 L 0.27877 2.96296E-6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32" y="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3.7037E-6 L 0 -0.07222 " pathEditMode="relative" rAng="0" ptsTypes="AA">
                                      <p:cBhvr>
                                        <p:cTn id="7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 -3.7037E-6 L 0.17487 -0.00231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37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" presetClass="emph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1.48148E-6 L 3.33333E-6 -0.07222 " pathEditMode="relative" rAng="0" ptsTypes="AA">
                                      <p:cBhvr>
                                        <p:cTn id="10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3.33333E-6 1.48148E-6 L 0.38815 -0.02732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01" y="-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5" grpId="0" animBg="1"/>
      <p:bldP spid="3" grpId="0" animBg="1"/>
      <p:bldP spid="2" grpId="0"/>
      <p:bldP spid="2" grpId="1"/>
      <p:bldP spid="2" grpId="2"/>
      <p:bldP spid="2" grpId="3"/>
      <p:bldP spid="6" grpId="0"/>
      <p:bldP spid="6" grpId="1"/>
      <p:bldP spid="6" grpId="2"/>
      <p:bldP spid="6" grpId="3"/>
      <p:bldP spid="8" grpId="0" animBg="1"/>
      <p:bldP spid="9" grpId="0"/>
      <p:bldP spid="9" grpId="1"/>
      <p:bldP spid="9" grpId="2"/>
      <p:bldP spid="9" grpId="3"/>
      <p:bldP spid="10" grpId="0"/>
      <p:bldP spid="10" grpId="1"/>
      <p:bldP spid="10" grpId="2"/>
      <p:bldP spid="10" grpId="3"/>
      <p:bldP spid="7" grpId="0"/>
      <p:bldP spid="11" grpId="0" animBg="1"/>
      <p:bldP spid="13" grpId="0"/>
      <p:bldP spid="14" grpId="0"/>
      <p:bldP spid="12" grpId="0" animBg="1"/>
      <p:bldP spid="16" grpId="0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evel 2"/>
          <p:cNvSpPr/>
          <p:nvPr/>
        </p:nvSpPr>
        <p:spPr>
          <a:xfrm>
            <a:off x="20347" y="14305"/>
            <a:ext cx="12191999" cy="6858000"/>
          </a:xfrm>
          <a:prstGeom prst="bevel">
            <a:avLst>
              <a:gd name="adj" fmla="val 2197"/>
            </a:avLst>
          </a:prstGeom>
          <a:noFill/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10109F-E267-4C8E-89EE-31788ACC30FB}"/>
              </a:ext>
            </a:extLst>
          </p:cNvPr>
          <p:cNvSpPr txBox="1"/>
          <p:nvPr/>
        </p:nvSpPr>
        <p:spPr>
          <a:xfrm>
            <a:off x="3531816" y="368223"/>
            <a:ext cx="5128368" cy="1015663"/>
          </a:xfrm>
          <a:prstGeom prst="rect">
            <a:avLst/>
          </a:prstGeom>
          <a:solidFill>
            <a:schemeClr val="bg1"/>
          </a:solidFill>
          <a:ln w="57150">
            <a:solidFill>
              <a:srgbClr val="D60093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আমার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বলো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0D41A9-4579-419A-BB45-5DF7AD580632}"/>
              </a:ext>
            </a:extLst>
          </p:cNvPr>
          <p:cNvSpPr txBox="1"/>
          <p:nvPr/>
        </p:nvSpPr>
        <p:spPr>
          <a:xfrm>
            <a:off x="3492018" y="1222817"/>
            <a:ext cx="57463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0" b="1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অনুষ্ঠান</a:t>
            </a:r>
            <a:endParaRPr lang="en-US" sz="12000" b="1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27E639-9AC8-4EF9-80D4-3D4DD341D078}"/>
              </a:ext>
            </a:extLst>
          </p:cNvPr>
          <p:cNvSpPr txBox="1"/>
          <p:nvPr/>
        </p:nvSpPr>
        <p:spPr>
          <a:xfrm>
            <a:off x="4264662" y="2324570"/>
            <a:ext cx="423222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b="1" dirty="0">
                <a:latin typeface="Nikosh" panose="02000000000000000000" pitchFamily="2" charset="0"/>
                <a:cs typeface="Nikosh" panose="02000000000000000000" pitchFamily="2" charset="0"/>
              </a:rPr>
              <a:t>ষ</a:t>
            </a:r>
          </a:p>
        </p:txBody>
      </p:sp>
      <p:sp>
        <p:nvSpPr>
          <p:cNvPr id="14" name="Plus Sign 13">
            <a:extLst>
              <a:ext uri="{FF2B5EF4-FFF2-40B4-BE49-F238E27FC236}">
                <a16:creationId xmlns:a16="http://schemas.microsoft.com/office/drawing/2014/main" id="{863769E9-AACE-4E9E-966E-B3647F734C45}"/>
              </a:ext>
            </a:extLst>
          </p:cNvPr>
          <p:cNvSpPr/>
          <p:nvPr/>
        </p:nvSpPr>
        <p:spPr>
          <a:xfrm>
            <a:off x="6450264" y="3768226"/>
            <a:ext cx="1674056" cy="1312130"/>
          </a:xfrm>
          <a:prstGeom prst="mathPlus">
            <a:avLst>
              <a:gd name="adj1" fmla="val 1635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9B5797-FBD7-421F-B48E-9E45DE01CAA4}"/>
              </a:ext>
            </a:extLst>
          </p:cNvPr>
          <p:cNvSpPr txBox="1"/>
          <p:nvPr/>
        </p:nvSpPr>
        <p:spPr>
          <a:xfrm>
            <a:off x="8080644" y="2662567"/>
            <a:ext cx="378117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b="1" dirty="0">
                <a:latin typeface="Nikosh" panose="02000000000000000000" pitchFamily="2" charset="0"/>
                <a:cs typeface="Nikosh" panose="02000000000000000000" pitchFamily="2" charset="0"/>
              </a:rPr>
              <a:t>ঠ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034666-767F-432C-9D32-A8B46C50BB50}"/>
              </a:ext>
            </a:extLst>
          </p:cNvPr>
          <p:cNvSpPr txBox="1"/>
          <p:nvPr/>
        </p:nvSpPr>
        <p:spPr>
          <a:xfrm>
            <a:off x="689798" y="2725865"/>
            <a:ext cx="576670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b="1" dirty="0" err="1">
                <a:latin typeface="Nikosh" panose="02000000000000000000" pitchFamily="2" charset="0"/>
                <a:cs typeface="Nikosh" panose="02000000000000000000" pitchFamily="2" charset="0"/>
              </a:rPr>
              <a:t>ষ্ঠ</a:t>
            </a:r>
            <a:endParaRPr lang="en-US" sz="300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AB3D-8BFC-4D98-B78D-55DD84E27B8D}"/>
              </a:ext>
            </a:extLst>
          </p:cNvPr>
          <p:cNvSpPr/>
          <p:nvPr/>
        </p:nvSpPr>
        <p:spPr>
          <a:xfrm>
            <a:off x="520505" y="3024555"/>
            <a:ext cx="3011311" cy="284734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9BE48E5-88BB-4EE1-A56B-3C66E5DDE547}"/>
              </a:ext>
            </a:extLst>
          </p:cNvPr>
          <p:cNvSpPr/>
          <p:nvPr/>
        </p:nvSpPr>
        <p:spPr>
          <a:xfrm>
            <a:off x="4137453" y="3024554"/>
            <a:ext cx="6256911" cy="284734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16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3" grpId="0"/>
      <p:bldP spid="14" grpId="0" animBg="1"/>
      <p:bldP spid="15" grpId="0"/>
      <p:bldP spid="16" grpId="0"/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evel 2"/>
          <p:cNvSpPr/>
          <p:nvPr/>
        </p:nvSpPr>
        <p:spPr>
          <a:xfrm>
            <a:off x="20347" y="14305"/>
            <a:ext cx="12191999" cy="6858000"/>
          </a:xfrm>
          <a:prstGeom prst="bevel">
            <a:avLst>
              <a:gd name="adj" fmla="val 2197"/>
            </a:avLst>
          </a:prstGeom>
          <a:noFill/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10109F-E267-4C8E-89EE-31788ACC30FB}"/>
              </a:ext>
            </a:extLst>
          </p:cNvPr>
          <p:cNvSpPr txBox="1"/>
          <p:nvPr/>
        </p:nvSpPr>
        <p:spPr>
          <a:xfrm>
            <a:off x="3552162" y="224506"/>
            <a:ext cx="5128368" cy="1015663"/>
          </a:xfrm>
          <a:prstGeom prst="rect">
            <a:avLst/>
          </a:prstGeom>
          <a:solidFill>
            <a:schemeClr val="bg1"/>
          </a:solidFill>
          <a:ln w="57150">
            <a:solidFill>
              <a:srgbClr val="D60093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এখন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বলো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0D41A9-4579-419A-BB45-5DF7AD580632}"/>
              </a:ext>
            </a:extLst>
          </p:cNvPr>
          <p:cNvSpPr txBox="1"/>
          <p:nvPr/>
        </p:nvSpPr>
        <p:spPr>
          <a:xfrm>
            <a:off x="4213516" y="802942"/>
            <a:ext cx="47988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0" b="1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অনুষ্</a:t>
            </a:r>
            <a:r>
              <a:rPr lang="as-IN" sz="12000" b="1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ঠ</a:t>
            </a:r>
            <a:r>
              <a:rPr lang="en-US" sz="12000" b="1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া</a:t>
            </a:r>
            <a:r>
              <a:rPr lang="as-IN" sz="12000" b="1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</a:t>
            </a:r>
            <a:endParaRPr lang="en-US" sz="12000" b="1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27E639-9AC8-4EF9-80D4-3D4DD341D078}"/>
              </a:ext>
            </a:extLst>
          </p:cNvPr>
          <p:cNvSpPr txBox="1"/>
          <p:nvPr/>
        </p:nvSpPr>
        <p:spPr>
          <a:xfrm>
            <a:off x="4644491" y="1649324"/>
            <a:ext cx="250404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b="1" dirty="0">
                <a:latin typeface="Nikosh" panose="02000000000000000000" pitchFamily="2" charset="0"/>
                <a:cs typeface="Nikosh" panose="02000000000000000000" pitchFamily="2" charset="0"/>
              </a:rPr>
              <a:t>ষ</a:t>
            </a:r>
          </a:p>
        </p:txBody>
      </p:sp>
      <p:sp>
        <p:nvSpPr>
          <p:cNvPr id="14" name="Plus Sign 13">
            <a:extLst>
              <a:ext uri="{FF2B5EF4-FFF2-40B4-BE49-F238E27FC236}">
                <a16:creationId xmlns:a16="http://schemas.microsoft.com/office/drawing/2014/main" id="{863769E9-AACE-4E9E-966E-B3647F734C45}"/>
              </a:ext>
            </a:extLst>
          </p:cNvPr>
          <p:cNvSpPr/>
          <p:nvPr/>
        </p:nvSpPr>
        <p:spPr>
          <a:xfrm>
            <a:off x="6993149" y="3198468"/>
            <a:ext cx="1674056" cy="1312130"/>
          </a:xfrm>
          <a:prstGeom prst="mathPlus">
            <a:avLst>
              <a:gd name="adj1" fmla="val 1635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9B5797-FBD7-421F-B48E-9E45DE01CAA4}"/>
              </a:ext>
            </a:extLst>
          </p:cNvPr>
          <p:cNvSpPr txBox="1"/>
          <p:nvPr/>
        </p:nvSpPr>
        <p:spPr>
          <a:xfrm>
            <a:off x="8618125" y="2163324"/>
            <a:ext cx="250404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b="1" dirty="0">
                <a:latin typeface="Nikosh" panose="02000000000000000000" pitchFamily="2" charset="0"/>
                <a:cs typeface="Nikosh" panose="02000000000000000000" pitchFamily="2" charset="0"/>
              </a:rPr>
              <a:t>ঠ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034666-767F-432C-9D32-A8B46C50BB50}"/>
              </a:ext>
            </a:extLst>
          </p:cNvPr>
          <p:cNvSpPr txBox="1"/>
          <p:nvPr/>
        </p:nvSpPr>
        <p:spPr>
          <a:xfrm>
            <a:off x="1287809" y="2156107"/>
            <a:ext cx="165061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b="1" dirty="0" err="1">
                <a:latin typeface="Nikosh" panose="02000000000000000000" pitchFamily="2" charset="0"/>
                <a:cs typeface="Nikosh" panose="02000000000000000000" pitchFamily="2" charset="0"/>
              </a:rPr>
              <a:t>ষ্ঠ</a:t>
            </a:r>
            <a:endParaRPr lang="en-US" sz="300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AB3D-8BFC-4D98-B78D-55DD84E27B8D}"/>
              </a:ext>
            </a:extLst>
          </p:cNvPr>
          <p:cNvSpPr/>
          <p:nvPr/>
        </p:nvSpPr>
        <p:spPr>
          <a:xfrm>
            <a:off x="1063390" y="2571607"/>
            <a:ext cx="3011311" cy="273052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9BE48E5-88BB-4EE1-A56B-3C66E5DDE547}"/>
              </a:ext>
            </a:extLst>
          </p:cNvPr>
          <p:cNvSpPr/>
          <p:nvPr/>
        </p:nvSpPr>
        <p:spPr>
          <a:xfrm>
            <a:off x="4680338" y="2571606"/>
            <a:ext cx="6256911" cy="273052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DB653D-11B2-4452-A95C-17C9E10074DF}"/>
              </a:ext>
            </a:extLst>
          </p:cNvPr>
          <p:cNvSpPr txBox="1"/>
          <p:nvPr/>
        </p:nvSpPr>
        <p:spPr>
          <a:xfrm>
            <a:off x="2446258" y="5488065"/>
            <a:ext cx="8327935" cy="1015663"/>
          </a:xfrm>
          <a:prstGeom prst="rect">
            <a:avLst/>
          </a:prstGeom>
          <a:solidFill>
            <a:schemeClr val="bg1"/>
          </a:solidFill>
          <a:ln w="57150">
            <a:solidFill>
              <a:srgbClr val="D60093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ষ্ঠ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”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যুক্তবর্ণটি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ব</a:t>
            </a:r>
            <a:r>
              <a:rPr lang="as-IN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ো ।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837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90EE397F-F5D8-4FF7-8E62-BA829061EE12}"/>
              </a:ext>
            </a:extLst>
          </p:cNvPr>
          <p:cNvSpPr txBox="1"/>
          <p:nvPr/>
        </p:nvSpPr>
        <p:spPr>
          <a:xfrm>
            <a:off x="2426675" y="338243"/>
            <a:ext cx="8531135" cy="1015663"/>
          </a:xfrm>
          <a:prstGeom prst="rect">
            <a:avLst/>
          </a:prstGeom>
          <a:solidFill>
            <a:schemeClr val="bg1"/>
          </a:solidFill>
          <a:ln w="57150">
            <a:solidFill>
              <a:srgbClr val="D60093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বলি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শোন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3F4437-833E-4F51-BBCE-6EB677525662}"/>
              </a:ext>
            </a:extLst>
          </p:cNvPr>
          <p:cNvSpPr/>
          <p:nvPr/>
        </p:nvSpPr>
        <p:spPr>
          <a:xfrm>
            <a:off x="5427784" y="2398426"/>
            <a:ext cx="1650610" cy="2003003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66000"/>
                  <a:satMod val="160000"/>
                </a:schemeClr>
              </a:gs>
              <a:gs pos="50000">
                <a:schemeClr val="accent4">
                  <a:tint val="44500"/>
                  <a:satMod val="160000"/>
                </a:schemeClr>
              </a:gs>
              <a:gs pos="100000">
                <a:schemeClr val="accent4">
                  <a:tint val="23500"/>
                  <a:satMod val="160000"/>
                </a:schemeClr>
              </a:gs>
            </a:gsLst>
            <a:lin ang="5400000" scaled="1"/>
            <a:tileRect/>
          </a:gra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33CC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5838BF-1A9E-4BED-BBFB-EDC5EC87F5EE}"/>
              </a:ext>
            </a:extLst>
          </p:cNvPr>
          <p:cNvSpPr txBox="1"/>
          <p:nvPr/>
        </p:nvSpPr>
        <p:spPr>
          <a:xfrm>
            <a:off x="4419018" y="223358"/>
            <a:ext cx="10916528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slope"/>
            </a:sp3d>
          </a:bodyPr>
          <a:lstStyle/>
          <a:p>
            <a:r>
              <a:rPr lang="en-US" sz="9600" b="1" dirty="0" err="1">
                <a:latin typeface="Nikosh" panose="02000000000000000000" pitchFamily="2" charset="0"/>
                <a:cs typeface="Nikosh" panose="02000000000000000000" pitchFamily="2" charset="0"/>
              </a:rPr>
              <a:t>অঞ্চল</a:t>
            </a:r>
            <a:endParaRPr lang="en-US" sz="96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D5113A-9EF8-46DC-AC84-835138E5D0EB}"/>
              </a:ext>
            </a:extLst>
          </p:cNvPr>
          <p:cNvSpPr txBox="1"/>
          <p:nvPr/>
        </p:nvSpPr>
        <p:spPr>
          <a:xfrm>
            <a:off x="4407296" y="206889"/>
            <a:ext cx="73134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অঞ্চল</a:t>
            </a:r>
            <a:endParaRPr lang="en-US" sz="9600" b="1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019A62-2133-42CA-BA21-800B5DBE6756}"/>
              </a:ext>
            </a:extLst>
          </p:cNvPr>
          <p:cNvSpPr txBox="1"/>
          <p:nvPr/>
        </p:nvSpPr>
        <p:spPr>
          <a:xfrm>
            <a:off x="2091392" y="2795749"/>
            <a:ext cx="9425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err="1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ঞ্চ</a:t>
            </a:r>
            <a:endParaRPr lang="en-US" sz="9600" b="1" dirty="0">
              <a:solidFill>
                <a:srgbClr val="0070C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33D5033-C92C-458F-9CB2-EFEB64C53421}"/>
              </a:ext>
            </a:extLst>
          </p:cNvPr>
          <p:cNvSpPr/>
          <p:nvPr/>
        </p:nvSpPr>
        <p:spPr>
          <a:xfrm>
            <a:off x="7502329" y="2398426"/>
            <a:ext cx="4329185" cy="1970053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66000"/>
                  <a:satMod val="160000"/>
                </a:schemeClr>
              </a:gs>
              <a:gs pos="50000">
                <a:schemeClr val="accent4">
                  <a:tint val="44500"/>
                  <a:satMod val="160000"/>
                </a:schemeClr>
              </a:gs>
              <a:gs pos="100000">
                <a:schemeClr val="accent4">
                  <a:tint val="23500"/>
                  <a:satMod val="160000"/>
                </a:schemeClr>
              </a:gs>
            </a:gsLst>
            <a:lin ang="5400000" scaled="1"/>
            <a:tileRect/>
          </a:gra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0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ABA342-8509-40F4-A9CD-E068E83FB7EB}"/>
              </a:ext>
            </a:extLst>
          </p:cNvPr>
          <p:cNvSpPr txBox="1"/>
          <p:nvPr/>
        </p:nvSpPr>
        <p:spPr>
          <a:xfrm>
            <a:off x="5624732" y="2798819"/>
            <a:ext cx="9425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rgbClr val="FF33CC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ঞ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96C4A4-1B93-4A5B-9355-21AD933E888E}"/>
              </a:ext>
            </a:extLst>
          </p:cNvPr>
          <p:cNvSpPr txBox="1"/>
          <p:nvPr/>
        </p:nvSpPr>
        <p:spPr>
          <a:xfrm>
            <a:off x="5904909" y="2985850"/>
            <a:ext cx="9425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rgbClr val="FF33CC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চ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B6339B-C18B-494D-BA6B-25A99D8866D1}"/>
              </a:ext>
            </a:extLst>
          </p:cNvPr>
          <p:cNvSpPr txBox="1"/>
          <p:nvPr/>
        </p:nvSpPr>
        <p:spPr>
          <a:xfrm>
            <a:off x="703385" y="4642338"/>
            <a:ext cx="2504049" cy="238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0" b="1" dirty="0">
                <a:latin typeface="Nikosh" panose="02000000000000000000" pitchFamily="2" charset="0"/>
                <a:cs typeface="Nikosh" panose="02000000000000000000" pitchFamily="2" charset="0"/>
              </a:rPr>
              <a:t>ঞ</a:t>
            </a:r>
          </a:p>
        </p:txBody>
      </p:sp>
      <p:sp>
        <p:nvSpPr>
          <p:cNvPr id="11" name="Plus Sign 10">
            <a:extLst>
              <a:ext uri="{FF2B5EF4-FFF2-40B4-BE49-F238E27FC236}">
                <a16:creationId xmlns:a16="http://schemas.microsoft.com/office/drawing/2014/main" id="{AE73318B-C33D-4166-A166-CF21F795F13B}"/>
              </a:ext>
            </a:extLst>
          </p:cNvPr>
          <p:cNvSpPr/>
          <p:nvPr/>
        </p:nvSpPr>
        <p:spPr>
          <a:xfrm>
            <a:off x="2152357" y="5176911"/>
            <a:ext cx="1674056" cy="1312130"/>
          </a:xfrm>
          <a:prstGeom prst="mathPlus">
            <a:avLst>
              <a:gd name="adj1" fmla="val 1635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2C4BBC-A410-4C54-9129-1ACF042F9F54}"/>
              </a:ext>
            </a:extLst>
          </p:cNvPr>
          <p:cNvSpPr txBox="1"/>
          <p:nvPr/>
        </p:nvSpPr>
        <p:spPr>
          <a:xfrm>
            <a:off x="3943643" y="4699565"/>
            <a:ext cx="2504049" cy="238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0" b="1" dirty="0">
                <a:latin typeface="Nikosh" panose="02000000000000000000" pitchFamily="2" charset="0"/>
                <a:cs typeface="Nikosh" panose="02000000000000000000" pitchFamily="2" charset="0"/>
              </a:rPr>
              <a:t>চ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577148-7633-4189-BE1E-4D47ED1D871C}"/>
              </a:ext>
            </a:extLst>
          </p:cNvPr>
          <p:cNvSpPr txBox="1"/>
          <p:nvPr/>
        </p:nvSpPr>
        <p:spPr>
          <a:xfrm>
            <a:off x="5938910" y="4663932"/>
            <a:ext cx="165061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0" b="1" dirty="0" err="1">
                <a:latin typeface="Nikosh" panose="02000000000000000000" pitchFamily="2" charset="0"/>
                <a:cs typeface="Nikosh" panose="02000000000000000000" pitchFamily="2" charset="0"/>
              </a:rPr>
              <a:t>ঞ্চ</a:t>
            </a:r>
            <a:endParaRPr lang="en-US" sz="150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9EF5F1-AC99-41C7-BFBE-FB92FBB1FA56}"/>
              </a:ext>
            </a:extLst>
          </p:cNvPr>
          <p:cNvSpPr/>
          <p:nvPr/>
        </p:nvSpPr>
        <p:spPr>
          <a:xfrm>
            <a:off x="5707232" y="4742542"/>
            <a:ext cx="1795097" cy="1814794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520EE4-A88A-4A3D-8D20-706637F8A3D3}"/>
              </a:ext>
            </a:extLst>
          </p:cNvPr>
          <p:cNvSpPr txBox="1"/>
          <p:nvPr/>
        </p:nvSpPr>
        <p:spPr>
          <a:xfrm>
            <a:off x="8211281" y="4588697"/>
            <a:ext cx="386715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0" b="1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পঞ্চম</a:t>
            </a:r>
            <a:endParaRPr lang="en-US" sz="15000" b="1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4DF28A2-F38C-4F07-B941-44F019B78107}"/>
              </a:ext>
            </a:extLst>
          </p:cNvPr>
          <p:cNvSpPr/>
          <p:nvPr/>
        </p:nvSpPr>
        <p:spPr>
          <a:xfrm>
            <a:off x="8257556" y="4810421"/>
            <a:ext cx="3573958" cy="173076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8" name="Plus Sign 17">
            <a:extLst>
              <a:ext uri="{FF2B5EF4-FFF2-40B4-BE49-F238E27FC236}">
                <a16:creationId xmlns:a16="http://schemas.microsoft.com/office/drawing/2014/main" id="{C7CF2F83-99D0-4EAA-9732-090A16E2ED89}"/>
              </a:ext>
            </a:extLst>
          </p:cNvPr>
          <p:cNvSpPr/>
          <p:nvPr/>
        </p:nvSpPr>
        <p:spPr>
          <a:xfrm>
            <a:off x="8829893" y="2881383"/>
            <a:ext cx="1674056" cy="1312130"/>
          </a:xfrm>
          <a:prstGeom prst="mathPlus">
            <a:avLst>
              <a:gd name="adj1" fmla="val 1635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Bevel 2">
            <a:extLst>
              <a:ext uri="{FF2B5EF4-FFF2-40B4-BE49-F238E27FC236}">
                <a16:creationId xmlns:a16="http://schemas.microsoft.com/office/drawing/2014/main" id="{BEA89DAF-7F34-44AD-8A42-668923E4C8EC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bevel">
            <a:avLst>
              <a:gd name="adj" fmla="val 2197"/>
            </a:avLst>
          </a:prstGeom>
          <a:noFill/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85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4.44444E-6 L 1.875E-6 -0.07222 " pathEditMode="relative" rAng="0" ptsTypes="AA">
                                      <p:cBhvr>
                                        <p:cTn id="2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4.44444E-6 L -0.16133 0.378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73" y="19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mph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75E-6 -7.40741E-7 L 3.75E-6 -0.07222 " pathEditMode="relative" rAng="0" ptsTypes="AA">
                                      <p:cBhvr>
                                        <p:cTn id="4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3.75E-6 -0.07222 L 0.31054 -0.00972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21" y="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3.7037E-6 L 0 -0.07222 " pathEditMode="relative" rAng="0" ptsTypes="AA">
                                      <p:cBhvr>
                                        <p:cTn id="7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 -3.7037E-6 L 0.17487 -0.00231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37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" presetClass="emph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1.48148E-6 L 3.33333E-6 -0.07222 " pathEditMode="relative" rAng="0" ptsTypes="AA">
                                      <p:cBhvr>
                                        <p:cTn id="10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3.33333E-6 1.48148E-6 L 0.38815 -0.02732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01" y="-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5" grpId="0" animBg="1"/>
      <p:bldP spid="3" grpId="0" animBg="1"/>
      <p:bldP spid="2" grpId="0"/>
      <p:bldP spid="2" grpId="1"/>
      <p:bldP spid="2" grpId="2"/>
      <p:bldP spid="2" grpId="3"/>
      <p:bldP spid="6" grpId="0"/>
      <p:bldP spid="6" grpId="1"/>
      <p:bldP spid="6" grpId="2"/>
      <p:bldP spid="6" grpId="3"/>
      <p:bldP spid="8" grpId="0" animBg="1"/>
      <p:bldP spid="9" grpId="0"/>
      <p:bldP spid="9" grpId="1"/>
      <p:bldP spid="9" grpId="2"/>
      <p:bldP spid="9" grpId="3"/>
      <p:bldP spid="10" grpId="0"/>
      <p:bldP spid="10" grpId="1"/>
      <p:bldP spid="10" grpId="2"/>
      <p:bldP spid="10" grpId="3"/>
      <p:bldP spid="7" grpId="0"/>
      <p:bldP spid="11" grpId="0" animBg="1"/>
      <p:bldP spid="13" grpId="0"/>
      <p:bldP spid="14" grpId="0"/>
      <p:bldP spid="12" grpId="0" animBg="1"/>
      <p:bldP spid="16" grpId="0"/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evel 2"/>
          <p:cNvSpPr/>
          <p:nvPr/>
        </p:nvSpPr>
        <p:spPr>
          <a:xfrm>
            <a:off x="20347" y="14305"/>
            <a:ext cx="12191999" cy="6858000"/>
          </a:xfrm>
          <a:prstGeom prst="bevel">
            <a:avLst>
              <a:gd name="adj" fmla="val 2197"/>
            </a:avLst>
          </a:prstGeom>
          <a:noFill/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10109F-E267-4C8E-89EE-31788ACC30FB}"/>
              </a:ext>
            </a:extLst>
          </p:cNvPr>
          <p:cNvSpPr txBox="1"/>
          <p:nvPr/>
        </p:nvSpPr>
        <p:spPr>
          <a:xfrm>
            <a:off x="3531816" y="368223"/>
            <a:ext cx="5128368" cy="1015663"/>
          </a:xfrm>
          <a:prstGeom prst="rect">
            <a:avLst/>
          </a:prstGeom>
          <a:solidFill>
            <a:schemeClr val="bg1"/>
          </a:solidFill>
          <a:ln w="57150">
            <a:solidFill>
              <a:srgbClr val="D60093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আমার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বলো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0D41A9-4579-419A-BB45-5DF7AD580632}"/>
              </a:ext>
            </a:extLst>
          </p:cNvPr>
          <p:cNvSpPr txBox="1"/>
          <p:nvPr/>
        </p:nvSpPr>
        <p:spPr>
          <a:xfrm>
            <a:off x="3492018" y="1222817"/>
            <a:ext cx="57463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0" b="1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অঞ্চল</a:t>
            </a:r>
            <a:endParaRPr lang="en-US" sz="12000" b="1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27E639-9AC8-4EF9-80D4-3D4DD341D078}"/>
              </a:ext>
            </a:extLst>
          </p:cNvPr>
          <p:cNvSpPr txBox="1"/>
          <p:nvPr/>
        </p:nvSpPr>
        <p:spPr>
          <a:xfrm>
            <a:off x="4031974" y="2192313"/>
            <a:ext cx="423222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b="1" dirty="0">
                <a:latin typeface="Nikosh" panose="02000000000000000000" pitchFamily="2" charset="0"/>
                <a:cs typeface="Nikosh" panose="02000000000000000000" pitchFamily="2" charset="0"/>
              </a:rPr>
              <a:t>ঞ</a:t>
            </a:r>
          </a:p>
        </p:txBody>
      </p:sp>
      <p:sp>
        <p:nvSpPr>
          <p:cNvPr id="14" name="Plus Sign 13">
            <a:extLst>
              <a:ext uri="{FF2B5EF4-FFF2-40B4-BE49-F238E27FC236}">
                <a16:creationId xmlns:a16="http://schemas.microsoft.com/office/drawing/2014/main" id="{863769E9-AACE-4E9E-966E-B3647F734C45}"/>
              </a:ext>
            </a:extLst>
          </p:cNvPr>
          <p:cNvSpPr/>
          <p:nvPr/>
        </p:nvSpPr>
        <p:spPr>
          <a:xfrm>
            <a:off x="6926616" y="3792159"/>
            <a:ext cx="1674056" cy="1312130"/>
          </a:xfrm>
          <a:prstGeom prst="mathPlus">
            <a:avLst>
              <a:gd name="adj1" fmla="val 1635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9B5797-FBD7-421F-B48E-9E45DE01CAA4}"/>
              </a:ext>
            </a:extLst>
          </p:cNvPr>
          <p:cNvSpPr txBox="1"/>
          <p:nvPr/>
        </p:nvSpPr>
        <p:spPr>
          <a:xfrm>
            <a:off x="8701145" y="2374565"/>
            <a:ext cx="378117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b="1" dirty="0">
                <a:latin typeface="Nikosh" panose="02000000000000000000" pitchFamily="2" charset="0"/>
                <a:cs typeface="Nikosh" panose="02000000000000000000" pitchFamily="2" charset="0"/>
              </a:rPr>
              <a:t>চ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034666-767F-432C-9D32-A8B46C50BB50}"/>
              </a:ext>
            </a:extLst>
          </p:cNvPr>
          <p:cNvSpPr txBox="1"/>
          <p:nvPr/>
        </p:nvSpPr>
        <p:spPr>
          <a:xfrm>
            <a:off x="619958" y="2324569"/>
            <a:ext cx="576670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b="1" dirty="0" err="1">
                <a:latin typeface="Nikosh" panose="02000000000000000000" pitchFamily="2" charset="0"/>
                <a:cs typeface="Nikosh" panose="02000000000000000000" pitchFamily="2" charset="0"/>
              </a:rPr>
              <a:t>ঞ্চ</a:t>
            </a:r>
            <a:endParaRPr lang="en-US" sz="300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AB3D-8BFC-4D98-B78D-55DD84E27B8D}"/>
              </a:ext>
            </a:extLst>
          </p:cNvPr>
          <p:cNvSpPr/>
          <p:nvPr/>
        </p:nvSpPr>
        <p:spPr>
          <a:xfrm>
            <a:off x="520505" y="3024555"/>
            <a:ext cx="3011311" cy="284734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9BE48E5-88BB-4EE1-A56B-3C66E5DDE547}"/>
              </a:ext>
            </a:extLst>
          </p:cNvPr>
          <p:cNvSpPr/>
          <p:nvPr/>
        </p:nvSpPr>
        <p:spPr>
          <a:xfrm>
            <a:off x="4137453" y="3024554"/>
            <a:ext cx="7434589" cy="284734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50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3" grpId="0"/>
      <p:bldP spid="14" grpId="0" animBg="1"/>
      <p:bldP spid="15" grpId="0"/>
      <p:bldP spid="16" grpId="0"/>
      <p:bldP spid="17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evel 2"/>
          <p:cNvSpPr/>
          <p:nvPr/>
        </p:nvSpPr>
        <p:spPr>
          <a:xfrm>
            <a:off x="20347" y="14305"/>
            <a:ext cx="12191999" cy="6858000"/>
          </a:xfrm>
          <a:prstGeom prst="bevel">
            <a:avLst>
              <a:gd name="adj" fmla="val 2197"/>
            </a:avLst>
          </a:prstGeom>
          <a:noFill/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10109F-E267-4C8E-89EE-31788ACC30FB}"/>
              </a:ext>
            </a:extLst>
          </p:cNvPr>
          <p:cNvSpPr txBox="1"/>
          <p:nvPr/>
        </p:nvSpPr>
        <p:spPr>
          <a:xfrm>
            <a:off x="3552162" y="224506"/>
            <a:ext cx="5128368" cy="1015663"/>
          </a:xfrm>
          <a:prstGeom prst="rect">
            <a:avLst/>
          </a:prstGeom>
          <a:solidFill>
            <a:schemeClr val="bg1"/>
          </a:solidFill>
          <a:ln w="57150">
            <a:solidFill>
              <a:srgbClr val="D60093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এখন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বলো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0D41A9-4579-419A-BB45-5DF7AD580632}"/>
              </a:ext>
            </a:extLst>
          </p:cNvPr>
          <p:cNvSpPr txBox="1"/>
          <p:nvPr/>
        </p:nvSpPr>
        <p:spPr>
          <a:xfrm>
            <a:off x="4213516" y="802942"/>
            <a:ext cx="47988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0" b="1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অঞ্চল</a:t>
            </a:r>
            <a:endParaRPr lang="en-US" sz="12000" b="1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27E639-9AC8-4EF9-80D4-3D4DD341D078}"/>
              </a:ext>
            </a:extLst>
          </p:cNvPr>
          <p:cNvSpPr txBox="1"/>
          <p:nvPr/>
        </p:nvSpPr>
        <p:spPr>
          <a:xfrm>
            <a:off x="4644491" y="1649324"/>
            <a:ext cx="378870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b="1" dirty="0">
                <a:latin typeface="Nikosh" panose="02000000000000000000" pitchFamily="2" charset="0"/>
                <a:cs typeface="Nikosh" panose="02000000000000000000" pitchFamily="2" charset="0"/>
              </a:rPr>
              <a:t>ঞ</a:t>
            </a:r>
          </a:p>
        </p:txBody>
      </p:sp>
      <p:sp>
        <p:nvSpPr>
          <p:cNvPr id="14" name="Plus Sign 13">
            <a:extLst>
              <a:ext uri="{FF2B5EF4-FFF2-40B4-BE49-F238E27FC236}">
                <a16:creationId xmlns:a16="http://schemas.microsoft.com/office/drawing/2014/main" id="{863769E9-AACE-4E9E-966E-B3647F734C45}"/>
              </a:ext>
            </a:extLst>
          </p:cNvPr>
          <p:cNvSpPr/>
          <p:nvPr/>
        </p:nvSpPr>
        <p:spPr>
          <a:xfrm>
            <a:off x="7554425" y="3280805"/>
            <a:ext cx="1674056" cy="1312130"/>
          </a:xfrm>
          <a:prstGeom prst="mathPlus">
            <a:avLst>
              <a:gd name="adj1" fmla="val 1635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9B5797-FBD7-421F-B48E-9E45DE01CAA4}"/>
              </a:ext>
            </a:extLst>
          </p:cNvPr>
          <p:cNvSpPr txBox="1"/>
          <p:nvPr/>
        </p:nvSpPr>
        <p:spPr>
          <a:xfrm>
            <a:off x="9449233" y="1760509"/>
            <a:ext cx="348218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b="1" dirty="0">
                <a:latin typeface="Nikosh" panose="02000000000000000000" pitchFamily="2" charset="0"/>
                <a:cs typeface="Nikosh" panose="02000000000000000000" pitchFamily="2" charset="0"/>
              </a:rPr>
              <a:t>চ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034666-767F-432C-9D32-A8B46C50BB50}"/>
              </a:ext>
            </a:extLst>
          </p:cNvPr>
          <p:cNvSpPr txBox="1"/>
          <p:nvPr/>
        </p:nvSpPr>
        <p:spPr>
          <a:xfrm>
            <a:off x="1291627" y="1794747"/>
            <a:ext cx="165061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b="1" dirty="0" err="1">
                <a:latin typeface="Nikosh" panose="02000000000000000000" pitchFamily="2" charset="0"/>
                <a:cs typeface="Nikosh" panose="02000000000000000000" pitchFamily="2" charset="0"/>
              </a:rPr>
              <a:t>ঞ্চ</a:t>
            </a:r>
            <a:endParaRPr lang="en-US" sz="300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AB3D-8BFC-4D98-B78D-55DD84E27B8D}"/>
              </a:ext>
            </a:extLst>
          </p:cNvPr>
          <p:cNvSpPr/>
          <p:nvPr/>
        </p:nvSpPr>
        <p:spPr>
          <a:xfrm>
            <a:off x="1063390" y="2571607"/>
            <a:ext cx="3011311" cy="273052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9BE48E5-88BB-4EE1-A56B-3C66E5DDE547}"/>
              </a:ext>
            </a:extLst>
          </p:cNvPr>
          <p:cNvSpPr/>
          <p:nvPr/>
        </p:nvSpPr>
        <p:spPr>
          <a:xfrm>
            <a:off x="4680338" y="2571606"/>
            <a:ext cx="7305336" cy="273052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DB653D-11B2-4452-A95C-17C9E10074DF}"/>
              </a:ext>
            </a:extLst>
          </p:cNvPr>
          <p:cNvSpPr txBox="1"/>
          <p:nvPr/>
        </p:nvSpPr>
        <p:spPr>
          <a:xfrm>
            <a:off x="2446258" y="5488065"/>
            <a:ext cx="8327935" cy="1015663"/>
          </a:xfrm>
          <a:prstGeom prst="rect">
            <a:avLst/>
          </a:prstGeom>
          <a:solidFill>
            <a:schemeClr val="bg1"/>
          </a:solidFill>
          <a:ln w="57150">
            <a:solidFill>
              <a:srgbClr val="D60093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ঞ্চ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”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যুক্তবর্ণটি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ব</a:t>
            </a:r>
            <a:r>
              <a:rPr lang="as-IN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ো ।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77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evel 2"/>
          <p:cNvSpPr/>
          <p:nvPr/>
        </p:nvSpPr>
        <p:spPr>
          <a:xfrm>
            <a:off x="20347" y="14305"/>
            <a:ext cx="12191999" cy="6858000"/>
          </a:xfrm>
          <a:prstGeom prst="bevel">
            <a:avLst>
              <a:gd name="adj" fmla="val 2197"/>
            </a:avLst>
          </a:prstGeom>
          <a:noFill/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E4CA5D-B827-4BAE-8357-C97D84DD6A49}"/>
              </a:ext>
            </a:extLst>
          </p:cNvPr>
          <p:cNvSpPr txBox="1"/>
          <p:nvPr/>
        </p:nvSpPr>
        <p:spPr>
          <a:xfrm>
            <a:off x="197923" y="5365059"/>
            <a:ext cx="11994077" cy="1015663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সব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উৎসবের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EE848E-3260-4AA1-8AFC-E1FDC2F5AB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57" y="477278"/>
            <a:ext cx="3894795" cy="219349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9D29A8-1641-4E70-8224-3DD65A22E3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387" y="477278"/>
            <a:ext cx="3894795" cy="219524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8763843-09DA-4971-901E-8DBDE8F39A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417" y="504665"/>
            <a:ext cx="3189783" cy="213872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D5A7254-263B-4E9F-A5F0-9645E8B11AD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56" y="2809809"/>
            <a:ext cx="3894795" cy="219204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408B2E1-9D04-4392-8BE2-EE8E2C4CC8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387" y="2809809"/>
            <a:ext cx="3894794" cy="219524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BC68E2A-1C81-477B-844D-FB2604853DF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65"/>
          <a:stretch/>
        </p:blipFill>
        <p:spPr>
          <a:xfrm>
            <a:off x="8694762" y="2809809"/>
            <a:ext cx="3245003" cy="213872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A2C0455-5FCB-44D8-97C7-034B3BFD7529}"/>
              </a:ext>
            </a:extLst>
          </p:cNvPr>
          <p:cNvSpPr txBox="1"/>
          <p:nvPr/>
        </p:nvSpPr>
        <p:spPr>
          <a:xfrm>
            <a:off x="96287" y="5369265"/>
            <a:ext cx="11994077" cy="1015663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উৎসব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আনন্দ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–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অনুষ্ঠান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4A93F50-5D48-44DC-BEB0-9E6421FE9575}"/>
              </a:ext>
            </a:extLst>
          </p:cNvPr>
          <p:cNvSpPr txBox="1"/>
          <p:nvPr/>
        </p:nvSpPr>
        <p:spPr>
          <a:xfrm>
            <a:off x="391190" y="5317585"/>
            <a:ext cx="11994077" cy="1015663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প্রত্যেক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জাতির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নিজস্ব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উৎসব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6F079AF-381E-46DD-9206-52F5B657FB53}"/>
              </a:ext>
            </a:extLst>
          </p:cNvPr>
          <p:cNvSpPr txBox="1"/>
          <p:nvPr/>
        </p:nvSpPr>
        <p:spPr>
          <a:xfrm>
            <a:off x="375499" y="5309661"/>
            <a:ext cx="11994077" cy="1015663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উৎসবের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EBA66E-EDCB-4DEC-BFF4-2865756FF800}"/>
              </a:ext>
            </a:extLst>
          </p:cNvPr>
          <p:cNvSpPr txBox="1"/>
          <p:nvPr/>
        </p:nvSpPr>
        <p:spPr>
          <a:xfrm>
            <a:off x="450756" y="5348314"/>
            <a:ext cx="11994077" cy="1015663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অনেক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আনন্দ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পোষাক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পরিধান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2D2EBE8-3D61-4ED4-9650-7F3274238E5A}"/>
              </a:ext>
            </a:extLst>
          </p:cNvPr>
          <p:cNvSpPr txBox="1"/>
          <p:nvPr/>
        </p:nvSpPr>
        <p:spPr>
          <a:xfrm>
            <a:off x="197923" y="5327859"/>
            <a:ext cx="11994077" cy="1015663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মজাদার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সুস্বাদু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খাবার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বেড়াতে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B3BCC9D-A463-4AD3-9772-44263543E48F}"/>
              </a:ext>
            </a:extLst>
          </p:cNvPr>
          <p:cNvSpPr txBox="1"/>
          <p:nvPr/>
        </p:nvSpPr>
        <p:spPr>
          <a:xfrm>
            <a:off x="299559" y="5440794"/>
            <a:ext cx="11994077" cy="830997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অর্থ্যা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সব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উৎসবই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জাঁকজমকের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পালন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bn-IN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25FEEB9-81C7-4E0A-A53F-555298742269}"/>
              </a:ext>
            </a:extLst>
          </p:cNvPr>
          <p:cNvSpPr txBox="1"/>
          <p:nvPr/>
        </p:nvSpPr>
        <p:spPr>
          <a:xfrm>
            <a:off x="2881012" y="164018"/>
            <a:ext cx="11994077" cy="1015663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ছবিতে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49A6902-5F4B-4E5B-B365-C0FC41A9D3B0}"/>
              </a:ext>
            </a:extLst>
          </p:cNvPr>
          <p:cNvSpPr txBox="1"/>
          <p:nvPr/>
        </p:nvSpPr>
        <p:spPr>
          <a:xfrm>
            <a:off x="5780812" y="5455650"/>
            <a:ext cx="6286593" cy="830997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জাঁকজমকের</a:t>
            </a:r>
            <a:r>
              <a:rPr lang="en-US" sz="48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</a:t>
            </a:r>
            <a:endParaRPr lang="bn-IN" sz="48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53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6" grpId="0" animBg="1"/>
      <p:bldP spid="16" grpId="1" animBg="1"/>
      <p:bldP spid="17" grpId="0" animBg="1"/>
      <p:bldP spid="17" grpId="1" animBg="1"/>
      <p:bldP spid="18" grpId="0"/>
      <p:bldP spid="18" grpId="1"/>
      <p:bldP spid="19" grpId="0" animBg="1"/>
      <p:bldP spid="19" grpId="1" animBg="1"/>
      <p:bldP spid="20" grpId="0" animBg="1"/>
      <p:bldP spid="20" grpId="1" animBg="1"/>
      <p:bldP spid="21" grpId="0" animBg="1"/>
      <p:bldP spid="22" grpId="0" animBg="1"/>
      <p:bldP spid="22" grpId="1" animBg="1"/>
      <p:bldP spid="2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evel 2"/>
          <p:cNvSpPr/>
          <p:nvPr/>
        </p:nvSpPr>
        <p:spPr>
          <a:xfrm>
            <a:off x="20347" y="14305"/>
            <a:ext cx="12191999" cy="6858000"/>
          </a:xfrm>
          <a:prstGeom prst="bevel">
            <a:avLst>
              <a:gd name="adj" fmla="val 2197"/>
            </a:avLst>
          </a:prstGeom>
          <a:noFill/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1C68AC-DF7B-4C01-AB78-2A072614E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43" y="296822"/>
            <a:ext cx="4527389" cy="2516896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CC707D0-2675-4127-862A-41E66E44D8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770" y="273223"/>
            <a:ext cx="4527389" cy="2540495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C3B68F-282D-4748-A302-1963EF799B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02" y="4158065"/>
            <a:ext cx="4527389" cy="2476787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5BD8F69-8292-47A3-81C4-07D701A8D68B}"/>
              </a:ext>
            </a:extLst>
          </p:cNvPr>
          <p:cNvSpPr txBox="1"/>
          <p:nvPr/>
        </p:nvSpPr>
        <p:spPr>
          <a:xfrm>
            <a:off x="1305429" y="3096235"/>
            <a:ext cx="12989104" cy="1015663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উৎসবের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0BB4F9-EFEF-4337-A5D2-98A74A41040C}"/>
              </a:ext>
            </a:extLst>
          </p:cNvPr>
          <p:cNvSpPr txBox="1"/>
          <p:nvPr/>
        </p:nvSpPr>
        <p:spPr>
          <a:xfrm>
            <a:off x="239842" y="3106786"/>
            <a:ext cx="12989104" cy="923330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স্বাধীনতা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দিবস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বিজয়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দিবস,শহিদ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দিবস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নববর্ষের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।  </a:t>
            </a:r>
            <a:endParaRPr lang="bn-IN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3AAF91-74D0-4B71-A5CC-69E0B26F56FE}"/>
              </a:ext>
            </a:extLst>
          </p:cNvPr>
          <p:cNvSpPr txBox="1"/>
          <p:nvPr/>
        </p:nvSpPr>
        <p:spPr>
          <a:xfrm>
            <a:off x="437764" y="3060619"/>
            <a:ext cx="12989104" cy="1015663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উৎসব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দেশের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উদযাপন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235B3DB-5EC2-4DED-B639-2E7FBA3177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449" y="4051671"/>
            <a:ext cx="4707861" cy="2507562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A8B1D81-9C05-4D14-9876-CF3575728475}"/>
              </a:ext>
            </a:extLst>
          </p:cNvPr>
          <p:cNvSpPr txBox="1"/>
          <p:nvPr/>
        </p:nvSpPr>
        <p:spPr>
          <a:xfrm>
            <a:off x="218268" y="3117790"/>
            <a:ext cx="15242125" cy="1015663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উৎসবগুলো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দেশকে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ভালোবেসে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পালন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364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3" grpId="0" animBg="1"/>
      <p:bldP spid="13" grpId="1" animBg="1"/>
      <p:bldP spid="14" grpId="0" animBg="1"/>
      <p:bldP spid="14" grpId="1" animBg="1"/>
      <p:bldP spid="17" grpId="0" animBg="1"/>
      <p:bldP spid="17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evel 2"/>
          <p:cNvSpPr/>
          <p:nvPr/>
        </p:nvSpPr>
        <p:spPr>
          <a:xfrm>
            <a:off x="20347" y="14305"/>
            <a:ext cx="12191999" cy="6858000"/>
          </a:xfrm>
          <a:prstGeom prst="bevel">
            <a:avLst>
              <a:gd name="adj" fmla="val 2197"/>
            </a:avLst>
          </a:prstGeom>
          <a:noFill/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1C9D0C-FCCF-4E90-BD36-938F825CF1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60" y="388753"/>
            <a:ext cx="6103620" cy="3980046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AC59FF-A54E-474F-837D-7784CA4891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663" y="323557"/>
            <a:ext cx="4876800" cy="4045242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1EF61C-7C7E-4A3D-AED5-1278118BF643}"/>
              </a:ext>
            </a:extLst>
          </p:cNvPr>
          <p:cNvSpPr txBox="1"/>
          <p:nvPr/>
        </p:nvSpPr>
        <p:spPr>
          <a:xfrm>
            <a:off x="146209" y="4678051"/>
            <a:ext cx="12443142" cy="1938992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উৎসবের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কথা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পড়ছে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39A1F2-91A4-4513-9CAB-FA7EA26B4C3D}"/>
              </a:ext>
            </a:extLst>
          </p:cNvPr>
          <p:cNvSpPr txBox="1"/>
          <p:nvPr/>
        </p:nvSpPr>
        <p:spPr>
          <a:xfrm>
            <a:off x="146209" y="4743247"/>
            <a:ext cx="12443142" cy="1015663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বিয়ের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জন্মদিনের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230AD5-AB8B-493E-8EBA-731CA40516C3}"/>
              </a:ext>
            </a:extLst>
          </p:cNvPr>
          <p:cNvSpPr txBox="1"/>
          <p:nvPr/>
        </p:nvSpPr>
        <p:spPr>
          <a:xfrm>
            <a:off x="146209" y="5052499"/>
            <a:ext cx="12443142" cy="1015663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উৎসবগুলো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পরিবারের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লোকজন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পালন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869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66" y="222362"/>
            <a:ext cx="11636208" cy="6455573"/>
          </a:xfrm>
          <a:prstGeom prst="rect">
            <a:avLst/>
          </a:prstGeom>
          <a:ln w="228600" cap="sq" cmpd="thickThin">
            <a:solidFill>
              <a:schemeClr val="accent6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8" name="Left-Right Arrow 17"/>
          <p:cNvSpPr/>
          <p:nvPr/>
        </p:nvSpPr>
        <p:spPr>
          <a:xfrm>
            <a:off x="830651" y="846807"/>
            <a:ext cx="10758486" cy="294410"/>
          </a:xfrm>
          <a:prstGeom prst="leftRightArrow">
            <a:avLst/>
          </a:prstGeom>
          <a:solidFill>
            <a:srgbClr val="7030A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650192" y="734997"/>
            <a:ext cx="2585387" cy="4583005"/>
            <a:chOff x="473761" y="1218588"/>
            <a:chExt cx="2585387" cy="4583005"/>
          </a:xfrm>
        </p:grpSpPr>
        <p:sp>
          <p:nvSpPr>
            <p:cNvPr id="9" name="Donut 8"/>
            <p:cNvSpPr/>
            <p:nvPr/>
          </p:nvSpPr>
          <p:spPr>
            <a:xfrm>
              <a:off x="1563136" y="1218588"/>
              <a:ext cx="512618" cy="741219"/>
            </a:xfrm>
            <a:prstGeom prst="donut">
              <a:avLst>
                <a:gd name="adj" fmla="val 10586"/>
              </a:avLst>
            </a:prstGeom>
            <a:solidFill>
              <a:srgbClr val="FF3399"/>
            </a:solidFill>
            <a:scene3d>
              <a:camera prst="isometricOffAxis2Righ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 flipH="1">
              <a:off x="1766455" y="1943099"/>
              <a:ext cx="1" cy="1312719"/>
            </a:xfrm>
            <a:prstGeom prst="line">
              <a:avLst/>
            </a:prstGeom>
            <a:ln w="76200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Diamond 11"/>
            <p:cNvSpPr/>
            <p:nvPr/>
          </p:nvSpPr>
          <p:spPr>
            <a:xfrm>
              <a:off x="473761" y="3060553"/>
              <a:ext cx="2585387" cy="2741040"/>
            </a:xfrm>
            <a:prstGeom prst="diamond">
              <a:avLst/>
            </a:prstGeom>
            <a:blipFill>
              <a:blip r:embed="rId3"/>
              <a:tile tx="0" ty="0" sx="100000" sy="100000" flip="none" algn="tl"/>
            </a:blipFill>
            <a:ln w="76200">
              <a:solidFill>
                <a:srgbClr val="FF3399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0" b="1" dirty="0" err="1">
                  <a:blipFill dpi="0" rotWithShape="1"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latin typeface="NikoshBAN" panose="02000000000000000000" pitchFamily="2" charset="0"/>
                  <a:cs typeface="NikoshBAN" panose="02000000000000000000" pitchFamily="2" charset="0"/>
                </a:rPr>
                <a:t>স্বা</a:t>
              </a:r>
              <a:endParaRPr lang="en-US" sz="11000" b="1" dirty="0"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361027" y="718289"/>
            <a:ext cx="2585387" cy="4599713"/>
            <a:chOff x="473761" y="1201880"/>
            <a:chExt cx="2585387" cy="4599713"/>
          </a:xfrm>
        </p:grpSpPr>
        <p:sp>
          <p:nvSpPr>
            <p:cNvPr id="32" name="Donut 31"/>
            <p:cNvSpPr/>
            <p:nvPr/>
          </p:nvSpPr>
          <p:spPr>
            <a:xfrm>
              <a:off x="1563136" y="1201880"/>
              <a:ext cx="512618" cy="741219"/>
            </a:xfrm>
            <a:prstGeom prst="donut">
              <a:avLst>
                <a:gd name="adj" fmla="val 10493"/>
              </a:avLst>
            </a:prstGeom>
            <a:solidFill>
              <a:srgbClr val="FF3399"/>
            </a:solidFill>
            <a:scene3d>
              <a:camera prst="isometricOffAxis2Righ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33" name="Straight Connector 32"/>
            <p:cNvCxnSpPr/>
            <p:nvPr/>
          </p:nvCxnSpPr>
          <p:spPr>
            <a:xfrm flipH="1">
              <a:off x="1766455" y="1943099"/>
              <a:ext cx="1" cy="1312719"/>
            </a:xfrm>
            <a:prstGeom prst="line">
              <a:avLst/>
            </a:prstGeom>
            <a:ln w="76200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Diamond 33"/>
            <p:cNvSpPr/>
            <p:nvPr/>
          </p:nvSpPr>
          <p:spPr>
            <a:xfrm>
              <a:off x="473761" y="3110777"/>
              <a:ext cx="2585387" cy="2690816"/>
            </a:xfrm>
            <a:prstGeom prst="diamond">
              <a:avLst/>
            </a:prstGeom>
            <a:blipFill>
              <a:blip r:embed="rId3"/>
              <a:tile tx="0" ty="0" sx="100000" sy="100000" flip="none" algn="tl"/>
            </a:blipFill>
            <a:ln w="76200">
              <a:solidFill>
                <a:srgbClr val="FF3399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11000" b="1" dirty="0">
                  <a:blipFill dpi="0" rotWithShape="1"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latin typeface="NikoshBAN" panose="02000000000000000000" pitchFamily="2" charset="0"/>
                  <a:cs typeface="NikoshBAN" panose="02000000000000000000" pitchFamily="2" charset="0"/>
                </a:rPr>
                <a:t>গ</a:t>
              </a:r>
              <a:endParaRPr lang="en-US" sz="11000" b="1" dirty="0"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054436" y="718289"/>
            <a:ext cx="2685943" cy="4599713"/>
            <a:chOff x="473761" y="1201880"/>
            <a:chExt cx="2585387" cy="4599713"/>
          </a:xfrm>
        </p:grpSpPr>
        <p:sp>
          <p:nvSpPr>
            <p:cNvPr id="36" name="Donut 35"/>
            <p:cNvSpPr/>
            <p:nvPr/>
          </p:nvSpPr>
          <p:spPr>
            <a:xfrm>
              <a:off x="1551916" y="1201880"/>
              <a:ext cx="512618" cy="741219"/>
            </a:xfrm>
            <a:prstGeom prst="donut">
              <a:avLst>
                <a:gd name="adj" fmla="val 10586"/>
              </a:avLst>
            </a:prstGeom>
            <a:solidFill>
              <a:srgbClr val="FF3399"/>
            </a:solidFill>
            <a:scene3d>
              <a:camera prst="isometricOffAxis2Righ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37" name="Straight Connector 36"/>
            <p:cNvCxnSpPr/>
            <p:nvPr/>
          </p:nvCxnSpPr>
          <p:spPr>
            <a:xfrm flipH="1">
              <a:off x="1766455" y="1943099"/>
              <a:ext cx="1" cy="1312719"/>
            </a:xfrm>
            <a:prstGeom prst="line">
              <a:avLst/>
            </a:prstGeom>
            <a:ln w="76200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Diamond 37"/>
            <p:cNvSpPr/>
            <p:nvPr/>
          </p:nvSpPr>
          <p:spPr>
            <a:xfrm>
              <a:off x="473761" y="3110777"/>
              <a:ext cx="2585387" cy="2690816"/>
            </a:xfrm>
            <a:prstGeom prst="diamond">
              <a:avLst/>
            </a:prstGeom>
            <a:blipFill>
              <a:blip r:embed="rId3"/>
              <a:tile tx="0" ty="0" sx="100000" sy="100000" flip="none" algn="tl"/>
            </a:blipFill>
            <a:ln w="76200">
              <a:solidFill>
                <a:srgbClr val="FF3399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11000" b="1" dirty="0">
                  <a:blipFill dpi="0" rotWithShape="1"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latin typeface="NikoshBAN" panose="02000000000000000000" pitchFamily="2" charset="0"/>
                  <a:cs typeface="NikoshBAN" panose="02000000000000000000" pitchFamily="2" charset="0"/>
                </a:rPr>
                <a:t>ত</a:t>
              </a:r>
              <a:endParaRPr lang="en-US" sz="11000" b="1" dirty="0"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8907392" y="718288"/>
            <a:ext cx="2585387" cy="4599714"/>
            <a:chOff x="473761" y="1201879"/>
            <a:chExt cx="2585387" cy="4599714"/>
          </a:xfrm>
        </p:grpSpPr>
        <p:sp>
          <p:nvSpPr>
            <p:cNvPr id="40" name="Donut 39"/>
            <p:cNvSpPr/>
            <p:nvPr/>
          </p:nvSpPr>
          <p:spPr>
            <a:xfrm>
              <a:off x="1564824" y="1201879"/>
              <a:ext cx="512618" cy="741219"/>
            </a:xfrm>
            <a:prstGeom prst="donut">
              <a:avLst>
                <a:gd name="adj" fmla="val 10586"/>
              </a:avLst>
            </a:prstGeom>
            <a:solidFill>
              <a:srgbClr val="FF3399"/>
            </a:solidFill>
            <a:scene3d>
              <a:camera prst="isometricOffAxis2Righ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41" name="Straight Connector 40"/>
            <p:cNvCxnSpPr/>
            <p:nvPr/>
          </p:nvCxnSpPr>
          <p:spPr>
            <a:xfrm flipH="1">
              <a:off x="1766455" y="1943099"/>
              <a:ext cx="1" cy="1312719"/>
            </a:xfrm>
            <a:prstGeom prst="line">
              <a:avLst/>
            </a:prstGeom>
            <a:ln w="76200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Diamond 41"/>
            <p:cNvSpPr/>
            <p:nvPr/>
          </p:nvSpPr>
          <p:spPr>
            <a:xfrm>
              <a:off x="473761" y="3110777"/>
              <a:ext cx="2585387" cy="2690816"/>
            </a:xfrm>
            <a:prstGeom prst="diamond">
              <a:avLst/>
            </a:prstGeom>
            <a:blipFill>
              <a:blip r:embed="rId3"/>
              <a:tile tx="0" ty="0" sx="100000" sy="100000" flip="none" algn="tl"/>
            </a:blipFill>
            <a:ln w="76200">
              <a:solidFill>
                <a:srgbClr val="FF3399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11000" b="1" dirty="0">
                  <a:blipFill dpi="0" rotWithShape="1"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latin typeface="NikoshBAN" panose="02000000000000000000" pitchFamily="2" charset="0"/>
                  <a:cs typeface="NikoshBAN" panose="02000000000000000000" pitchFamily="2" charset="0"/>
                </a:rPr>
                <a:t>ম</a:t>
              </a:r>
              <a:endParaRPr lang="en-US" sz="11000" b="1" dirty="0"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44" name="Frame 43"/>
          <p:cNvSpPr/>
          <p:nvPr/>
        </p:nvSpPr>
        <p:spPr>
          <a:xfrm>
            <a:off x="2" y="0"/>
            <a:ext cx="12191998" cy="6958013"/>
          </a:xfrm>
          <a:prstGeom prst="frame">
            <a:avLst>
              <a:gd name="adj1" fmla="val 1222"/>
            </a:avLst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92" y="4776357"/>
            <a:ext cx="2333623" cy="2333623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820" y="4865563"/>
            <a:ext cx="2333623" cy="2333623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532" y="4911835"/>
            <a:ext cx="2333623" cy="2333623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568" y="4858549"/>
            <a:ext cx="2333623" cy="2333623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479" y="1683687"/>
            <a:ext cx="1275339" cy="6886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766" y="1519654"/>
            <a:ext cx="1275339" cy="6886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700" y="2229611"/>
            <a:ext cx="1275339" cy="6886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2960" y="1986056"/>
            <a:ext cx="1275339" cy="6886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134" y="1169218"/>
            <a:ext cx="1275339" cy="6886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11611">
            <a:off x="1603657" y="5329570"/>
            <a:ext cx="1921208" cy="1629522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11611">
            <a:off x="8279215" y="5473284"/>
            <a:ext cx="1921208" cy="1629522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11611">
            <a:off x="5345161" y="4916034"/>
            <a:ext cx="1921208" cy="1629522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216" y="2797687"/>
            <a:ext cx="1275339" cy="6886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218" y="2971527"/>
            <a:ext cx="1275339" cy="6886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637682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evel 2"/>
          <p:cNvSpPr/>
          <p:nvPr/>
        </p:nvSpPr>
        <p:spPr>
          <a:xfrm>
            <a:off x="20347" y="14305"/>
            <a:ext cx="12191999" cy="6858000"/>
          </a:xfrm>
          <a:prstGeom prst="bevel">
            <a:avLst>
              <a:gd name="adj" fmla="val 2197"/>
            </a:avLst>
          </a:prstGeom>
          <a:noFill/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2067AB-C160-4C93-A652-1DD5B720BC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85" y="309212"/>
            <a:ext cx="5334981" cy="2654089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04053E-BE69-4760-9D68-8A53B02105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056" y="309212"/>
            <a:ext cx="5783286" cy="2654089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B2E229-BA73-47E5-885E-67C894B7E0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85" y="4273061"/>
            <a:ext cx="5334981" cy="2458329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8D75129-759A-4B0E-8DC1-5C72DE9BD6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369" y="4273061"/>
            <a:ext cx="5678659" cy="2377539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F0191E4-9731-4552-8E43-35D9B2AD1054}"/>
              </a:ext>
            </a:extLst>
          </p:cNvPr>
          <p:cNvSpPr txBox="1"/>
          <p:nvPr/>
        </p:nvSpPr>
        <p:spPr>
          <a:xfrm>
            <a:off x="267285" y="3095381"/>
            <a:ext cx="12427311" cy="1015663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উৎসবের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B0B4D1-0D68-4843-B4BB-D81C36E07377}"/>
              </a:ext>
            </a:extLst>
          </p:cNvPr>
          <p:cNvSpPr txBox="1"/>
          <p:nvPr/>
        </p:nvSpPr>
        <p:spPr>
          <a:xfrm>
            <a:off x="267285" y="3105932"/>
            <a:ext cx="12427311" cy="1015663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ঈদ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পূজা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বড়দিন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বৌদ্ধ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পূর্ণিমা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34A87E-1F61-4758-83D1-508E49E0DE7C}"/>
              </a:ext>
            </a:extLst>
          </p:cNvPr>
          <p:cNvSpPr txBox="1"/>
          <p:nvPr/>
        </p:nvSpPr>
        <p:spPr>
          <a:xfrm>
            <a:off x="267285" y="3116483"/>
            <a:ext cx="12998548" cy="830997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এগুলো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চার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ধর্মের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ধর্মীয়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উৎসবের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bn-IN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4698A5-E5A2-4461-AC42-2B49E7868178}"/>
              </a:ext>
            </a:extLst>
          </p:cNvPr>
          <p:cNvSpPr txBox="1"/>
          <p:nvPr/>
        </p:nvSpPr>
        <p:spPr>
          <a:xfrm>
            <a:off x="267285" y="3086342"/>
            <a:ext cx="12998548" cy="1015663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উৎসব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বিশেষ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বিশেষ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ধর্মের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মানুষ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পালন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385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evel 2"/>
          <p:cNvSpPr/>
          <p:nvPr/>
        </p:nvSpPr>
        <p:spPr>
          <a:xfrm>
            <a:off x="20347" y="14305"/>
            <a:ext cx="12191999" cy="6858000"/>
          </a:xfrm>
          <a:prstGeom prst="bevel">
            <a:avLst>
              <a:gd name="adj" fmla="val 2197"/>
            </a:avLst>
          </a:prstGeom>
          <a:noFill/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FAFA5B-A9F9-446D-9C33-E3B60CF17C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21" y="261239"/>
            <a:ext cx="5073750" cy="2678910"/>
          </a:xfrm>
          <a:prstGeom prst="rect">
            <a:avLst/>
          </a:prstGeom>
          <a:ln w="88900" cap="sq" cmpd="thickThin">
            <a:solidFill>
              <a:srgbClr val="66FF66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45196DF-E1EC-44D0-BE04-905DD48AE8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975" y="261239"/>
            <a:ext cx="5221605" cy="2671639"/>
          </a:xfrm>
          <a:prstGeom prst="rect">
            <a:avLst/>
          </a:prstGeom>
          <a:ln w="88900" cap="sq" cmpd="thickThin">
            <a:solidFill>
              <a:srgbClr val="66FF66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E1AE40B-83A9-4DAF-8D78-096E840820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21" y="4135901"/>
            <a:ext cx="5073750" cy="2460860"/>
          </a:xfrm>
          <a:prstGeom prst="rect">
            <a:avLst/>
          </a:prstGeom>
          <a:ln w="88900" cap="sq" cmpd="thickThin">
            <a:solidFill>
              <a:srgbClr val="66FF66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E810E10-5DB5-4DE5-AA49-A435436ABE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831" y="4135901"/>
            <a:ext cx="5073750" cy="2545778"/>
          </a:xfrm>
          <a:prstGeom prst="rect">
            <a:avLst/>
          </a:prstGeom>
          <a:ln w="88900" cap="sq" cmpd="thickThin">
            <a:solidFill>
              <a:srgbClr val="66FF66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7C963B8-783B-4489-A867-E84FF38AC9D0}"/>
              </a:ext>
            </a:extLst>
          </p:cNvPr>
          <p:cNvSpPr txBox="1"/>
          <p:nvPr/>
        </p:nvSpPr>
        <p:spPr>
          <a:xfrm>
            <a:off x="218269" y="3103190"/>
            <a:ext cx="11994077" cy="830997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নবান্ন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বিজু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বৈসাবি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উৎসব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অঞ্চলভেদে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পালিত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endParaRPr lang="bn-IN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8D3062-B378-44A8-98AF-AE3BF2CF754A}"/>
              </a:ext>
            </a:extLst>
          </p:cNvPr>
          <p:cNvSpPr txBox="1"/>
          <p:nvPr/>
        </p:nvSpPr>
        <p:spPr>
          <a:xfrm>
            <a:off x="5528601" y="3103189"/>
            <a:ext cx="6367979" cy="830997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অঞ্চল</a:t>
            </a:r>
            <a:r>
              <a:rPr lang="en-US" sz="48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</a:t>
            </a:r>
            <a:endParaRPr lang="bn-IN" sz="48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535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evel 2"/>
          <p:cNvSpPr/>
          <p:nvPr/>
        </p:nvSpPr>
        <p:spPr>
          <a:xfrm>
            <a:off x="20347" y="14305"/>
            <a:ext cx="12191999" cy="6858000"/>
          </a:xfrm>
          <a:prstGeom prst="bevel">
            <a:avLst>
              <a:gd name="adj" fmla="val 2197"/>
            </a:avLst>
          </a:prstGeom>
          <a:noFill/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6DC70E-80E5-4DA3-88ED-1BA037F6F1CB}"/>
              </a:ext>
            </a:extLst>
          </p:cNvPr>
          <p:cNvSpPr txBox="1"/>
          <p:nvPr/>
        </p:nvSpPr>
        <p:spPr>
          <a:xfrm>
            <a:off x="2881012" y="164018"/>
            <a:ext cx="11994077" cy="1015663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শব্দের</a:t>
            </a:r>
            <a:r>
              <a:rPr lang="en-US" sz="60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sz="60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জানি</a:t>
            </a:r>
            <a:r>
              <a:rPr lang="en-US" sz="60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60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60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বলি</a:t>
            </a:r>
            <a:r>
              <a:rPr lang="en-US" sz="60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6000" b="1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8F981E-F984-4856-80A8-CE3B8A489FC9}"/>
              </a:ext>
            </a:extLst>
          </p:cNvPr>
          <p:cNvSpPr txBox="1"/>
          <p:nvPr/>
        </p:nvSpPr>
        <p:spPr>
          <a:xfrm>
            <a:off x="360550" y="1329394"/>
            <a:ext cx="11994077" cy="1015663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উৎসব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           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6AB6C98-8DB0-4E6B-9E5F-BCECDE701A1A}"/>
              </a:ext>
            </a:extLst>
          </p:cNvPr>
          <p:cNvCxnSpPr/>
          <p:nvPr/>
        </p:nvCxnSpPr>
        <p:spPr>
          <a:xfrm>
            <a:off x="2039815" y="1814732"/>
            <a:ext cx="1294228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B357996-ED67-46F0-B9E4-1E2FFBFF9664}"/>
              </a:ext>
            </a:extLst>
          </p:cNvPr>
          <p:cNvSpPr txBox="1"/>
          <p:nvPr/>
        </p:nvSpPr>
        <p:spPr>
          <a:xfrm>
            <a:off x="3334043" y="1329394"/>
            <a:ext cx="11994077" cy="1015663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আনন্দের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অনুষ্ঠান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            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BBC1A86-13CA-4BB0-8C48-DF7AEF803C1F}"/>
              </a:ext>
            </a:extLst>
          </p:cNvPr>
          <p:cNvCxnSpPr>
            <a:cxnSpLocks/>
          </p:cNvCxnSpPr>
          <p:nvPr/>
        </p:nvCxnSpPr>
        <p:spPr>
          <a:xfrm>
            <a:off x="963021" y="2135195"/>
            <a:ext cx="0" cy="96776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5552B41-250D-40D5-8BFE-D6ECFB155F8F}"/>
              </a:ext>
            </a:extLst>
          </p:cNvPr>
          <p:cNvSpPr txBox="1"/>
          <p:nvPr/>
        </p:nvSpPr>
        <p:spPr>
          <a:xfrm>
            <a:off x="360550" y="3085186"/>
            <a:ext cx="11994077" cy="1015663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উৎসব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পালন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।             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DA3085-6991-47C9-BBAB-D1D5E7F0DE28}"/>
              </a:ext>
            </a:extLst>
          </p:cNvPr>
          <p:cNvSpPr txBox="1"/>
          <p:nvPr/>
        </p:nvSpPr>
        <p:spPr>
          <a:xfrm>
            <a:off x="218269" y="4005112"/>
            <a:ext cx="11994077" cy="1015663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জাঁকজমক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           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749CA49-4074-4B03-A305-79E80CA8B1B9}"/>
              </a:ext>
            </a:extLst>
          </p:cNvPr>
          <p:cNvCxnSpPr/>
          <p:nvPr/>
        </p:nvCxnSpPr>
        <p:spPr>
          <a:xfrm>
            <a:off x="2686929" y="4532993"/>
            <a:ext cx="1294228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F71791B-39A7-45F3-A63F-72C7F8D0B08E}"/>
              </a:ext>
            </a:extLst>
          </p:cNvPr>
          <p:cNvSpPr txBox="1"/>
          <p:nvPr/>
        </p:nvSpPr>
        <p:spPr>
          <a:xfrm>
            <a:off x="4134521" y="3948050"/>
            <a:ext cx="11994077" cy="1015663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আড়ম্বর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            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B1CCF02-D5C4-48E1-B75E-166DD560C507}"/>
              </a:ext>
            </a:extLst>
          </p:cNvPr>
          <p:cNvCxnSpPr>
            <a:cxnSpLocks/>
          </p:cNvCxnSpPr>
          <p:nvPr/>
        </p:nvCxnSpPr>
        <p:spPr>
          <a:xfrm>
            <a:off x="820740" y="4810913"/>
            <a:ext cx="0" cy="96776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0C9490ED-ED7A-45CE-AED0-12541DAC3CD6}"/>
              </a:ext>
            </a:extLst>
          </p:cNvPr>
          <p:cNvSpPr txBox="1"/>
          <p:nvPr/>
        </p:nvSpPr>
        <p:spPr>
          <a:xfrm>
            <a:off x="218269" y="5760904"/>
            <a:ext cx="11994077" cy="1015663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জাঁকজমক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ভাবে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উৎসব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পালন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।             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57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animBg="1"/>
      <p:bldP spid="12" grpId="0"/>
      <p:bldP spid="13" grpId="0" animBg="1"/>
      <p:bldP spid="15" grpId="0" animBg="1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evel 2"/>
          <p:cNvSpPr/>
          <p:nvPr/>
        </p:nvSpPr>
        <p:spPr>
          <a:xfrm>
            <a:off x="20347" y="14305"/>
            <a:ext cx="12191999" cy="6858000"/>
          </a:xfrm>
          <a:prstGeom prst="bevel">
            <a:avLst>
              <a:gd name="adj" fmla="val 2197"/>
            </a:avLst>
          </a:prstGeom>
          <a:noFill/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6DC70E-80E5-4DA3-88ED-1BA037F6F1CB}"/>
              </a:ext>
            </a:extLst>
          </p:cNvPr>
          <p:cNvSpPr txBox="1"/>
          <p:nvPr/>
        </p:nvSpPr>
        <p:spPr>
          <a:xfrm>
            <a:off x="2881012" y="164018"/>
            <a:ext cx="11994077" cy="1015663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শব্দের</a:t>
            </a:r>
            <a:r>
              <a:rPr lang="en-US" sz="60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sz="60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জানি</a:t>
            </a:r>
            <a:r>
              <a:rPr lang="en-US" sz="60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60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60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বলি</a:t>
            </a:r>
            <a:r>
              <a:rPr lang="en-US" sz="60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6000" b="1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8F981E-F984-4856-80A8-CE3B8A489FC9}"/>
              </a:ext>
            </a:extLst>
          </p:cNvPr>
          <p:cNvSpPr txBox="1"/>
          <p:nvPr/>
        </p:nvSpPr>
        <p:spPr>
          <a:xfrm>
            <a:off x="360550" y="1329394"/>
            <a:ext cx="11994077" cy="1015663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অঞ্চল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           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6AB6C98-8DB0-4E6B-9E5F-BCECDE701A1A}"/>
              </a:ext>
            </a:extLst>
          </p:cNvPr>
          <p:cNvCxnSpPr/>
          <p:nvPr/>
        </p:nvCxnSpPr>
        <p:spPr>
          <a:xfrm>
            <a:off x="2039815" y="1814732"/>
            <a:ext cx="1294228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B357996-ED67-46F0-B9E4-1E2FFBFF9664}"/>
              </a:ext>
            </a:extLst>
          </p:cNvPr>
          <p:cNvSpPr txBox="1"/>
          <p:nvPr/>
        </p:nvSpPr>
        <p:spPr>
          <a:xfrm>
            <a:off x="3334043" y="1329394"/>
            <a:ext cx="11994077" cy="1015663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এলাকা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।             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BBC1A86-13CA-4BB0-8C48-DF7AEF803C1F}"/>
              </a:ext>
            </a:extLst>
          </p:cNvPr>
          <p:cNvCxnSpPr>
            <a:cxnSpLocks/>
          </p:cNvCxnSpPr>
          <p:nvPr/>
        </p:nvCxnSpPr>
        <p:spPr>
          <a:xfrm>
            <a:off x="963021" y="2135195"/>
            <a:ext cx="0" cy="96776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5552B41-250D-40D5-8BFE-D6ECFB155F8F}"/>
              </a:ext>
            </a:extLst>
          </p:cNvPr>
          <p:cNvSpPr txBox="1"/>
          <p:nvPr/>
        </p:nvSpPr>
        <p:spPr>
          <a:xfrm>
            <a:off x="360550" y="3085186"/>
            <a:ext cx="11994077" cy="1015663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অঞ্চল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ভেদে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উৎসব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পালন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।             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714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animBg="1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812BCA5-0A0A-4BB1-90D5-6B0A265FC2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69" y="1873759"/>
            <a:ext cx="3572373" cy="4629795"/>
          </a:xfrm>
          <a:prstGeom prst="rect">
            <a:avLst/>
          </a:prstGeom>
          <a:ln w="38100" cap="sq">
            <a:solidFill>
              <a:srgbClr val="D6009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Bevel 2"/>
          <p:cNvSpPr/>
          <p:nvPr/>
        </p:nvSpPr>
        <p:spPr>
          <a:xfrm>
            <a:off x="20347" y="14305"/>
            <a:ext cx="12191999" cy="6858000"/>
          </a:xfrm>
          <a:prstGeom prst="bevel">
            <a:avLst>
              <a:gd name="adj" fmla="val 2197"/>
            </a:avLst>
          </a:prstGeom>
          <a:noFill/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107A16-284B-4FE7-8B3A-3728507D1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68" y="1834138"/>
            <a:ext cx="3572374" cy="4629796"/>
          </a:xfrm>
          <a:prstGeom prst="rect">
            <a:avLst/>
          </a:prstGeom>
          <a:ln w="38100" cap="sq">
            <a:solidFill>
              <a:srgbClr val="D6009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F318156-936A-4EE4-9B5E-F83A3C0B7BD5}"/>
              </a:ext>
            </a:extLst>
          </p:cNvPr>
          <p:cNvSpPr txBox="1"/>
          <p:nvPr/>
        </p:nvSpPr>
        <p:spPr>
          <a:xfrm>
            <a:off x="1329617" y="371267"/>
            <a:ext cx="9249288" cy="1015663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বইয়ের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৫৮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বের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।             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EB9DBB-40CE-4FF9-B82C-A2F39C7E7185}"/>
              </a:ext>
            </a:extLst>
          </p:cNvPr>
          <p:cNvSpPr txBox="1"/>
          <p:nvPr/>
        </p:nvSpPr>
        <p:spPr>
          <a:xfrm>
            <a:off x="194872" y="371266"/>
            <a:ext cx="17658413" cy="1015663"/>
          </a:xfrm>
          <a:prstGeom prst="rect">
            <a:avLst/>
          </a:prstGeom>
          <a:noFill/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উৎসব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-----------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”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পর্যন্ত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পড়ো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।         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239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85185E-6 L 0.47891 -0.00949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45" y="-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evel 2"/>
          <p:cNvSpPr/>
          <p:nvPr/>
        </p:nvSpPr>
        <p:spPr>
          <a:xfrm>
            <a:off x="20347" y="14305"/>
            <a:ext cx="12191999" cy="6858000"/>
          </a:xfrm>
          <a:prstGeom prst="bevel">
            <a:avLst>
              <a:gd name="adj" fmla="val 2197"/>
            </a:avLst>
          </a:prstGeom>
          <a:noFill/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C5B6C9-C45E-4790-B6E1-E31D597CD4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86" y="2333698"/>
            <a:ext cx="4685434" cy="4197061"/>
          </a:xfrm>
          <a:prstGeom prst="rect">
            <a:avLst/>
          </a:prstGeom>
          <a:ln w="127000" cap="rnd">
            <a:solidFill>
              <a:schemeClr val="accent1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9286352-25C8-4F9C-A44E-9F7EFDACAF22}"/>
              </a:ext>
            </a:extLst>
          </p:cNvPr>
          <p:cNvSpPr txBox="1"/>
          <p:nvPr/>
        </p:nvSpPr>
        <p:spPr>
          <a:xfrm>
            <a:off x="419725" y="325015"/>
            <a:ext cx="11452485" cy="175432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পড়ছি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মনোযোগ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সহকারে শুনবে এবং আঙুল দিয়ে মিলাবে।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27015D-9A51-4F61-AC09-34EA892C28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696" y="2390051"/>
            <a:ext cx="6569474" cy="3667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34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evel 2"/>
          <p:cNvSpPr/>
          <p:nvPr/>
        </p:nvSpPr>
        <p:spPr>
          <a:xfrm>
            <a:off x="20347" y="14305"/>
            <a:ext cx="12191999" cy="6858000"/>
          </a:xfrm>
          <a:prstGeom prst="bevel">
            <a:avLst>
              <a:gd name="adj" fmla="val 2197"/>
            </a:avLst>
          </a:prstGeom>
          <a:noFill/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C5B6C9-C45E-4790-B6E1-E31D597CD4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25" y="1961794"/>
            <a:ext cx="4685434" cy="4197061"/>
          </a:xfrm>
          <a:prstGeom prst="rect">
            <a:avLst/>
          </a:prstGeom>
          <a:ln w="127000" cap="rnd">
            <a:solidFill>
              <a:schemeClr val="accent1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9286352-25C8-4F9C-A44E-9F7EFDACAF22}"/>
              </a:ext>
            </a:extLst>
          </p:cNvPr>
          <p:cNvSpPr txBox="1"/>
          <p:nvPr/>
        </p:nvSpPr>
        <p:spPr>
          <a:xfrm>
            <a:off x="419725" y="325015"/>
            <a:ext cx="11452485" cy="92333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আমার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পড়বে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আঙুল দিয়ে মিলাবে।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27015D-9A51-4F61-AC09-34EA892C28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696" y="2390051"/>
            <a:ext cx="6569474" cy="3667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83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evel 2"/>
          <p:cNvSpPr/>
          <p:nvPr/>
        </p:nvSpPr>
        <p:spPr>
          <a:xfrm>
            <a:off x="20347" y="14305"/>
            <a:ext cx="12191999" cy="6858000"/>
          </a:xfrm>
          <a:prstGeom prst="bevel">
            <a:avLst>
              <a:gd name="adj" fmla="val 2197"/>
            </a:avLst>
          </a:prstGeom>
          <a:noFill/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DAA812-0CC2-4714-A671-9CE61AED0C44}"/>
              </a:ext>
            </a:extLst>
          </p:cNvPr>
          <p:cNvSpPr txBox="1"/>
          <p:nvPr/>
        </p:nvSpPr>
        <p:spPr>
          <a:xfrm>
            <a:off x="2073315" y="2624890"/>
            <a:ext cx="9239618" cy="3139321"/>
          </a:xfrm>
          <a:prstGeom prst="rect">
            <a:avLst/>
          </a:prstGeom>
          <a:noFill/>
          <a:ln w="57150">
            <a:solidFill>
              <a:srgbClr val="D6009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6600" b="1" dirty="0">
                <a:latin typeface="NikoshBAN" panose="02000000000000000000" pitchFamily="2" charset="0"/>
                <a:cs typeface="NikoshBAN" panose="02000000000000000000" pitchFamily="2" charset="0"/>
              </a:rPr>
              <a:t>প্রতি জোড়ায়</a:t>
            </a:r>
            <a:r>
              <a:rPr lang="en-US" sz="6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পাঠ্যাংশ</a:t>
            </a:r>
            <a:r>
              <a:rPr lang="en-US" sz="6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6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6600" b="1" dirty="0">
                <a:latin typeface="NikoshBAN" panose="02000000000000000000" pitchFamily="2" charset="0"/>
                <a:cs typeface="NikoshBAN" panose="02000000000000000000" pitchFamily="2" charset="0"/>
              </a:rPr>
              <a:t>“য-</a:t>
            </a:r>
            <a:r>
              <a:rPr lang="en-US" sz="6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ফলা</a:t>
            </a:r>
            <a:r>
              <a:rPr lang="en-US" sz="6600" b="1" dirty="0">
                <a:latin typeface="NikoshBAN" panose="02000000000000000000" pitchFamily="2" charset="0"/>
                <a:cs typeface="NikoshBAN" panose="02000000000000000000" pitchFamily="2" charset="0"/>
              </a:rPr>
              <a:t>” </a:t>
            </a:r>
            <a:r>
              <a:rPr lang="en-US" sz="6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US" sz="6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6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খুঁজে</a:t>
            </a:r>
            <a:r>
              <a:rPr lang="en-US" sz="6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খাতায়</a:t>
            </a:r>
            <a:r>
              <a:rPr lang="en-US" sz="6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লিখবে</a:t>
            </a:r>
            <a:r>
              <a:rPr lang="en-US" sz="6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6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উচ্চস্বরে</a:t>
            </a:r>
            <a:r>
              <a:rPr lang="en-US" sz="6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বলবে</a:t>
            </a:r>
            <a:r>
              <a:rPr lang="en-US" sz="6600" b="1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A1B985CD-9415-4FD7-98E4-8E0B3C05E78A}"/>
              </a:ext>
            </a:extLst>
          </p:cNvPr>
          <p:cNvSpPr/>
          <p:nvPr/>
        </p:nvSpPr>
        <p:spPr>
          <a:xfrm>
            <a:off x="3903520" y="161201"/>
            <a:ext cx="4727862" cy="1357745"/>
          </a:xfrm>
          <a:prstGeom prst="frame">
            <a:avLst>
              <a:gd name="adj1" fmla="val 14706"/>
            </a:avLst>
          </a:prstGeom>
          <a:solidFill>
            <a:srgbClr val="D60093"/>
          </a:solidFill>
          <a:ln>
            <a:solidFill>
              <a:srgbClr val="D60093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convex"/>
            </a:sp3d>
          </a:bodyPr>
          <a:lstStyle/>
          <a:p>
            <a:pPr algn="ctr"/>
            <a:r>
              <a:rPr lang="bn-IN" sz="4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48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8D0F16-048C-4862-AB46-DF3EC5F19B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16" r="1633" b="50391"/>
          <a:stretch/>
        </p:blipFill>
        <p:spPr>
          <a:xfrm>
            <a:off x="717511" y="279255"/>
            <a:ext cx="2189018" cy="1977738"/>
          </a:xfrm>
          <a:prstGeom prst="ellipse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D6009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4DAA54-1025-4104-8A00-149A06383E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16" r="1633" b="50391"/>
          <a:stretch/>
        </p:blipFill>
        <p:spPr>
          <a:xfrm>
            <a:off x="9140541" y="279255"/>
            <a:ext cx="2189018" cy="1977738"/>
          </a:xfrm>
          <a:prstGeom prst="ellipse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D6009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16690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53CBC9BF-7F1E-4EDB-AEF0-A21BCC7E65ED}"/>
              </a:ext>
            </a:extLst>
          </p:cNvPr>
          <p:cNvSpPr/>
          <p:nvPr/>
        </p:nvSpPr>
        <p:spPr>
          <a:xfrm>
            <a:off x="4391891" y="161202"/>
            <a:ext cx="4461164" cy="836326"/>
          </a:xfrm>
          <a:prstGeom prst="frame">
            <a:avLst>
              <a:gd name="adj1" fmla="val 6543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convex"/>
            </a:sp3d>
          </a:bodyPr>
          <a:lstStyle/>
          <a:p>
            <a:pPr algn="ctr"/>
            <a:r>
              <a:rPr lang="bn-IN" sz="5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  <a:endParaRPr lang="en-US" sz="54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AAA7E0-678E-41FF-B2E0-1C8F255465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58" y="3003505"/>
            <a:ext cx="2518066" cy="2571735"/>
          </a:xfrm>
          <a:prstGeom prst="ellipse">
            <a:avLst/>
          </a:prstGeom>
          <a:ln>
            <a:solidFill>
              <a:srgbClr val="FFC000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7DA2795-22D9-4F09-A66D-4C174BE5DC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486" y="3003505"/>
            <a:ext cx="2464379" cy="2571735"/>
          </a:xfrm>
          <a:prstGeom prst="ellipse">
            <a:avLst/>
          </a:prstGeom>
          <a:ln>
            <a:solidFill>
              <a:srgbClr val="FFC000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CE8FDF-FA81-475A-B312-89D52E8790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908" y="2926446"/>
            <a:ext cx="2770158" cy="2531837"/>
          </a:xfrm>
          <a:prstGeom prst="ellipse">
            <a:avLst/>
          </a:prstGeom>
          <a:ln>
            <a:solidFill>
              <a:srgbClr val="FFC000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290505-34EF-4742-BD7C-CA3588D52C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7782" y="3003505"/>
            <a:ext cx="2905993" cy="2440817"/>
          </a:xfrm>
          <a:prstGeom prst="ellipse">
            <a:avLst/>
          </a:prstGeom>
          <a:ln>
            <a:solidFill>
              <a:srgbClr val="FFC000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B88FF17-2BA6-4766-A3F5-8E1BEDA6D816}"/>
              </a:ext>
            </a:extLst>
          </p:cNvPr>
          <p:cNvSpPr txBox="1"/>
          <p:nvPr/>
        </p:nvSpPr>
        <p:spPr>
          <a:xfrm>
            <a:off x="1477108" y="1080658"/>
            <a:ext cx="9762978" cy="156966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পাঠাংশটুকুন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প্রমিত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উচ্চারণে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পড়বে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8" name="Bevel 2">
            <a:extLst>
              <a:ext uri="{FF2B5EF4-FFF2-40B4-BE49-F238E27FC236}">
                <a16:creationId xmlns:a16="http://schemas.microsoft.com/office/drawing/2014/main" id="{2633AD4A-A4C7-49B1-9629-63A6547068ED}"/>
              </a:ext>
            </a:extLst>
          </p:cNvPr>
          <p:cNvSpPr/>
          <p:nvPr/>
        </p:nvSpPr>
        <p:spPr>
          <a:xfrm>
            <a:off x="20347" y="14305"/>
            <a:ext cx="12191999" cy="6858000"/>
          </a:xfrm>
          <a:prstGeom prst="bevel">
            <a:avLst>
              <a:gd name="adj" fmla="val 2197"/>
            </a:avLst>
          </a:prstGeom>
          <a:noFill/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033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62285E97-A854-4EE8-AA20-DA7D0192C5AA}"/>
              </a:ext>
            </a:extLst>
          </p:cNvPr>
          <p:cNvSpPr/>
          <p:nvPr/>
        </p:nvSpPr>
        <p:spPr>
          <a:xfrm>
            <a:off x="3676652" y="161202"/>
            <a:ext cx="4727862" cy="1071854"/>
          </a:xfrm>
          <a:prstGeom prst="frame">
            <a:avLst>
              <a:gd name="adj1" fmla="val 8243"/>
            </a:avLst>
          </a:prstGeom>
          <a:solidFill>
            <a:srgbClr val="D60093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convex"/>
            </a:sp3d>
          </a:bodyPr>
          <a:lstStyle/>
          <a:p>
            <a:pPr algn="ctr"/>
            <a:r>
              <a:rPr lang="bn-IN" sz="5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54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Bevel 2">
            <a:extLst>
              <a:ext uri="{FF2B5EF4-FFF2-40B4-BE49-F238E27FC236}">
                <a16:creationId xmlns:a16="http://schemas.microsoft.com/office/drawing/2014/main" id="{C92F37AD-EE03-4B29-87B2-291EC508B996}"/>
              </a:ext>
            </a:extLst>
          </p:cNvPr>
          <p:cNvSpPr/>
          <p:nvPr/>
        </p:nvSpPr>
        <p:spPr>
          <a:xfrm>
            <a:off x="20347" y="14305"/>
            <a:ext cx="12191999" cy="6858000"/>
          </a:xfrm>
          <a:prstGeom prst="bevel">
            <a:avLst>
              <a:gd name="adj" fmla="val 2197"/>
            </a:avLst>
          </a:prstGeom>
          <a:noFill/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8FE647-8A4C-4416-90A8-6E87FFD21C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40" y="2819769"/>
            <a:ext cx="6569474" cy="36671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B949A3C-E96D-4BAB-A15B-8FCCA3DBB3A6}"/>
              </a:ext>
            </a:extLst>
          </p:cNvPr>
          <p:cNvSpPr txBox="1"/>
          <p:nvPr/>
        </p:nvSpPr>
        <p:spPr>
          <a:xfrm>
            <a:off x="390103" y="1149250"/>
            <a:ext cx="11452485" cy="1754326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পাঠ্যাংশ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প্রশ্নের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খুঁজে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পেলে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হাত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তুলবে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খাতায়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লিখবে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E5B3C2-AFB2-462C-A6C6-52C1EB957847}"/>
              </a:ext>
            </a:extLst>
          </p:cNvPr>
          <p:cNvSpPr txBox="1"/>
          <p:nvPr/>
        </p:nvSpPr>
        <p:spPr>
          <a:xfrm>
            <a:off x="6668796" y="2981640"/>
            <a:ext cx="11452485" cy="830997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উৎসব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মানে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5DA845-4B84-4295-95CC-F776FD248C4C}"/>
              </a:ext>
            </a:extLst>
          </p:cNvPr>
          <p:cNvSpPr txBox="1"/>
          <p:nvPr/>
        </p:nvSpPr>
        <p:spPr>
          <a:xfrm>
            <a:off x="6668795" y="4017911"/>
            <a:ext cx="11452485" cy="156966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দেশকে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ভালোবেসে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উৎসব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পালন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0126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538">
              <a:schemeClr val="accent2">
                <a:lumMod val="60000"/>
                <a:lumOff val="40000"/>
              </a:schemeClr>
            </a:gs>
            <a:gs pos="0">
              <a:srgbClr val="7030A0"/>
            </a:gs>
            <a:gs pos="26000">
              <a:schemeClr val="accent6">
                <a:lumMod val="0"/>
                <a:lumOff val="100000"/>
              </a:schemeClr>
            </a:gs>
            <a:gs pos="100000">
              <a:srgbClr val="66FF66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evel 2"/>
          <p:cNvSpPr/>
          <p:nvPr/>
        </p:nvSpPr>
        <p:spPr>
          <a:xfrm>
            <a:off x="1" y="8633"/>
            <a:ext cx="12191999" cy="6858000"/>
          </a:xfrm>
          <a:prstGeom prst="bevel">
            <a:avLst>
              <a:gd name="adj" fmla="val 2197"/>
            </a:avLst>
          </a:prstGeom>
          <a:noFill/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6" b="34286"/>
          <a:stretch/>
        </p:blipFill>
        <p:spPr>
          <a:xfrm>
            <a:off x="1408556" y="1495224"/>
            <a:ext cx="2506915" cy="2093430"/>
          </a:xfrm>
          <a:prstGeom prst="ellipse">
            <a:avLst/>
          </a:prstGeom>
        </p:spPr>
      </p:pic>
      <p:sp>
        <p:nvSpPr>
          <p:cNvPr id="6" name="Frame 5"/>
          <p:cNvSpPr/>
          <p:nvPr/>
        </p:nvSpPr>
        <p:spPr>
          <a:xfrm>
            <a:off x="809815" y="242135"/>
            <a:ext cx="4773567" cy="771758"/>
          </a:xfrm>
          <a:prstGeom prst="frame">
            <a:avLst>
              <a:gd name="adj1" fmla="val 6545"/>
            </a:avLst>
          </a:prstGeom>
          <a:solidFill>
            <a:srgbClr val="FF3399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convex"/>
            </a:sp3d>
          </a:bodyPr>
          <a:lstStyle/>
          <a:p>
            <a:pPr algn="ctr"/>
            <a:r>
              <a:rPr lang="en-US" sz="44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উপস্থাপনায়</a:t>
            </a:r>
            <a:endParaRPr lang="en-US" sz="44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4386" y="3875513"/>
            <a:ext cx="4195096" cy="34163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ইসমত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আরা</a:t>
            </a:r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</a:t>
            </a:r>
          </a:p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দত্তপাড়া</a:t>
            </a:r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স প্রা বি</a:t>
            </a:r>
          </a:p>
          <a:p>
            <a:pPr algn="ctr"/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নড়াইল সদর, নড়াইল</a:t>
            </a:r>
          </a:p>
          <a:p>
            <a:pPr algn="ctr"/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Frame 7"/>
          <p:cNvSpPr/>
          <p:nvPr/>
        </p:nvSpPr>
        <p:spPr>
          <a:xfrm>
            <a:off x="7569031" y="262907"/>
            <a:ext cx="3813958" cy="718090"/>
          </a:xfrm>
          <a:prstGeom prst="frame">
            <a:avLst>
              <a:gd name="adj1" fmla="val 4133"/>
            </a:avLst>
          </a:prstGeom>
          <a:solidFill>
            <a:srgbClr val="FF3399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convex"/>
            </a:sp3d>
          </a:bodyPr>
          <a:lstStyle/>
          <a:p>
            <a:pPr algn="ctr"/>
            <a:r>
              <a:rPr lang="bn-IN" sz="4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পাঠ পরিচিতি</a:t>
            </a:r>
            <a:endParaRPr lang="en-US" sz="44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61427" y="3281805"/>
            <a:ext cx="6226148" cy="34163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ত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ৃ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বিষয়ঃ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endParaRPr lang="bn-IN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১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৬</a:t>
            </a:r>
            <a:endParaRPr lang="bn-IN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শিরোনামঃ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উ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ৎ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পাঠ্যা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ং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উ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ৎ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সব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-------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</a:p>
          <a:p>
            <a:pPr algn="ctr"/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পৃষ্ঠাঃ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৫৮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50" b="98250" l="1750" r="95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37870">
            <a:off x="3742559" y="1875738"/>
            <a:ext cx="4203052" cy="420305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720" y="980995"/>
            <a:ext cx="2977988" cy="302161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D5F4C69-B1D4-42D5-A163-34955DC2237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927" y="1184157"/>
            <a:ext cx="1488534" cy="1929140"/>
          </a:xfrm>
          <a:prstGeom prst="rect">
            <a:avLst/>
          </a:prstGeom>
          <a:ln w="38100" cap="sq">
            <a:solidFill>
              <a:srgbClr val="D6009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55563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47040" y="1688979"/>
            <a:ext cx="11216675" cy="397031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আজ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আ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মাদের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উৎসব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সম্পর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ম ।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নন্দের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অনুষ্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ঠ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উ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ৎ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সব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ব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ে ।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ক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ব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িছু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উৎসব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থ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ে ।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ব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উ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ৎ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সাধ্যমত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জাঁকজমকপূর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ণ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ন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য় ।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মরা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উৎসব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পালন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র্মীয়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উৎসব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পালন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পারিবারিক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উ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ৎ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ন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অঞ্চল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ভেদেও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উৎসব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পালন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pPr algn="just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আজ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আ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“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” , “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ষ্ঠ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” ও “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ঞ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”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্ণ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দ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ঠিক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উচ্চারণে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ব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িখতে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শিখি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ছ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ি ।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ফ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ুক্ত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ব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ড়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িখেছি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।  </a:t>
            </a:r>
          </a:p>
        </p:txBody>
      </p:sp>
      <p:sp>
        <p:nvSpPr>
          <p:cNvPr id="8" name="Frame 7"/>
          <p:cNvSpPr/>
          <p:nvPr/>
        </p:nvSpPr>
        <p:spPr>
          <a:xfrm>
            <a:off x="2770909" y="161202"/>
            <a:ext cx="5633605" cy="1071854"/>
          </a:xfrm>
          <a:prstGeom prst="frame">
            <a:avLst>
              <a:gd name="adj1" fmla="val 8243"/>
            </a:avLst>
          </a:prstGeom>
          <a:solidFill>
            <a:srgbClr val="D60093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convex"/>
            </a:sp3d>
          </a:bodyPr>
          <a:lstStyle/>
          <a:p>
            <a:pPr algn="ctr"/>
            <a:r>
              <a:rPr lang="en-US" sz="72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সারসংক্ষেপ</a:t>
            </a:r>
            <a:endParaRPr lang="en-US" sz="72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Bevel 2">
            <a:extLst>
              <a:ext uri="{FF2B5EF4-FFF2-40B4-BE49-F238E27FC236}">
                <a16:creationId xmlns:a16="http://schemas.microsoft.com/office/drawing/2014/main" id="{2AEBD31E-8696-43AE-8024-2C6C6A86C8BF}"/>
              </a:ext>
            </a:extLst>
          </p:cNvPr>
          <p:cNvSpPr/>
          <p:nvPr/>
        </p:nvSpPr>
        <p:spPr>
          <a:xfrm>
            <a:off x="20347" y="14305"/>
            <a:ext cx="12191999" cy="6858000"/>
          </a:xfrm>
          <a:prstGeom prst="bevel">
            <a:avLst>
              <a:gd name="adj" fmla="val 2197"/>
            </a:avLst>
          </a:prstGeom>
          <a:noFill/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538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/>
          <p:cNvSpPr/>
          <p:nvPr/>
        </p:nvSpPr>
        <p:spPr>
          <a:xfrm>
            <a:off x="4150680" y="161202"/>
            <a:ext cx="3275356" cy="811255"/>
          </a:xfrm>
          <a:prstGeom prst="frame">
            <a:avLst>
              <a:gd name="adj1" fmla="val 9361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convex"/>
            </a:sp3d>
          </a:bodyPr>
          <a:lstStyle/>
          <a:p>
            <a:pPr algn="ctr"/>
            <a:r>
              <a:rPr lang="bn-IN" sz="5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54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63805" y="4003753"/>
            <a:ext cx="11408970" cy="341632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bn-IN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as-IN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as-IN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as-IN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as-IN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উ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as-IN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তর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দাওঃ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  <a:p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   (</a:t>
            </a:r>
            <a:r>
              <a:rPr lang="as-IN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as-IN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উ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ৎ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সব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পালন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  <a:p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   (খ)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কেন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উ</a:t>
            </a:r>
            <a:r>
              <a:rPr lang="as-IN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ৎ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as-IN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ন </a:t>
            </a:r>
            <a:r>
              <a:rPr lang="as-IN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</a:p>
          <a:p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3805" y="972457"/>
            <a:ext cx="1160591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সঠিক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বিরামচিহ্ন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ব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সিয়ে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বাক্যটি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লেখঃ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-</a:t>
            </a:r>
          </a:p>
          <a:p>
            <a:r>
              <a:rPr lang="en-US" sz="4000" b="1" dirty="0">
                <a:latin typeface="NikoshBAN" pitchFamily="2" charset="0"/>
                <a:cs typeface="NikoshBAN" pitchFamily="2" charset="0"/>
              </a:rPr>
              <a:t>     (ক)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উৎসব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মানে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আ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ন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ন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্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দ  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অ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ন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ু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ষ্ঠান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4000" b="1" dirty="0">
                <a:latin typeface="NikoshBAN" pitchFamily="2" charset="0"/>
                <a:cs typeface="NikoshBAN" pitchFamily="2" charset="0"/>
              </a:rPr>
              <a:t>     (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খ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) 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ঈ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দ  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প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ূ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জ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া 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ব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ড়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দ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ি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ন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ও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ব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ৌদ্ধ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পূর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্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ণ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ি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ম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া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ধর্মীয়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উ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ৎ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স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ব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4000" b="1" dirty="0">
                <a:latin typeface="NikoshBAN" pitchFamily="2" charset="0"/>
                <a:cs typeface="NikoshBAN" pitchFamily="2" charset="0"/>
              </a:rPr>
              <a:t>     (গ) উ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ৎ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স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ব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ে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র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স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ম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য়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ত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ো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ম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র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া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ক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ী 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ক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ী 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ক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রো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4000" b="1" dirty="0">
                <a:latin typeface="NikoshBAN" pitchFamily="2" charset="0"/>
                <a:cs typeface="NikoshBAN" pitchFamily="2" charset="0"/>
              </a:rPr>
              <a:t>     (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ঘ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) 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ক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ী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সুন্দর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অনুষ্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ঠ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া</a:t>
            </a:r>
            <a:r>
              <a:rPr lang="as-IN" sz="4000" b="1" dirty="0">
                <a:latin typeface="NikoshBAN" pitchFamily="2" charset="0"/>
                <a:cs typeface="NikoshBAN" pitchFamily="2" charset="0"/>
              </a:rPr>
              <a:t>ন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20" name="Bevel 2">
            <a:extLst>
              <a:ext uri="{FF2B5EF4-FFF2-40B4-BE49-F238E27FC236}">
                <a16:creationId xmlns:a16="http://schemas.microsoft.com/office/drawing/2014/main" id="{75D452BA-BD7C-4373-A230-975F02B2E7C1}"/>
              </a:ext>
            </a:extLst>
          </p:cNvPr>
          <p:cNvSpPr/>
          <p:nvPr/>
        </p:nvSpPr>
        <p:spPr>
          <a:xfrm>
            <a:off x="20347" y="14305"/>
            <a:ext cx="12191999" cy="6858000"/>
          </a:xfrm>
          <a:prstGeom prst="bevel">
            <a:avLst>
              <a:gd name="adj" fmla="val 2197"/>
            </a:avLst>
          </a:prstGeom>
          <a:noFill/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15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ED321934-A8AC-46BA-898C-B90A712AAFF0}"/>
              </a:ext>
            </a:extLst>
          </p:cNvPr>
          <p:cNvSpPr/>
          <p:nvPr/>
        </p:nvSpPr>
        <p:spPr>
          <a:xfrm>
            <a:off x="3676651" y="161202"/>
            <a:ext cx="5633603" cy="1071854"/>
          </a:xfrm>
          <a:prstGeom prst="frame">
            <a:avLst>
              <a:gd name="adj1" fmla="val 14706"/>
            </a:avLst>
          </a:prstGeom>
          <a:solidFill>
            <a:srgbClr val="D60093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convex"/>
            </a:sp3d>
          </a:bodyPr>
          <a:lstStyle/>
          <a:p>
            <a:pPr algn="ctr"/>
            <a:r>
              <a:rPr lang="bn-IN" sz="72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72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667ED6-BAFC-4045-8F60-A118C3AC2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64" y="2086568"/>
            <a:ext cx="5615311" cy="4094003"/>
          </a:xfrm>
          <a:prstGeom prst="ellipse">
            <a:avLst/>
          </a:prstGeom>
          <a:solidFill>
            <a:srgbClr val="D60093"/>
          </a:solidFill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AB0846-DCBC-4871-9784-2E922F827170}"/>
              </a:ext>
            </a:extLst>
          </p:cNvPr>
          <p:cNvSpPr txBox="1"/>
          <p:nvPr/>
        </p:nvSpPr>
        <p:spPr>
          <a:xfrm>
            <a:off x="6116346" y="2483020"/>
            <a:ext cx="5615311" cy="378565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দাঁড়ি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কমা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প্রশ্নবোধক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বিস্ময়সূচক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বিরামচিহ্ন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যোগে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চারটি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লিখে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যেকোন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উৎসবের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এঁকে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  <p:sp>
        <p:nvSpPr>
          <p:cNvPr id="5" name="Bevel 2">
            <a:extLst>
              <a:ext uri="{FF2B5EF4-FFF2-40B4-BE49-F238E27FC236}">
                <a16:creationId xmlns:a16="http://schemas.microsoft.com/office/drawing/2014/main" id="{C97170C9-3E32-409C-BB2F-53776B7E34E7}"/>
              </a:ext>
            </a:extLst>
          </p:cNvPr>
          <p:cNvSpPr/>
          <p:nvPr/>
        </p:nvSpPr>
        <p:spPr>
          <a:xfrm>
            <a:off x="20347" y="14305"/>
            <a:ext cx="12191999" cy="6858000"/>
          </a:xfrm>
          <a:prstGeom prst="bevel">
            <a:avLst>
              <a:gd name="adj" fmla="val 2197"/>
            </a:avLst>
          </a:prstGeom>
          <a:noFill/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089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69" y="321457"/>
            <a:ext cx="11762509" cy="6231743"/>
          </a:xfrm>
          <a:prstGeom prst="rect">
            <a:avLst/>
          </a:prstGeom>
          <a:ln w="127000" cap="sq">
            <a:solidFill>
              <a:schemeClr val="accent6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Bevel 2"/>
          <p:cNvSpPr/>
          <p:nvPr/>
        </p:nvSpPr>
        <p:spPr>
          <a:xfrm>
            <a:off x="1" y="0"/>
            <a:ext cx="12191999" cy="6858000"/>
          </a:xfrm>
          <a:prstGeom prst="bevel">
            <a:avLst>
              <a:gd name="adj" fmla="val 2197"/>
            </a:avLst>
          </a:prstGeom>
          <a:noFill/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738996" y="321457"/>
            <a:ext cx="4842165" cy="156966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bn-IN" sz="9600" b="1" dirty="0">
                <a:solidFill>
                  <a:srgbClr val="D6009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9600" b="1" dirty="0">
              <a:solidFill>
                <a:srgbClr val="D60093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5876" y="1530936"/>
            <a:ext cx="10741602" cy="2308324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bn-IN" sz="7200" b="1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 ভালো থাকবে,</a:t>
            </a:r>
          </a:p>
          <a:p>
            <a:r>
              <a:rPr lang="bn-IN" sz="7200" b="1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নিরাপদে থাকবে</a:t>
            </a:r>
            <a:r>
              <a:rPr lang="en-US" sz="7200" b="1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IN" sz="7200" b="1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7200" b="1" dirty="0">
              <a:solidFill>
                <a:srgbClr val="FFC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935" y="1346553"/>
            <a:ext cx="2265217" cy="22652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691" y="205936"/>
            <a:ext cx="1132609" cy="113260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45537" y="321457"/>
            <a:ext cx="1601929" cy="113260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342" y="2899042"/>
            <a:ext cx="2265217" cy="226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9826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evel 2"/>
          <p:cNvSpPr/>
          <p:nvPr/>
        </p:nvSpPr>
        <p:spPr>
          <a:xfrm>
            <a:off x="20347" y="14305"/>
            <a:ext cx="12191999" cy="6858000"/>
          </a:xfrm>
          <a:prstGeom prst="bevel">
            <a:avLst>
              <a:gd name="adj" fmla="val 2197"/>
            </a:avLst>
          </a:prstGeom>
          <a:noFill/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239492" y="195857"/>
            <a:ext cx="2864693" cy="1107996"/>
          </a:xfrm>
          <a:prstGeom prst="rect">
            <a:avLst/>
          </a:prstGeom>
          <a:noFill/>
          <a:ln w="57150">
            <a:solidFill>
              <a:srgbClr val="D6009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6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4234" y="1674674"/>
            <a:ext cx="9031458" cy="584775"/>
          </a:xfrm>
          <a:prstGeom prst="rect">
            <a:avLst/>
          </a:prstGeom>
          <a:solidFill>
            <a:schemeClr val="bg1"/>
          </a:solidFill>
          <a:ln w="57150">
            <a:solidFill>
              <a:srgbClr val="D60093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***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ব্যবহৃত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ধ্বনি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শণাক্ত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bn-IN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504153-A9FE-45D4-810D-EA3000E0917E}"/>
              </a:ext>
            </a:extLst>
          </p:cNvPr>
          <p:cNvSpPr txBox="1"/>
          <p:nvPr/>
        </p:nvSpPr>
        <p:spPr>
          <a:xfrm>
            <a:off x="464234" y="2610279"/>
            <a:ext cx="10508566" cy="584775"/>
          </a:xfrm>
          <a:prstGeom prst="rect">
            <a:avLst/>
          </a:prstGeom>
          <a:solidFill>
            <a:schemeClr val="bg1"/>
          </a:solidFill>
          <a:ln w="57150">
            <a:solidFill>
              <a:srgbClr val="D60093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***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ব্যবহৃত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ধ্বনি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স্পষ্ট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স্বরে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শুদ্ধভাবে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bn-IN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8979C3-8F1D-4DD2-B81B-D0DC316556BD}"/>
              </a:ext>
            </a:extLst>
          </p:cNvPr>
          <p:cNvSpPr txBox="1"/>
          <p:nvPr/>
        </p:nvSpPr>
        <p:spPr>
          <a:xfrm>
            <a:off x="464234" y="3429000"/>
            <a:ext cx="10508566" cy="584775"/>
          </a:xfrm>
          <a:prstGeom prst="rect">
            <a:avLst/>
          </a:prstGeom>
          <a:solidFill>
            <a:schemeClr val="bg1"/>
          </a:solidFill>
          <a:ln w="57150">
            <a:solidFill>
              <a:srgbClr val="D60093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***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ব্যবহৃত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ফলাযুক্ত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ধ্বনি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শণাক্ত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পড়তে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IN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9D84B4A-7174-4C9F-B5F6-7730296ECF17}"/>
              </a:ext>
            </a:extLst>
          </p:cNvPr>
          <p:cNvSpPr txBox="1"/>
          <p:nvPr/>
        </p:nvSpPr>
        <p:spPr>
          <a:xfrm>
            <a:off x="464234" y="4242484"/>
            <a:ext cx="10508566" cy="584775"/>
          </a:xfrm>
          <a:prstGeom prst="rect">
            <a:avLst/>
          </a:prstGeom>
          <a:solidFill>
            <a:schemeClr val="bg1"/>
          </a:solidFill>
          <a:ln w="57150">
            <a:solidFill>
              <a:srgbClr val="D60093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***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ব্যবহৃত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ফলাযুক্ত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ধ্বনি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শণাক্ত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পড়তে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IN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0CED93-3A57-43B7-9A69-43AB6A703C59}"/>
              </a:ext>
            </a:extLst>
          </p:cNvPr>
          <p:cNvSpPr txBox="1"/>
          <p:nvPr/>
        </p:nvSpPr>
        <p:spPr>
          <a:xfrm>
            <a:off x="464234" y="5055968"/>
            <a:ext cx="10508566" cy="584775"/>
          </a:xfrm>
          <a:prstGeom prst="rect">
            <a:avLst/>
          </a:prstGeom>
          <a:solidFill>
            <a:schemeClr val="bg1"/>
          </a:solidFill>
          <a:ln w="57150">
            <a:solidFill>
              <a:srgbClr val="D60093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***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বিরাম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চিহ্ন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ধরণের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bn-IN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B763EE-2D80-4934-9081-8BDB64A4549B}"/>
              </a:ext>
            </a:extLst>
          </p:cNvPr>
          <p:cNvSpPr txBox="1"/>
          <p:nvPr/>
        </p:nvSpPr>
        <p:spPr>
          <a:xfrm>
            <a:off x="464234" y="5869452"/>
            <a:ext cx="10508566" cy="584775"/>
          </a:xfrm>
          <a:prstGeom prst="rect">
            <a:avLst/>
          </a:prstGeom>
          <a:solidFill>
            <a:schemeClr val="bg1"/>
          </a:solidFill>
          <a:ln w="57150">
            <a:solidFill>
              <a:srgbClr val="D60093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***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বর্ণনামূলক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রচনা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পড়ে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সম্পর্কিত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bn-IN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350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evel 2"/>
          <p:cNvSpPr/>
          <p:nvPr/>
        </p:nvSpPr>
        <p:spPr>
          <a:xfrm>
            <a:off x="20347" y="14305"/>
            <a:ext cx="12191999" cy="6858000"/>
          </a:xfrm>
          <a:prstGeom prst="bevel">
            <a:avLst>
              <a:gd name="adj" fmla="val 2197"/>
            </a:avLst>
          </a:prstGeom>
          <a:noFill/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0E7840-3BB8-40E8-9F5D-4A9E6BC642D6}"/>
              </a:ext>
            </a:extLst>
          </p:cNvPr>
          <p:cNvSpPr txBox="1"/>
          <p:nvPr/>
        </p:nvSpPr>
        <p:spPr>
          <a:xfrm>
            <a:off x="4239492" y="195857"/>
            <a:ext cx="2864693" cy="1107996"/>
          </a:xfrm>
          <a:prstGeom prst="rect">
            <a:avLst/>
          </a:prstGeom>
          <a:noFill/>
          <a:ln w="57150">
            <a:solidFill>
              <a:srgbClr val="D6009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পূর্বজ</a:t>
            </a:r>
            <a:r>
              <a:rPr lang="as-IN" sz="6600" b="1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6600" b="1" dirty="0">
                <a:latin typeface="NikoshBAN" panose="02000000000000000000" pitchFamily="2" charset="0"/>
                <a:cs typeface="NikoshBAN" panose="02000000000000000000" pitchFamily="2" charset="0"/>
              </a:rPr>
              <a:t>ঞ</a:t>
            </a:r>
            <a:r>
              <a:rPr lang="as-IN" sz="6600" b="1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6600" b="1" dirty="0">
                <a:latin typeface="NikoshBAN" panose="02000000000000000000" pitchFamily="2" charset="0"/>
                <a:cs typeface="NikoshBAN" panose="02000000000000000000" pitchFamily="2" charset="0"/>
              </a:rPr>
              <a:t>ন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ADF55A-5F80-471D-883D-F61D3E2B7A72}"/>
              </a:ext>
            </a:extLst>
          </p:cNvPr>
          <p:cNvSpPr txBox="1"/>
          <p:nvPr/>
        </p:nvSpPr>
        <p:spPr>
          <a:xfrm>
            <a:off x="267286" y="1312180"/>
            <a:ext cx="9115865" cy="1015663"/>
          </a:xfrm>
          <a:prstGeom prst="rect">
            <a:avLst/>
          </a:prstGeom>
          <a:solidFill>
            <a:schemeClr val="bg1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***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গতকাল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পড়েছিলাম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C269A4-1590-4E83-81EF-DF8C03ABC4F5}"/>
              </a:ext>
            </a:extLst>
          </p:cNvPr>
          <p:cNvSpPr txBox="1"/>
          <p:nvPr/>
        </p:nvSpPr>
        <p:spPr>
          <a:xfrm>
            <a:off x="267286" y="2420428"/>
            <a:ext cx="6457071" cy="1015663"/>
          </a:xfrm>
          <a:prstGeom prst="rect">
            <a:avLst/>
          </a:prstGeom>
          <a:solidFill>
            <a:schemeClr val="bg1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***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কখন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হাসি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03897F6-F8DF-4DEF-9878-84FAA35E2019}"/>
              </a:ext>
            </a:extLst>
          </p:cNvPr>
          <p:cNvSpPr txBox="1"/>
          <p:nvPr/>
        </p:nvSpPr>
        <p:spPr>
          <a:xfrm>
            <a:off x="267286" y="3421054"/>
            <a:ext cx="10853979" cy="1015663"/>
          </a:xfrm>
          <a:prstGeom prst="rect">
            <a:avLst/>
          </a:prstGeom>
          <a:solidFill>
            <a:schemeClr val="bg1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***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কখন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আনন্দ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47B9C3F-6130-4400-9F4D-99AEBCECDCD0}"/>
              </a:ext>
            </a:extLst>
          </p:cNvPr>
          <p:cNvSpPr txBox="1"/>
          <p:nvPr/>
        </p:nvSpPr>
        <p:spPr>
          <a:xfrm>
            <a:off x="253218" y="4510867"/>
            <a:ext cx="10621108" cy="1015663"/>
          </a:xfrm>
          <a:prstGeom prst="rect">
            <a:avLst/>
          </a:prstGeom>
          <a:solidFill>
            <a:schemeClr val="bg1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***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দিনে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আনন্দ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C99E6B-3303-4B76-8C8B-9BAC4B10DF2E}"/>
              </a:ext>
            </a:extLst>
          </p:cNvPr>
          <p:cNvSpPr txBox="1"/>
          <p:nvPr/>
        </p:nvSpPr>
        <p:spPr>
          <a:xfrm>
            <a:off x="253218" y="5594039"/>
            <a:ext cx="11263532" cy="1015663"/>
          </a:xfrm>
          <a:prstGeom prst="rect">
            <a:avLst/>
          </a:prstGeom>
          <a:solidFill>
            <a:schemeClr val="bg1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***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উৎসব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পালন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90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8" grpId="0" animBg="1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C2FAEAD8-9D87-4D5D-939C-F9BB24379965}"/>
              </a:ext>
            </a:extLst>
          </p:cNvPr>
          <p:cNvSpPr txBox="1"/>
          <p:nvPr/>
        </p:nvSpPr>
        <p:spPr>
          <a:xfrm>
            <a:off x="2426674" y="1773246"/>
            <a:ext cx="7338647" cy="3785652"/>
          </a:xfrm>
          <a:prstGeom prst="rect">
            <a:avLst/>
          </a:prstGeom>
          <a:solidFill>
            <a:schemeClr val="bg1"/>
          </a:solidFill>
          <a:ln w="57150">
            <a:solidFill>
              <a:srgbClr val="D60093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একাকী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চিন্তা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পাশাপাশি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ছবির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বলার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করবো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D2B4626-F27C-41C0-953D-438D303667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715" y="2217234"/>
            <a:ext cx="3314091" cy="223868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5D6F266-E527-4B32-A20A-8E4CF5E961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715" y="2144942"/>
            <a:ext cx="3517691" cy="229584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2B870E-6DDD-4972-8E4A-7BA5CE7D54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715" y="2114034"/>
            <a:ext cx="3517691" cy="234188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9F79F4-1E8B-4232-B3DB-67D301258B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813" y="2082245"/>
            <a:ext cx="3448531" cy="229584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Bevel 2"/>
          <p:cNvSpPr/>
          <p:nvPr/>
        </p:nvSpPr>
        <p:spPr>
          <a:xfrm>
            <a:off x="20347" y="14305"/>
            <a:ext cx="12191999" cy="6858000"/>
          </a:xfrm>
          <a:prstGeom prst="bevel">
            <a:avLst>
              <a:gd name="adj" fmla="val 2197"/>
            </a:avLst>
          </a:prstGeom>
          <a:noFill/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980239-C45B-47AE-B1B5-31D9AF7FA352}"/>
              </a:ext>
            </a:extLst>
          </p:cNvPr>
          <p:cNvSpPr txBox="1"/>
          <p:nvPr/>
        </p:nvSpPr>
        <p:spPr>
          <a:xfrm>
            <a:off x="2426675" y="338243"/>
            <a:ext cx="7338647" cy="1015663"/>
          </a:xfrm>
          <a:prstGeom prst="rect">
            <a:avLst/>
          </a:prstGeom>
          <a:solidFill>
            <a:schemeClr val="bg1"/>
          </a:solidFill>
          <a:ln w="57150">
            <a:solidFill>
              <a:srgbClr val="D60093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চলো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6354F0-1BBC-4ABD-9091-AD1B5963A2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813" y="2112582"/>
            <a:ext cx="3448531" cy="234333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DC2B371-8674-4172-B9DE-641B6B7B669F}"/>
              </a:ext>
            </a:extLst>
          </p:cNvPr>
          <p:cNvSpPr txBox="1"/>
          <p:nvPr/>
        </p:nvSpPr>
        <p:spPr>
          <a:xfrm>
            <a:off x="3747541" y="2948372"/>
            <a:ext cx="10815388" cy="1015663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কয়টি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A6B986-DFA8-4CF3-92C6-D9F4EE29FBF1}"/>
              </a:ext>
            </a:extLst>
          </p:cNvPr>
          <p:cNvSpPr txBox="1"/>
          <p:nvPr/>
        </p:nvSpPr>
        <p:spPr>
          <a:xfrm>
            <a:off x="3010852" y="2938920"/>
            <a:ext cx="12229507" cy="1015663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কিসের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2296BD-6E23-44A8-BCF2-746DF567AE1B}"/>
              </a:ext>
            </a:extLst>
          </p:cNvPr>
          <p:cNvSpPr txBox="1"/>
          <p:nvPr/>
        </p:nvSpPr>
        <p:spPr>
          <a:xfrm>
            <a:off x="3010852" y="2951151"/>
            <a:ext cx="12229507" cy="1015663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কিসের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 ?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CBAC13-0402-4850-9C1C-AC92F7F5B718}"/>
              </a:ext>
            </a:extLst>
          </p:cNvPr>
          <p:cNvSpPr txBox="1"/>
          <p:nvPr/>
        </p:nvSpPr>
        <p:spPr>
          <a:xfrm>
            <a:off x="3010852" y="2963382"/>
            <a:ext cx="12229507" cy="1015663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দিনগুলোতে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BB1F707-BA4D-4D17-87C7-3CC487EA7680}"/>
              </a:ext>
            </a:extLst>
          </p:cNvPr>
          <p:cNvSpPr txBox="1"/>
          <p:nvPr/>
        </p:nvSpPr>
        <p:spPr>
          <a:xfrm>
            <a:off x="3010852" y="2973105"/>
            <a:ext cx="12229507" cy="1015663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এগুলো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কাদের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উৎসব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FF943B6-DA68-4F3E-A854-A149A0467E83}"/>
              </a:ext>
            </a:extLst>
          </p:cNvPr>
          <p:cNvSpPr txBox="1"/>
          <p:nvPr/>
        </p:nvSpPr>
        <p:spPr>
          <a:xfrm>
            <a:off x="1002702" y="2264862"/>
            <a:ext cx="1423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Nikosh" panose="02000000000000000000" pitchFamily="2" charset="0"/>
                <a:cs typeface="Nikosh" panose="02000000000000000000" pitchFamily="2" charset="0"/>
              </a:rPr>
              <a:t>ন</a:t>
            </a:r>
            <a:r>
              <a:rPr lang="as-IN" sz="4800" b="1" dirty="0">
                <a:latin typeface="Nikosh" panose="02000000000000000000" pitchFamily="2" charset="0"/>
                <a:cs typeface="Nikosh" panose="02000000000000000000" pitchFamily="2" charset="0"/>
              </a:rPr>
              <a:t>ব</a:t>
            </a:r>
            <a:r>
              <a:rPr lang="en-US" sz="4800" b="1" dirty="0">
                <a:latin typeface="Nikosh" panose="02000000000000000000" pitchFamily="2" charset="0"/>
                <a:cs typeface="Nikosh" panose="02000000000000000000" pitchFamily="2" charset="0"/>
              </a:rPr>
              <a:t>ব</a:t>
            </a:r>
            <a:r>
              <a:rPr lang="as-IN" sz="4800" b="1" dirty="0">
                <a:latin typeface="Nikosh" panose="02000000000000000000" pitchFamily="2" charset="0"/>
                <a:cs typeface="Nikosh" panose="02000000000000000000" pitchFamily="2" charset="0"/>
              </a:rPr>
              <a:t>র</a:t>
            </a:r>
            <a:r>
              <a:rPr lang="en-US" sz="4800" b="1" dirty="0" err="1">
                <a:latin typeface="Nikosh" panose="02000000000000000000" pitchFamily="2" charset="0"/>
                <a:cs typeface="Nikosh" panose="02000000000000000000" pitchFamily="2" charset="0"/>
              </a:rPr>
              <a:t>্ষ</a:t>
            </a:r>
            <a:endParaRPr lang="en-US" sz="48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2D04A4A-465F-4121-B936-E48566E1A905}"/>
              </a:ext>
            </a:extLst>
          </p:cNvPr>
          <p:cNvSpPr txBox="1"/>
          <p:nvPr/>
        </p:nvSpPr>
        <p:spPr>
          <a:xfrm>
            <a:off x="4975774" y="2207549"/>
            <a:ext cx="1423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latin typeface="Nikosh" panose="02000000000000000000" pitchFamily="2" charset="0"/>
                <a:cs typeface="Nikosh" panose="02000000000000000000" pitchFamily="2" charset="0"/>
              </a:rPr>
              <a:t>ঈদ</a:t>
            </a:r>
            <a:endParaRPr lang="en-US" sz="48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82F914C-9CFF-46A3-8094-8CB395544164}"/>
              </a:ext>
            </a:extLst>
          </p:cNvPr>
          <p:cNvSpPr txBox="1"/>
          <p:nvPr/>
        </p:nvSpPr>
        <p:spPr>
          <a:xfrm>
            <a:off x="9105483" y="2178792"/>
            <a:ext cx="14239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latin typeface="Nikosh" panose="02000000000000000000" pitchFamily="2" charset="0"/>
                <a:cs typeface="Nikosh" panose="02000000000000000000" pitchFamily="2" charset="0"/>
              </a:rPr>
              <a:t>পূজা</a:t>
            </a:r>
            <a:endParaRPr lang="en-US" sz="48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D0A1E37-7242-4E1F-A563-F85048415D89}"/>
              </a:ext>
            </a:extLst>
          </p:cNvPr>
          <p:cNvSpPr txBox="1"/>
          <p:nvPr/>
        </p:nvSpPr>
        <p:spPr>
          <a:xfrm>
            <a:off x="76091" y="5143399"/>
            <a:ext cx="17386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latin typeface="Nikosh" panose="02000000000000000000" pitchFamily="2" charset="0"/>
                <a:cs typeface="Nikosh" panose="02000000000000000000" pitchFamily="2" charset="0"/>
              </a:rPr>
              <a:t>বড়দিন</a:t>
            </a:r>
            <a:endParaRPr lang="en-US" sz="48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04E6553-EDED-42BD-B1F0-39C1BA387BF8}"/>
              </a:ext>
            </a:extLst>
          </p:cNvPr>
          <p:cNvSpPr txBox="1"/>
          <p:nvPr/>
        </p:nvSpPr>
        <p:spPr>
          <a:xfrm>
            <a:off x="10071292" y="4990305"/>
            <a:ext cx="17386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latin typeface="Nikosh" panose="02000000000000000000" pitchFamily="2" charset="0"/>
                <a:cs typeface="Nikosh" panose="02000000000000000000" pitchFamily="2" charset="0"/>
              </a:rPr>
              <a:t>বৌদ্ধ</a:t>
            </a:r>
            <a:endParaRPr lang="en-US" sz="4800" b="1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4800" b="1" dirty="0" err="1">
                <a:latin typeface="Nikosh" panose="02000000000000000000" pitchFamily="2" charset="0"/>
                <a:cs typeface="Nikosh" panose="02000000000000000000" pitchFamily="2" charset="0"/>
              </a:rPr>
              <a:t>পূর্ণিমা</a:t>
            </a:r>
            <a:endParaRPr lang="en-US" sz="48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39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81481E-6 L -0.29818 -0.27269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09" y="-13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81481E-6 L -0.00078 -0.2655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13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81481E-6 L 0.36328 -0.29075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64" y="-14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59259E-6 L -0.18346 0.28982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80" y="1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07407E-6 L 0.26744 0.28334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72" y="1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3" grpId="0" animBg="1"/>
      <p:bldP spid="13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/>
      <p:bldP spid="21" grpId="0"/>
      <p:bldP spid="22" grpId="0"/>
      <p:bldP spid="23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6" b="90000" l="4200" r="94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5635" y="1288473"/>
            <a:ext cx="12607635" cy="6368212"/>
          </a:xfrm>
          <a:prstGeom prst="rect">
            <a:avLst/>
          </a:prstGeom>
        </p:spPr>
      </p:pic>
      <p:sp>
        <p:nvSpPr>
          <p:cNvPr id="3" name="Bevel 2"/>
          <p:cNvSpPr/>
          <p:nvPr/>
        </p:nvSpPr>
        <p:spPr>
          <a:xfrm>
            <a:off x="1" y="0"/>
            <a:ext cx="12191999" cy="6858000"/>
          </a:xfrm>
          <a:prstGeom prst="bevel">
            <a:avLst>
              <a:gd name="adj" fmla="val 2197"/>
            </a:avLst>
          </a:prstGeom>
          <a:noFill/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773" l="2442" r="982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83" r="3835" b="11364"/>
          <a:stretch/>
        </p:blipFill>
        <p:spPr>
          <a:xfrm>
            <a:off x="1" y="3886200"/>
            <a:ext cx="12192000" cy="2971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02965" y="273421"/>
            <a:ext cx="8799226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r>
              <a:rPr lang="bn-IN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আজ আমরা পড়বো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5468" y="2395248"/>
            <a:ext cx="10141024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en-US" sz="8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8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উৎসব</a:t>
            </a:r>
            <a:endParaRPr lang="en-US" sz="8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80" b="100000" l="9987" r="961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78299">
            <a:off x="1705487" y="1897749"/>
            <a:ext cx="3120148" cy="2081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086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86 -7.40741E-7 L 0.00586 0.00023 C 0.00547 -0.00694 0.00417 -0.01366 0.00469 -0.02037 C 0.00495 -0.02315 0.00677 -0.02477 0.00807 -0.02639 C 0.00911 -0.02755 0.01549 -0.03009 0.01601 -0.03032 L 0.0263 -0.02847 C 0.02982 -0.02384 0.03307 -0.0081 0.03307 -0.00787 C 0.03268 -0.00417 0.03294 0.00023 0.0319 0.00394 C 0.03138 0.00602 0.02943 0.00602 0.02851 0.00787 C 0.02786 0.00972 0.02825 0.0125 0.02747 0.01412 C 0.02474 0.01875 0.01836 0.02269 0.01497 0.02407 C 0.01341 0.02477 0.01185 0.0257 0.01042 0.02616 C 0.0056 0.02778 0.00039 0.02894 -0.00443 0.03009 C -0.00664 0.03079 -0.00899 0.03171 -0.0112 0.03218 C -0.02188 0.03449 -0.03242 0.03634 -0.04297 0.0382 C -0.03008 0.04815 -0.0375 0.04144 -0.02149 0.06042 C -0.01836 0.06412 -0.01042 0.07361 -0.00899 0.07454 C -0.00521 0.07708 0.00443 0.08333 0.00807 0.08681 C 0.02018 0.09815 0.01354 0.09329 0.02174 0.10301 C 0.02604 0.1081 0.0276 0.10926 0.0319 0.11296 C 0.03268 0.11574 0.0332 0.11875 0.03424 0.12107 C 0.03515 0.12292 0.03659 0.12384 0.03763 0.12523 C 0.04271 0.13171 0.0414 0.12986 0.04557 0.13727 C 0.04935 0.11088 0.04609 0.13611 0.04792 0.07454 C 0.04805 0.06667 0.04857 0.05857 0.04896 0.05046 C 0.04961 0.0412 0.05052 0.03333 0.0513 0.02407 C 0.05169 0.01945 0.05169 0.01458 0.05247 0.00995 C 0.0539 0.00093 0.05625 -0.00741 0.05807 -0.0162 C 0.05898 -0.02037 0.05937 -0.02454 0.06042 -0.02847 C 0.06354 -0.04097 0.06445 -0.04097 0.06836 -0.05069 C 0.06914 -0.05255 0.06966 -0.05486 0.07057 -0.05671 C 0.07292 -0.06111 0.07864 -0.07292 0.08307 -0.07685 C 0.08411 -0.07778 0.08542 -0.07824 0.08646 -0.07893 C 0.08802 -0.07824 0.08997 -0.07893 0.09101 -0.07685 C 0.09245 -0.07454 0.09648 -0.05972 0.09792 -0.05463 C 0.09896 -0.04398 0.09935 -0.03264 0.1013 -0.02222 C 0.11146 0.03171 0.1043 -0.03449 0.10807 0.00602 C 0.10469 0.01204 0.09883 0.02593 0.09219 0.02014 C 0.08984 0.01806 0.0914 0.01065 0.09101 0.00602 C 0.0918 0.00324 0.09258 0.0007 0.09336 -0.00208 C 0.09414 -0.00532 0.09466 -0.00903 0.09557 -0.01227 C 0.09622 -0.01435 0.09713 -0.0162 0.09792 -0.01829 C 0.09974 -0.02361 0.10104 -0.02986 0.10351 -0.03449 C 0.10469 -0.03657 0.10599 -0.03819 0.1069 -0.04051 C 0.11055 -0.04815 0.1082 -0.04745 0.1138 -0.05463 C 0.11471 -0.05579 0.11601 -0.05602 0.11719 -0.05671 C 0.11979 -0.05463 0.12292 -0.0537 0.12513 -0.05069 C 0.12969 -0.04421 0.12799 -0.03866 0.12969 -0.03032 C 0.1306 -0.02616 0.13203 -0.02245 0.13307 -0.01829 C 0.13398 -0.01505 0.13437 -0.01134 0.13542 -0.0081 C 0.14154 0.01157 0.13698 -0.01551 0.14336 0.01806 C 0.14401 0.02176 0.14596 0.04005 0.14674 0.0463 C 0.14752 0.07083 0.14896 0.08657 0.14674 0.11111 C 0.14648 0.11343 0.14505 0.11482 0.1444 0.11713 C 0.14167 0.12685 0.1457 0.12037 0.13984 0.12708 C 0.13919 0.12917 0.13867 0.13171 0.13763 0.13333 C 0.13633 0.13519 0.1345 0.13588 0.13307 0.13727 C 0.1319 0.13843 0.13086 0.14005 0.12969 0.14144 C 0.12474 0.14005 0.11979 0.13889 0.11497 0.13727 C 0.11367 0.13681 0.1125 0.13657 0.11146 0.13519 C 0.11042 0.1338 0.11002 0.13125 0.10924 0.12917 C 0.10703 0.12384 0.10508 0.11782 0.10247 0.11296 C 0.0957 0.10116 0.10221 0.11366 0.09557 0.09676 C 0.09414 0.09329 0.09232 0.09051 0.09101 0.08681 C 0.08828 0.0787 0.08502 0.0662 0.08307 0.05648 C 0.08229 0.05255 0.08164 0.04838 0.08086 0.04445 C 0.08047 0.03889 0.07969 0.03357 0.07969 0.02824 C 0.07969 -0.00648 0.07747 -0.01968 0.08307 -0.04444 C 0.08502 -0.05324 0.08568 -0.05301 0.0888 -0.06065 C 0.0914 -0.06736 0.0914 -0.06921 0.09557 -0.07477 C 0.097 -0.07662 0.09857 -0.07755 0.10013 -0.07893 C 0.10312 -0.07685 0.10651 -0.07569 0.10924 -0.07292 C 0.11042 -0.07153 0.11068 -0.06875 0.11146 -0.06667 C 0.11367 -0.06134 0.11654 -0.05648 0.11836 -0.05069 C 0.12982 -0.01343 0.11797 -0.03727 0.12969 -0.0162 C 0.13047 -0.01296 0.13099 -0.00949 0.1319 -0.00625 C 0.13281 -0.00324 0.13685 0.00625 0.13763 0.00787 C 0.13802 0.01065 0.13828 0.01343 0.1388 0.01597 C 0.13945 0.01945 0.14101 0.02245 0.14101 0.02616 C 0.14101 0.03773 0.13906 0.05301 0.13646 0.06458 C 0.13568 0.06782 0.13515 0.07153 0.13424 0.07454 C 0.13333 0.07755 0.1319 0.08009 0.13086 0.08264 C 0.12552 0.06852 0.12799 0.07847 0.13307 0.04838 C 0.13594 0.03148 0.13424 0.04097 0.1388 0.02616 C 0.14479 0.00648 0.13971 0.0206 0.1444 0.00787 C 0.15338 0.01852 0.14154 0.00208 0.14896 0.03426 C 0.14961 0.03681 0.15208 0.03565 0.15351 0.03634 C 0.15456 0.03495 0.15989 0.02755 0.16146 0.02616 C 0.16263 0.02523 0.1638 0.02477 0.16484 0.02407 C 0.16719 0.02546 0.16992 0.02546 0.17174 0.02824 C 0.17357 0.03125 0.17409 0.03611 0.17513 0.04028 C 0.17591 0.04329 0.17708 0.05162 0.17734 0.0544 C 0.17864 0.06667 0.17904 0.07824 0.17969 0.09074 C 0.18737 0.03611 0.17695 0.11273 0.18307 0.05857 C 0.18359 0.0537 0.18463 0.04907 0.18542 0.04445 C 0.1862 0.03843 0.18659 0.03218 0.18763 0.02616 C 0.19075 0.00741 0.19765 -0.01389 0.20351 -0.02847 C 0.21042 -0.0456 0.21029 -0.04444 0.21719 -0.04861 C 0.21901 -0.04653 0.22122 -0.04514 0.22292 -0.04259 C 0.22734 -0.03542 0.22747 -0.03148 0.22969 -0.02222 C 0.23008 -0.01366 0.23086 -0.00486 0.23086 0.00394 C 0.23086 0.07407 0.2319 0.0588 0.22851 0.09491 C 0.22812 0.09074 0.22747 0.08681 0.22734 0.08264 C 0.22643 0.06343 0.22565 0.02384 0.22513 0.00602 C 0.22448 -0.01157 0.22409 -0.01505 0.22292 -0.03032 C 0.22318 -0.0581 0.22292 -0.08565 0.22396 -0.11319 C 0.22409 -0.11574 0.22487 -0.11875 0.2263 -0.11921 C 0.2293 -0.12037 0.23229 -0.11805 0.23542 -0.11736 C 0.23724 -0.11389 0.23932 -0.11065 0.24101 -0.10718 C 0.24219 -0.10463 0.24336 -0.10185 0.2444 -0.09907 C 0.24752 -0.09097 0.25065 -0.08333 0.25351 -0.07477 C 0.25508 -0.07014 0.25638 -0.06528 0.25807 -0.06065 C 0.25976 -0.05648 0.26198 -0.05278 0.2638 -0.04861 C 0.26927 -0.03588 0.26224 -0.0493 0.2694 -0.03657 C 0.27018 -0.03171 0.2707 -0.02685 0.27174 -0.02222 C 0.27279 -0.01759 0.27552 -0.01366 0.27734 -0.01018 C 0.27773 -0.0081 0.27838 -0.00625 0.27851 -0.00417 C 0.28073 0.01713 0.27969 0.01458 0.2763 0.04028 C 0.27565 0.04445 0.27409 0.05116 0.27292 0.0544 C 0.27148 0.0581 0.26979 0.06111 0.26836 0.06458 C 0.26745 0.06644 0.2668 0.06852 0.26601 0.0706 C 0.2638 0.08287 0.26159 0.08611 0.26719 0.09884 C 0.26797 0.10116 0.27018 0.10023 0.27174 0.10093 C 0.2763 0.10023 0.28099 0.10093 0.28542 0.09884 C 0.28724 0.09815 0.28867 0.09537 0.28984 0.09282 C 0.29167 0.08912 0.2944 0.08079 0.2944 0.08102 C 0.29765 0.05232 0.29713 0.06065 0.2944 0.00787 C 0.2944 0.00602 0.29297 0.00532 0.29219 0.00394 C 0.29375 -0.00208 0.2931 -0.01227 0.29674 -0.01435 C 0.3263 -0.02986 0.31862 -0.02268 0.32513 -0.00417 C 0.32617 -0.00139 0.32734 0.00116 0.32851 0.00394 C 0.3293 0.02477 0.33073 0.0382 0.32851 0.05857 C 0.32825 0.06134 0.32695 0.06389 0.3263 0.06667 C 0.32513 0.0625 0.32344 0.0588 0.32279 0.0544 C 0.32252 0.05232 0.32331 0.05023 0.32396 0.04838 C 0.32643 0.0419 0.3289 0.03565 0.3319 0.03009 C 0.33502 0.02477 0.3375 0.01852 0.34101 0.01412 C 0.34297 0.01157 0.3457 0.01181 0.34779 0.00995 C 0.35065 0.00764 0.35312 0.00463 0.35586 0.00185 C 0.35963 0.00255 0.36354 0.00185 0.36719 0.00394 C 0.36849 0.00463 0.36849 0.0081 0.3694 0.00995 C 0.37083 0.01296 0.37279 0.01505 0.37396 0.01806 C 0.37604 0.02315 0.37825 0.03426 0.37969 0.04028 C 0.38008 0.04375 0.38008 0.04722 0.38086 0.05046 C 0.38125 0.05278 0.38346 0.05417 0.38307 0.05648 C 0.38073 0.07153 0.37838 0.09306 0.3694 0.10093 C 0.36732 0.10278 0.36484 0.1037 0.36263 0.10486 C 0.35351 0.10162 0.35325 0.10417 0.34779 0.09676 C 0.34557 0.09375 0.34336 0.09005 0.34101 0.08681 C 0.34023 0.08264 0.33854 0.07454 0.3388 0.0706 C 0.33906 0.06435 0.33971 0.0581 0.34101 0.05232 C 0.34323 0.04259 0.34674 0.0382 0.3513 0.03218 C 0.35351 0.0294 0.35586 0.02708 0.35807 0.02407 C 0.36654 0.01273 0.36406 0.0125 0.37513 0.00394 C 0.37695 0.00255 0.3789 0.00278 0.38086 0.00185 C 0.38542 -0.00046 0.3944 -0.00625 0.3944 -0.00602 C 0.39896 -0.00417 0.40404 -0.0044 0.40807 -7.40741E-7 C 0.40976 0.00162 0.40833 0.00695 0.40924 0.00995 C 0.41029 0.01389 0.41263 0.0162 0.4138 0.02014 C 0.4164 0.02917 0.41875 0.03866 0.42057 0.04838 C 0.42279 0.06042 0.42383 0.06667 0.42734 0.0787 C 0.42825 0.08171 0.42969 0.08403 0.43086 0.08681 C 0.43112 0.09005 0.43112 0.09375 0.4319 0.09676 C 0.43268 0.09954 0.4345 0.10046 0.43529 0.10301 C 0.43607 0.10463 0.43607 0.10695 0.43646 0.10903 C 0.43607 0.11505 0.43685 0.12176 0.43529 0.12708 C 0.4345 0.13032 0.43398 0.1206 0.43424 0.11713 C 0.43555 0.09468 0.43789 0.07269 0.43984 0.05046 C 0.44075 0.04028 0.44088 0.04306 0.4444 0.03426 C 0.44792 0.0257 0.44518 0.03009 0.45013 0.02407 C 0.45586 0.04236 0.46159 0.06042 0.46719 0.0787 C 0.47044 0.08935 0.46875 0.08472 0.47174 0.09676 C 0.47239 0.09954 0.47344 0.10208 0.47396 0.10486 C 0.47448 0.10764 0.47435 0.11065 0.47513 0.11296 C 0.47591 0.11551 0.47734 0.11713 0.47851 0.11898 C 0.49258 0.11088 0.48997 0.11644 0.49779 0.10093 C 0.49987 0.09699 0.50351 0.08889 0.50351 0.08912 L 0.5388 0.0382 C 0.55325 0.07037 0.55508 0.08773 0.57279 0.10093 C 0.57383 0.10162 0.57513 0.10093 0.5763 0.10093 L 0.60807 0.08264 C 0.6194 0.08727 0.61484 0.08681 0.62161 0.08681 L 0.6569 0.06852 C 0.672 0.0706 0.6668 0.0706 0.67279 0.0706 L 0.75547 0.06458 C 0.76107 0.06667 0.7664 0.06829 0.77161 0.0706 C 0.78489 0.07685 0.7875 0.08102 0.80104 0.08472 C 0.8039 0.08542 0.80651 0.08472 0.80924 0.08472 " pathEditMode="relative" rAng="0" ptsTypes="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21" y="108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90EE397F-F5D8-4FF7-8E62-BA829061EE12}"/>
              </a:ext>
            </a:extLst>
          </p:cNvPr>
          <p:cNvSpPr txBox="1"/>
          <p:nvPr/>
        </p:nvSpPr>
        <p:spPr>
          <a:xfrm>
            <a:off x="2426675" y="338243"/>
            <a:ext cx="8531135" cy="1015663"/>
          </a:xfrm>
          <a:prstGeom prst="rect">
            <a:avLst/>
          </a:prstGeom>
          <a:solidFill>
            <a:schemeClr val="bg1"/>
          </a:solidFill>
          <a:ln w="57150">
            <a:solidFill>
              <a:srgbClr val="D60093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বলি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শোন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3F4437-833E-4F51-BBCE-6EB677525662}"/>
              </a:ext>
            </a:extLst>
          </p:cNvPr>
          <p:cNvSpPr/>
          <p:nvPr/>
        </p:nvSpPr>
        <p:spPr>
          <a:xfrm>
            <a:off x="5427784" y="2398426"/>
            <a:ext cx="1650610" cy="2003003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66000"/>
                  <a:satMod val="160000"/>
                </a:schemeClr>
              </a:gs>
              <a:gs pos="50000">
                <a:schemeClr val="accent4">
                  <a:tint val="44500"/>
                  <a:satMod val="160000"/>
                </a:schemeClr>
              </a:gs>
              <a:gs pos="100000">
                <a:schemeClr val="accent4">
                  <a:tint val="23500"/>
                  <a:satMod val="160000"/>
                </a:schemeClr>
              </a:gs>
            </a:gsLst>
            <a:lin ang="5400000" scaled="1"/>
            <a:tileRect/>
          </a:gra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33CC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5838BF-1A9E-4BED-BBFB-EDC5EC87F5EE}"/>
              </a:ext>
            </a:extLst>
          </p:cNvPr>
          <p:cNvSpPr txBox="1"/>
          <p:nvPr/>
        </p:nvSpPr>
        <p:spPr>
          <a:xfrm>
            <a:off x="4419018" y="223358"/>
            <a:ext cx="10916528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slope"/>
            </a:sp3d>
          </a:bodyPr>
          <a:lstStyle/>
          <a:p>
            <a:r>
              <a:rPr lang="en-US" sz="9600" b="1" dirty="0"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  <a:r>
              <a:rPr lang="en-US" sz="9600" b="1" dirty="0" err="1">
                <a:latin typeface="Nikosh" panose="02000000000000000000" pitchFamily="2" charset="0"/>
                <a:cs typeface="Nikosh" panose="02000000000000000000" pitchFamily="2" charset="0"/>
              </a:rPr>
              <a:t>আনন্দ</a:t>
            </a:r>
            <a:r>
              <a:rPr lang="en-US" sz="96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D5113A-9EF8-46DC-AC84-835138E5D0EB}"/>
              </a:ext>
            </a:extLst>
          </p:cNvPr>
          <p:cNvSpPr txBox="1"/>
          <p:nvPr/>
        </p:nvSpPr>
        <p:spPr>
          <a:xfrm>
            <a:off x="5022748" y="223807"/>
            <a:ext cx="63158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আনন্দ</a:t>
            </a:r>
            <a:endParaRPr lang="en-US" sz="9600" b="1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019A62-2133-42CA-BA21-800B5DBE6756}"/>
              </a:ext>
            </a:extLst>
          </p:cNvPr>
          <p:cNvSpPr txBox="1"/>
          <p:nvPr/>
        </p:nvSpPr>
        <p:spPr>
          <a:xfrm>
            <a:off x="2331395" y="2813809"/>
            <a:ext cx="9425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err="1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ন্দ</a:t>
            </a:r>
            <a:endParaRPr lang="en-US" sz="9600" b="1" dirty="0">
              <a:solidFill>
                <a:srgbClr val="0070C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33D5033-C92C-458F-9CB2-EFEB64C53421}"/>
              </a:ext>
            </a:extLst>
          </p:cNvPr>
          <p:cNvSpPr/>
          <p:nvPr/>
        </p:nvSpPr>
        <p:spPr>
          <a:xfrm>
            <a:off x="7502329" y="2398426"/>
            <a:ext cx="4329185" cy="1970053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66000"/>
                  <a:satMod val="160000"/>
                </a:schemeClr>
              </a:gs>
              <a:gs pos="50000">
                <a:schemeClr val="accent4">
                  <a:tint val="44500"/>
                  <a:satMod val="160000"/>
                </a:schemeClr>
              </a:gs>
              <a:gs pos="100000">
                <a:schemeClr val="accent4">
                  <a:tint val="23500"/>
                  <a:satMod val="160000"/>
                </a:schemeClr>
              </a:gs>
            </a:gsLst>
            <a:lin ang="5400000" scaled="1"/>
            <a:tileRect/>
          </a:gra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0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ABA342-8509-40F4-A9CD-E068E83FB7EB}"/>
              </a:ext>
            </a:extLst>
          </p:cNvPr>
          <p:cNvSpPr txBox="1"/>
          <p:nvPr/>
        </p:nvSpPr>
        <p:spPr>
          <a:xfrm>
            <a:off x="5624732" y="2798819"/>
            <a:ext cx="9425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rgbClr val="FF33CC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96C4A4-1B93-4A5B-9355-21AD933E888E}"/>
              </a:ext>
            </a:extLst>
          </p:cNvPr>
          <p:cNvSpPr txBox="1"/>
          <p:nvPr/>
        </p:nvSpPr>
        <p:spPr>
          <a:xfrm>
            <a:off x="5904909" y="2985850"/>
            <a:ext cx="9425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rgbClr val="FF33CC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B6339B-C18B-494D-BA6B-25A99D8866D1}"/>
              </a:ext>
            </a:extLst>
          </p:cNvPr>
          <p:cNvSpPr txBox="1"/>
          <p:nvPr/>
        </p:nvSpPr>
        <p:spPr>
          <a:xfrm>
            <a:off x="703385" y="4642338"/>
            <a:ext cx="2504049" cy="238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0" b="1" dirty="0">
                <a:latin typeface="Nikosh" panose="02000000000000000000" pitchFamily="2" charset="0"/>
                <a:cs typeface="Nikosh" panose="02000000000000000000" pitchFamily="2" charset="0"/>
              </a:rPr>
              <a:t>ন</a:t>
            </a:r>
          </a:p>
        </p:txBody>
      </p:sp>
      <p:sp>
        <p:nvSpPr>
          <p:cNvPr id="11" name="Plus Sign 10">
            <a:extLst>
              <a:ext uri="{FF2B5EF4-FFF2-40B4-BE49-F238E27FC236}">
                <a16:creationId xmlns:a16="http://schemas.microsoft.com/office/drawing/2014/main" id="{AE73318B-C33D-4166-A166-CF21F795F13B}"/>
              </a:ext>
            </a:extLst>
          </p:cNvPr>
          <p:cNvSpPr/>
          <p:nvPr/>
        </p:nvSpPr>
        <p:spPr>
          <a:xfrm>
            <a:off x="2152357" y="5176911"/>
            <a:ext cx="1674056" cy="1312130"/>
          </a:xfrm>
          <a:prstGeom prst="mathPlus">
            <a:avLst>
              <a:gd name="adj1" fmla="val 1635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2C4BBC-A410-4C54-9129-1ACF042F9F54}"/>
              </a:ext>
            </a:extLst>
          </p:cNvPr>
          <p:cNvSpPr txBox="1"/>
          <p:nvPr/>
        </p:nvSpPr>
        <p:spPr>
          <a:xfrm>
            <a:off x="3943643" y="4699565"/>
            <a:ext cx="2504049" cy="238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0" b="1" dirty="0">
                <a:latin typeface="Nikosh" panose="02000000000000000000" pitchFamily="2" charset="0"/>
                <a:cs typeface="Nikosh" panose="02000000000000000000" pitchFamily="2" charset="0"/>
              </a:rPr>
              <a:t>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577148-7633-4189-BE1E-4D47ED1D871C}"/>
              </a:ext>
            </a:extLst>
          </p:cNvPr>
          <p:cNvSpPr txBox="1"/>
          <p:nvPr/>
        </p:nvSpPr>
        <p:spPr>
          <a:xfrm>
            <a:off x="5938910" y="4663932"/>
            <a:ext cx="165061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0" b="1" dirty="0" err="1">
                <a:latin typeface="Nikosh" panose="02000000000000000000" pitchFamily="2" charset="0"/>
                <a:cs typeface="Nikosh" panose="02000000000000000000" pitchFamily="2" charset="0"/>
              </a:rPr>
              <a:t>ন্দ</a:t>
            </a:r>
            <a:endParaRPr lang="en-US" sz="150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9EF5F1-AC99-41C7-BFBE-FB92FBB1FA56}"/>
              </a:ext>
            </a:extLst>
          </p:cNvPr>
          <p:cNvSpPr/>
          <p:nvPr/>
        </p:nvSpPr>
        <p:spPr>
          <a:xfrm>
            <a:off x="5707232" y="4742542"/>
            <a:ext cx="1795097" cy="1814794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520EE4-A88A-4A3D-8D20-706637F8A3D3}"/>
              </a:ext>
            </a:extLst>
          </p:cNvPr>
          <p:cNvSpPr txBox="1"/>
          <p:nvPr/>
        </p:nvSpPr>
        <p:spPr>
          <a:xfrm>
            <a:off x="8489233" y="4647783"/>
            <a:ext cx="324322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0" b="1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বন্দর</a:t>
            </a:r>
            <a:endParaRPr lang="en-US" sz="15000" b="1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4DF28A2-F38C-4F07-B941-44F019B78107}"/>
              </a:ext>
            </a:extLst>
          </p:cNvPr>
          <p:cNvSpPr/>
          <p:nvPr/>
        </p:nvSpPr>
        <p:spPr>
          <a:xfrm>
            <a:off x="8257556" y="4810421"/>
            <a:ext cx="3573958" cy="173076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8" name="Plus Sign 17">
            <a:extLst>
              <a:ext uri="{FF2B5EF4-FFF2-40B4-BE49-F238E27FC236}">
                <a16:creationId xmlns:a16="http://schemas.microsoft.com/office/drawing/2014/main" id="{C7CF2F83-99D0-4EAA-9732-090A16E2ED89}"/>
              </a:ext>
            </a:extLst>
          </p:cNvPr>
          <p:cNvSpPr/>
          <p:nvPr/>
        </p:nvSpPr>
        <p:spPr>
          <a:xfrm>
            <a:off x="8829893" y="2881383"/>
            <a:ext cx="1674056" cy="1312130"/>
          </a:xfrm>
          <a:prstGeom prst="mathPlus">
            <a:avLst>
              <a:gd name="adj1" fmla="val 1635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Bevel 2">
            <a:extLst>
              <a:ext uri="{FF2B5EF4-FFF2-40B4-BE49-F238E27FC236}">
                <a16:creationId xmlns:a16="http://schemas.microsoft.com/office/drawing/2014/main" id="{BEA89DAF-7F34-44AD-8A42-668923E4C8EC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bevel">
            <a:avLst>
              <a:gd name="adj" fmla="val 2197"/>
            </a:avLst>
          </a:prstGeom>
          <a:noFill/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36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7.40741E-7 L -3.54167E-6 -0.07222 " pathEditMode="relative" rAng="0" ptsTypes="AA">
                                      <p:cBhvr>
                                        <p:cTn id="2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7.40741E-7 L -0.30846 0.38218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30" y="19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mph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29167E-6 2.96296E-6 L 2.29167E-6 -0.07223 " pathEditMode="relative" rAng="0" ptsTypes="AA">
                                      <p:cBhvr>
                                        <p:cTn id="4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2.29167E-6 -0.07223 L 0.27877 2.96296E-6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32" y="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3.7037E-6 L 0 -0.07222 " pathEditMode="relative" rAng="0" ptsTypes="AA">
                                      <p:cBhvr>
                                        <p:cTn id="7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 -3.7037E-6 L 0.17487 -0.00231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37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" presetClass="emph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1.48148E-6 L 3.33333E-6 -0.07222 " pathEditMode="relative" rAng="0" ptsTypes="AA">
                                      <p:cBhvr>
                                        <p:cTn id="10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3.33333E-6 1.48148E-6 L 0.38815 -0.02732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01" y="-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5" grpId="0" animBg="1"/>
      <p:bldP spid="3" grpId="0" animBg="1"/>
      <p:bldP spid="2" grpId="0"/>
      <p:bldP spid="2" grpId="1"/>
      <p:bldP spid="2" grpId="2"/>
      <p:bldP spid="2" grpId="3"/>
      <p:bldP spid="6" grpId="0"/>
      <p:bldP spid="6" grpId="1"/>
      <p:bldP spid="6" grpId="2"/>
      <p:bldP spid="6" grpId="3"/>
      <p:bldP spid="8" grpId="0" animBg="1"/>
      <p:bldP spid="9" grpId="0"/>
      <p:bldP spid="9" grpId="1"/>
      <p:bldP spid="9" grpId="2"/>
      <p:bldP spid="9" grpId="3"/>
      <p:bldP spid="10" grpId="0"/>
      <p:bldP spid="10" grpId="1"/>
      <p:bldP spid="10" grpId="2"/>
      <p:bldP spid="10" grpId="3"/>
      <p:bldP spid="7" grpId="0"/>
      <p:bldP spid="11" grpId="0" animBg="1"/>
      <p:bldP spid="13" grpId="0"/>
      <p:bldP spid="14" grpId="0"/>
      <p:bldP spid="12" grpId="0" animBg="1"/>
      <p:bldP spid="16" grpId="0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evel 2"/>
          <p:cNvSpPr/>
          <p:nvPr/>
        </p:nvSpPr>
        <p:spPr>
          <a:xfrm>
            <a:off x="20347" y="14305"/>
            <a:ext cx="12191999" cy="6858000"/>
          </a:xfrm>
          <a:prstGeom prst="bevel">
            <a:avLst>
              <a:gd name="adj" fmla="val 2197"/>
            </a:avLst>
          </a:prstGeom>
          <a:noFill/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10109F-E267-4C8E-89EE-31788ACC30FB}"/>
              </a:ext>
            </a:extLst>
          </p:cNvPr>
          <p:cNvSpPr txBox="1"/>
          <p:nvPr/>
        </p:nvSpPr>
        <p:spPr>
          <a:xfrm>
            <a:off x="3531816" y="368223"/>
            <a:ext cx="5128368" cy="1015663"/>
          </a:xfrm>
          <a:prstGeom prst="rect">
            <a:avLst/>
          </a:prstGeom>
          <a:solidFill>
            <a:schemeClr val="bg1"/>
          </a:solidFill>
          <a:ln w="57150">
            <a:solidFill>
              <a:srgbClr val="D60093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আমার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বলো</a:t>
            </a:r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bn-IN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0D41A9-4579-419A-BB45-5DF7AD580632}"/>
              </a:ext>
            </a:extLst>
          </p:cNvPr>
          <p:cNvSpPr txBox="1"/>
          <p:nvPr/>
        </p:nvSpPr>
        <p:spPr>
          <a:xfrm>
            <a:off x="4647994" y="1490008"/>
            <a:ext cx="57463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0" b="1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আনন্দ</a:t>
            </a:r>
            <a:endParaRPr lang="en-US" sz="12000" b="1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27E639-9AC8-4EF9-80D4-3D4DD341D078}"/>
              </a:ext>
            </a:extLst>
          </p:cNvPr>
          <p:cNvSpPr txBox="1"/>
          <p:nvPr/>
        </p:nvSpPr>
        <p:spPr>
          <a:xfrm>
            <a:off x="4264662" y="2324570"/>
            <a:ext cx="423222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b="1" dirty="0">
                <a:latin typeface="Nikosh" panose="02000000000000000000" pitchFamily="2" charset="0"/>
                <a:cs typeface="Nikosh" panose="02000000000000000000" pitchFamily="2" charset="0"/>
              </a:rPr>
              <a:t>ন</a:t>
            </a:r>
          </a:p>
        </p:txBody>
      </p:sp>
      <p:sp>
        <p:nvSpPr>
          <p:cNvPr id="14" name="Plus Sign 13">
            <a:extLst>
              <a:ext uri="{FF2B5EF4-FFF2-40B4-BE49-F238E27FC236}">
                <a16:creationId xmlns:a16="http://schemas.microsoft.com/office/drawing/2014/main" id="{863769E9-AACE-4E9E-966E-B3647F734C45}"/>
              </a:ext>
            </a:extLst>
          </p:cNvPr>
          <p:cNvSpPr/>
          <p:nvPr/>
        </p:nvSpPr>
        <p:spPr>
          <a:xfrm>
            <a:off x="6450264" y="3768226"/>
            <a:ext cx="1674056" cy="1312130"/>
          </a:xfrm>
          <a:prstGeom prst="mathPlus">
            <a:avLst>
              <a:gd name="adj1" fmla="val 1635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9B5797-FBD7-421F-B48E-9E45DE01CAA4}"/>
              </a:ext>
            </a:extLst>
          </p:cNvPr>
          <p:cNvSpPr txBox="1"/>
          <p:nvPr/>
        </p:nvSpPr>
        <p:spPr>
          <a:xfrm>
            <a:off x="7890316" y="2332937"/>
            <a:ext cx="378117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b="1" dirty="0">
                <a:latin typeface="Nikosh" panose="02000000000000000000" pitchFamily="2" charset="0"/>
                <a:cs typeface="Nikosh" panose="02000000000000000000" pitchFamily="2" charset="0"/>
              </a:rPr>
              <a:t>দ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034666-767F-432C-9D32-A8B46C50BB50}"/>
              </a:ext>
            </a:extLst>
          </p:cNvPr>
          <p:cNvSpPr txBox="1"/>
          <p:nvPr/>
        </p:nvSpPr>
        <p:spPr>
          <a:xfrm>
            <a:off x="683561" y="2265147"/>
            <a:ext cx="576670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b="1" dirty="0" err="1">
                <a:latin typeface="Nikosh" panose="02000000000000000000" pitchFamily="2" charset="0"/>
                <a:cs typeface="Nikosh" panose="02000000000000000000" pitchFamily="2" charset="0"/>
              </a:rPr>
              <a:t>ন্দ</a:t>
            </a:r>
            <a:endParaRPr lang="en-US" sz="300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AB3D-8BFC-4D98-B78D-55DD84E27B8D}"/>
              </a:ext>
            </a:extLst>
          </p:cNvPr>
          <p:cNvSpPr/>
          <p:nvPr/>
        </p:nvSpPr>
        <p:spPr>
          <a:xfrm>
            <a:off x="520505" y="3141365"/>
            <a:ext cx="3011311" cy="273052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9BE48E5-88BB-4EE1-A56B-3C66E5DDE547}"/>
              </a:ext>
            </a:extLst>
          </p:cNvPr>
          <p:cNvSpPr/>
          <p:nvPr/>
        </p:nvSpPr>
        <p:spPr>
          <a:xfrm>
            <a:off x="4137453" y="3141364"/>
            <a:ext cx="6256911" cy="273052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20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3" grpId="0"/>
      <p:bldP spid="14" grpId="0" animBg="1"/>
      <p:bldP spid="15" grpId="0"/>
      <p:bldP spid="16" grpId="0"/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933</TotalTime>
  <Words>1035</Words>
  <Application>Microsoft Office PowerPoint</Application>
  <PresentationFormat>Widescreen</PresentationFormat>
  <Paragraphs>193</Paragraphs>
  <Slides>33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Nikosh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Digital Computer</cp:lastModifiedBy>
  <cp:revision>97</cp:revision>
  <dcterms:created xsi:type="dcterms:W3CDTF">2021-08-06T13:41:38Z</dcterms:created>
  <dcterms:modified xsi:type="dcterms:W3CDTF">2026-07-14T19:25:20Z</dcterms:modified>
</cp:coreProperties>
</file>