
<file path=[Content_Types].xml><?xml version="1.0" encoding="utf-8"?>
<Types xmlns="http://schemas.openxmlformats.org/package/2006/content-types">
  <Default Extension="jfif" ContentType="image/j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6"/>
  </p:notesMasterIdLst>
  <p:sldIdLst>
    <p:sldId id="260" r:id="rId2"/>
    <p:sldId id="261" r:id="rId3"/>
    <p:sldId id="262" r:id="rId4"/>
    <p:sldId id="271" r:id="rId5"/>
    <p:sldId id="275" r:id="rId6"/>
    <p:sldId id="274" r:id="rId7"/>
    <p:sldId id="276" r:id="rId8"/>
    <p:sldId id="272" r:id="rId9"/>
    <p:sldId id="273" r:id="rId10"/>
    <p:sldId id="265" r:id="rId11"/>
    <p:sldId id="266" r:id="rId12"/>
    <p:sldId id="267" r:id="rId13"/>
    <p:sldId id="277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4677A28-5367-4CF0-8C64-14D1A150DF17}">
          <p14:sldIdLst>
            <p14:sldId id="260"/>
            <p14:sldId id="261"/>
            <p14:sldId id="262"/>
            <p14:sldId id="271"/>
            <p14:sldId id="275"/>
            <p14:sldId id="274"/>
            <p14:sldId id="276"/>
            <p14:sldId id="272"/>
            <p14:sldId id="273"/>
          </p14:sldIdLst>
        </p14:section>
        <p14:section name="Untitled Section" id="{DBBF3AA9-243A-41AE-A78A-A8AFBD19DEFA}">
          <p14:sldIdLst>
            <p14:sldId id="265"/>
            <p14:sldId id="266"/>
            <p14:sldId id="267"/>
            <p14:sldId id="277"/>
            <p14:sldId id="269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5419" autoAdjust="0"/>
  </p:normalViewPr>
  <p:slideViewPr>
    <p:cSldViewPr>
      <p:cViewPr>
        <p:scale>
          <a:sx n="75" d="100"/>
          <a:sy n="75" d="100"/>
        </p:scale>
        <p:origin x="-123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516AE4-BEF6-437A-967C-4A2D33635C0F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73828C-1179-4713-BDCF-1E836C03FC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1005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73828C-1179-4713-BDCF-1E836C03FCE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8286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f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f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138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স্বাগতম </a:t>
            </a:r>
            <a:endParaRPr lang="en-US" sz="138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1447801"/>
            <a:ext cx="1838325" cy="129539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447800"/>
            <a:ext cx="1371600" cy="647699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90801"/>
            <a:ext cx="9144000" cy="4343400"/>
          </a:xfrm>
        </p:spPr>
      </p:pic>
    </p:spTree>
    <p:extLst>
      <p:ext uri="{BB962C8B-B14F-4D97-AF65-F5344CB8AC3E}">
        <p14:creationId xmlns:p14="http://schemas.microsoft.com/office/powerpoint/2010/main" val="1770662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একক কাজ :</a:t>
            </a:r>
            <a:endParaRPr lang="en-US" sz="66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828800"/>
            <a:ext cx="8382000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033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153400" cy="2209800"/>
          </a:xfrm>
        </p:spPr>
        <p:txBody>
          <a:bodyPr>
            <a:normAutofit fontScale="90000"/>
          </a:bodyPr>
          <a:lstStyle/>
          <a:p>
            <a:pPr algn="l"/>
            <a:r>
              <a:rPr lang="en-US" sz="153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দলীয়কাজ: 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en-US" dirty="0" smtClean="0">
                <a:latin typeface="NikoshBAN" pitchFamily="2" charset="0"/>
                <a:cs typeface="NikoshBAN" pitchFamily="2" charset="0"/>
              </a:rPr>
            </a:br>
            <a:endParaRPr lang="en-US" dirty="0">
              <a:cs typeface="NikoshBAN" pitchFamily="2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Content Placeholder 6"/>
              <p:cNvSpPr>
                <a:spLocks noGrp="1"/>
              </p:cNvSpPr>
              <p:nvPr>
                <p:ph idx="1"/>
              </p:nvPr>
            </p:nvSpPr>
            <p:spPr>
              <a:xfrm>
                <a:off x="872067" y="2286000"/>
                <a:ext cx="7408333" cy="3840163"/>
              </a:xfrm>
            </p:spPr>
            <p:txBody>
              <a:bodyPr>
                <a:noAutofit/>
              </a:bodyPr>
              <a:lstStyle/>
              <a:p>
                <a:r>
                  <a:rPr lang="en-US" sz="3200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. x+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/>
                            <a:cs typeface="NikoshBAN" pitchFamily="2" charset="0"/>
                          </a:rPr>
                          <m:t>1</m:t>
                        </m:r>
                      </m:num>
                      <m:den>
                        <m:r>
                          <a:rPr lang="en-US" sz="3200" i="1">
                            <a:latin typeface="Cambria Math"/>
                            <a:cs typeface="NikoshBAN" pitchFamily="2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=</a:t>
                </a:r>
                <a:r>
                  <a:rPr lang="en-US" sz="3200" dirty="0">
                    <a:latin typeface="Times New Roman" pitchFamily="18" charset="0"/>
                    <a:cs typeface="Times New Roman" pitchFamily="18" charset="0"/>
                  </a:rPr>
                  <a:t>7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হলে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/>
                            <a:cs typeface="NikoshBAN" pitchFamily="2" charset="0"/>
                          </a:rPr>
                          <m:t>𝑥</m:t>
                        </m:r>
                      </m:e>
                      <m:sup>
                        <m:r>
                          <a:rPr lang="en-US" sz="3200" b="0" i="1" smtClean="0">
                            <a:latin typeface="Cambria Math"/>
                            <a:cs typeface="NikoshBAN" pitchFamily="2" charset="0"/>
                          </a:rPr>
                          <m:t>7</m:t>
                        </m:r>
                      </m:sup>
                    </m:sSup>
                    <m:r>
                      <a:rPr lang="en-US" sz="3200" i="1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f>
                      <m:fPr>
                        <m:ctrlPr>
                          <a:rPr lang="en-US" sz="3200" i="1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/>
                            <a:ea typeface="Cambria Math"/>
                            <a:cs typeface="NikoshBAN" pitchFamily="2" charset="0"/>
                          </a:rPr>
                          <m:t>1</m:t>
                        </m:r>
                      </m:num>
                      <m:den>
                        <m:r>
                          <a:rPr lang="en-US" sz="3200" b="0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6</m:t>
                        </m:r>
                      </m:den>
                    </m:f>
                    <m:r>
                      <a:rPr lang="en-US" sz="320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sz="3200">
                        <a:latin typeface="Cambria Math"/>
                        <a:ea typeface="Cambria Math"/>
                        <a:cs typeface="NikoshBAN" pitchFamily="2" charset="0"/>
                      </a:rPr>
                      <m:t>এর</m:t>
                    </m:r>
                    <m:r>
                      <a:rPr lang="en-US" sz="320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sz="3200">
                        <a:latin typeface="Cambria Math"/>
                        <a:ea typeface="Cambria Math"/>
                        <a:cs typeface="NikoshBAN" pitchFamily="2" charset="0"/>
                      </a:rPr>
                      <m:t>মান</m:t>
                    </m:r>
                    <m:r>
                      <a:rPr lang="en-US" sz="320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sz="3200">
                        <a:latin typeface="Cambria Math"/>
                        <a:ea typeface="Cambria Math"/>
                        <a:cs typeface="NikoshBAN" pitchFamily="2" charset="0"/>
                      </a:rPr>
                      <m:t>নির্ণয়</m:t>
                    </m:r>
                    <m:r>
                      <a:rPr lang="en-US" sz="320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sz="3200">
                        <a:latin typeface="Cambria Math"/>
                        <a:ea typeface="Cambria Math"/>
                        <a:cs typeface="NikoshBAN" pitchFamily="2" charset="0"/>
                      </a:rPr>
                      <m:t>কর</m:t>
                    </m:r>
                    <m:r>
                      <a:rPr lang="en-US" sz="320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sz="3200">
                        <a:latin typeface="Cambria Math"/>
                        <a:ea typeface="Cambria Math"/>
                        <a:cs typeface="NikoshBAN" pitchFamily="2" charset="0"/>
                      </a:rPr>
                      <m:t>।</m:t>
                    </m:r>
                  </m:oMath>
                </a14:m>
                <a:endParaRPr lang="en-US" sz="3200" dirty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sz="3200" dirty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. y 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/>
                            <a:cs typeface="NikoshBAN" pitchFamily="2" charset="0"/>
                          </a:rPr>
                          <m:t>1</m:t>
                        </m:r>
                      </m:num>
                      <m:den>
                        <m:r>
                          <a:rPr lang="en-US" sz="3200" i="1">
                            <a:latin typeface="Cambria Math"/>
                            <a:cs typeface="NikoshBAN" pitchFamily="2" charset="0"/>
                          </a:rPr>
                          <m:t>𝑦</m:t>
                        </m:r>
                      </m:den>
                    </m:f>
                  </m:oMath>
                </a14:m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3200" b="0" i="1" dirty="0" smtClean="0">
                        <a:latin typeface="Cambria Math"/>
                        <a:cs typeface="NikoshBAN" pitchFamily="2" charset="0"/>
                      </a:rPr>
                      <m:t>9</m:t>
                    </m:r>
                  </m:oMath>
                </a14:m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dirty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3200" i="1" dirty="0">
                            <a:latin typeface="Cambria Math"/>
                            <a:cs typeface="NikoshBAN" pitchFamily="2" charset="0"/>
                          </a:rPr>
                          <m:t>𝑦</m:t>
                        </m:r>
                      </m:e>
                      <m:sup>
                        <m:r>
                          <a:rPr lang="en-US" sz="3200" i="1" dirty="0">
                            <a:latin typeface="Cambria Math"/>
                            <a:cs typeface="NikoshBAN" pitchFamily="2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 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dirty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3200" i="1" dirty="0">
                            <a:latin typeface="Cambria Math"/>
                            <a:cs typeface="NikoshBAN" pitchFamily="2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3200" i="1" dirty="0">
                                <a:latin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sz="3200" b="0" i="1" dirty="0" smtClean="0">
                                <a:latin typeface="Cambria Math"/>
                                <a:cs typeface="NikoshBAN" pitchFamily="2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sz="3200" i="1" dirty="0">
                                <a:latin typeface="Cambria Math"/>
                                <a:cs typeface="NikoshBAN" pitchFamily="2" charset="0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  এর  মান নিণয় কর ।</a:t>
                </a:r>
              </a:p>
              <a:p>
                <a:r>
                  <a:rPr lang="en-US" sz="3200" dirty="0"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. x=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200" i="1">
                            <a:latin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sz="3200" b="0" i="1" smtClean="0">
                            <a:latin typeface="Cambria Math"/>
                            <a:cs typeface="NikoshBAN" pitchFamily="2" charset="0"/>
                          </a:rPr>
                          <m:t>7</m:t>
                        </m:r>
                      </m:e>
                    </m:rad>
                    <m:r>
                      <a:rPr lang="en-US" sz="3200">
                        <a:latin typeface="Cambria Math"/>
                        <a:cs typeface="NikoshBAN" pitchFamily="2" charset="0"/>
                      </a:rPr>
                      <m:t>+</m:t>
                    </m:r>
                    <m:rad>
                      <m:radPr>
                        <m:degHide m:val="on"/>
                        <m:ctrlPr>
                          <a:rPr lang="en-US" sz="3200" i="1">
                            <a:latin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sz="3200" b="0" i="1" smtClean="0">
                            <a:latin typeface="Cambria Math"/>
                            <a:cs typeface="NikoshBAN" pitchFamily="2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 হলে 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dirty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3200" i="1" dirty="0">
                            <a:latin typeface="Cambria Math"/>
                            <a:cs typeface="NikoshBAN" pitchFamily="2" charset="0"/>
                          </a:rPr>
                          <m:t>𝑥</m:t>
                        </m:r>
                      </m:e>
                      <m:sup>
                        <m:r>
                          <a:rPr lang="en-US" sz="3200" i="1" dirty="0">
                            <a:latin typeface="Cambria Math"/>
                            <a:cs typeface="NikoshBAN" pitchFamily="2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dirty="0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3200" b="0" i="1" dirty="0" smtClean="0">
                            <a:latin typeface="Cambria Math"/>
                            <a:cs typeface="NikoshBAN" pitchFamily="2" charset="0"/>
                          </a:rPr>
                          <m:t>64</m:t>
                        </m:r>
                      </m:num>
                      <m:den>
                        <m:sSup>
                          <m:sSupPr>
                            <m:ctrlPr>
                              <a:rPr lang="en-US" sz="3200" i="1" dirty="0" smtClean="0">
                                <a:latin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sz="3200" i="1" dirty="0" smtClean="0">
                                <a:latin typeface="Cambria Math"/>
                                <a:cs typeface="NikoshBAN" pitchFamily="2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3200" b="0" i="1" dirty="0" smtClean="0">
                                <a:latin typeface="Cambria Math"/>
                                <a:cs typeface="NikoshBAN" pitchFamily="2" charset="0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এর  </a:t>
                </a:r>
                <a:r>
                  <a:rPr lang="en-US" sz="3200" dirty="0">
                    <a:latin typeface="NikoshBAN" pitchFamily="2" charset="0"/>
                    <a:cs typeface="NikoshBAN" pitchFamily="2" charset="0"/>
                  </a:rPr>
                  <a:t>মান নিণয় কর </a:t>
                </a:r>
                <a:r>
                  <a:rPr lang="en-US" sz="3200" dirty="0" smtClean="0">
                    <a:latin typeface="NikoshBAN" pitchFamily="2" charset="0"/>
                    <a:cs typeface="NikoshBAN" pitchFamily="2" charset="0"/>
                  </a:rPr>
                  <a:t>।</a:t>
                </a:r>
                <a:endParaRPr lang="en-US" sz="3200" dirty="0"/>
              </a:p>
            </p:txBody>
          </p:sp>
        </mc:Choice>
        <mc:Fallback>
          <p:sp>
            <p:nvSpPr>
              <p:cNvPr id="7" name="Content Placeholder 6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72067" y="2286000"/>
                <a:ext cx="7408333" cy="3840163"/>
              </a:xfrm>
              <a:blipFill rotWithShape="1">
                <a:blip r:embed="rId3"/>
                <a:stretch>
                  <a:fillRect l="-2140" t="-159" r="-222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76930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. x+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=7 </a:t>
                </a:r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হলে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i="1" smtClean="0">
                            <a:latin typeface="Cambria Math"/>
                            <a:cs typeface="NikoshBAN" pitchFamily="2" charset="0"/>
                          </a:rPr>
                          <m:t>𝑥</m:t>
                        </m:r>
                      </m:e>
                      <m:sup>
                        <m:r>
                          <a:rPr lang="en-US" i="1" smtClean="0">
                            <a:latin typeface="Cambria Math"/>
                            <a:cs typeface="NikoshBAN" pitchFamily="2" charset="0"/>
                          </a:rPr>
                          <m:t>2</m:t>
                        </m:r>
                      </m:sup>
                    </m:sSup>
                    <m:r>
                      <a:rPr lang="en-US" i="1" smtClean="0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f>
                      <m:fPr>
                        <m:ctrlPr>
                          <a:rPr lang="en-US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i="1" smtClean="0"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i="1" smtClean="0"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i="1" smtClean="0"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b="0" i="0" smtClean="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b="0" i="0" smtClean="0">
                        <a:latin typeface="Cambria Math"/>
                        <a:ea typeface="Cambria Math"/>
                        <a:cs typeface="NikoshBAN" pitchFamily="2" charset="0"/>
                      </a:rPr>
                      <m:t>এর</m:t>
                    </m:r>
                    <m:r>
                      <a:rPr lang="en-US" b="0" i="0" smtClean="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b="0" i="0" smtClean="0">
                        <a:latin typeface="Cambria Math"/>
                        <a:ea typeface="Cambria Math"/>
                        <a:cs typeface="NikoshBAN" pitchFamily="2" charset="0"/>
                      </a:rPr>
                      <m:t>মান</m:t>
                    </m:r>
                    <m:r>
                      <a:rPr lang="en-US" b="0" i="0" smtClean="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b="0" i="0" smtClean="0">
                        <a:latin typeface="Cambria Math"/>
                        <a:ea typeface="Cambria Math"/>
                        <a:cs typeface="NikoshBAN" pitchFamily="2" charset="0"/>
                      </a:rPr>
                      <m:t>নির্ণয়</m:t>
                    </m:r>
                    <m:r>
                      <a:rPr lang="en-US" b="0" i="0" smtClean="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b="0" i="0" smtClean="0">
                        <a:latin typeface="Cambria Math"/>
                        <a:ea typeface="Cambria Math"/>
                        <a:cs typeface="NikoshBAN" pitchFamily="2" charset="0"/>
                      </a:rPr>
                      <m:t>কর</m:t>
                    </m:r>
                    <m:r>
                      <a:rPr lang="en-US" b="0" i="0" smtClean="0"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  <m:r>
                      <a:rPr lang="en-US" b="0" i="0" smtClean="0">
                        <a:latin typeface="Cambria Math"/>
                        <a:ea typeface="Cambria Math"/>
                        <a:cs typeface="NikoshBAN" pitchFamily="2" charset="0"/>
                      </a:rPr>
                      <m:t>।</m:t>
                    </m:r>
                  </m:oMath>
                </a14:m>
                <a:endParaRPr lang="en-US" dirty="0" smtClean="0">
                  <a:latin typeface="NikoshBAN" pitchFamily="2" charset="0"/>
                  <a:cs typeface="NikoshBAN" pitchFamily="2" charset="0"/>
                </a:endParaRPr>
              </a:p>
              <a:p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. y 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𝑦</m:t>
                        </m:r>
                      </m:den>
                    </m:f>
                  </m:oMath>
                </a14:m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 dirty="0" smtClean="0">
                            <a:latin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b="0" i="1" dirty="0" smtClean="0">
                            <a:latin typeface="Cambria Math"/>
                            <a:cs typeface="NikoshBAN" pitchFamily="2" charset="0"/>
                          </a:rPr>
                          <m:t>4</m:t>
                        </m:r>
                      </m:e>
                    </m:rad>
                  </m:oMath>
                </a14:m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/>
                            <a:cs typeface="NikoshBAN" pitchFamily="2" charset="0"/>
                          </a:rPr>
                          <m:t>𝑦</m:t>
                        </m:r>
                      </m:e>
                      <m:sup>
                        <m:r>
                          <a:rPr lang="en-US" b="0" i="1" dirty="0" smtClean="0">
                            <a:latin typeface="Cambria Math"/>
                            <a:cs typeface="NikoshBAN" pitchFamily="2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dirty="0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/>
                            <a:cs typeface="NikoshBAN" pitchFamily="2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i="1" dirty="0" smtClean="0">
                                <a:latin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b="0" i="1" dirty="0" smtClean="0">
                                <a:latin typeface="Cambria Math"/>
                                <a:cs typeface="NikoshBAN" pitchFamily="2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b="0" i="1" dirty="0" smtClean="0">
                                <a:latin typeface="Cambria Math"/>
                                <a:cs typeface="NikoshBAN" pitchFamily="2" charset="0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 এর  মান নিণয় কর ।</a:t>
                </a:r>
              </a:p>
              <a:p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. x=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 smtClean="0">
                            <a:latin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2</m:t>
                        </m:r>
                      </m:e>
                    </m:rad>
                    <m:r>
                      <a:rPr lang="en-US" b="0" i="0" smtClean="0">
                        <a:latin typeface="Cambria Math"/>
                        <a:cs typeface="NikoshBAN" pitchFamily="2" charset="0"/>
                      </a:rPr>
                      <m:t>+</m:t>
                    </m:r>
                    <m:rad>
                      <m:radPr>
                        <m:degHide m:val="on"/>
                        <m:ctrlP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হলে প্রমাণ কর যে ,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i="1" dirty="0" smtClean="0">
                            <a:latin typeface="Cambria Math"/>
                            <a:cs typeface="NikoshBAN" pitchFamily="2" charset="0"/>
                          </a:rPr>
                          <m:t>𝑥</m:t>
                        </m:r>
                      </m:e>
                      <m:sup>
                        <m:r>
                          <a:rPr lang="en-US" b="0" i="1" dirty="0" smtClean="0">
                            <a:latin typeface="Cambria Math"/>
                            <a:cs typeface="NikoshBAN" pitchFamily="2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dirty="0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/>
                            <a:cs typeface="NikoshBAN" pitchFamily="2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i="1" dirty="0" smtClean="0">
                                <a:latin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i="1" dirty="0" smtClean="0">
                                <a:latin typeface="Cambria Math"/>
                                <a:cs typeface="NikoshBAN" pitchFamily="2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b="0" i="1" dirty="0" smtClean="0">
                                <a:latin typeface="Cambria Math"/>
                                <a:cs typeface="NikoshBAN" pitchFamily="2" charset="0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dirty="0" smtClean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dirty="0" smtClean="0">
                    <a:latin typeface="Times New Roman" pitchFamily="18" charset="0"/>
                    <a:cs typeface="Times New Roman" pitchFamily="18" charset="0"/>
                  </a:rPr>
                  <a:t>=18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 smtClean="0">
                            <a:latin typeface="Cambria Math"/>
                            <a:cs typeface="NikoshBAN" pitchFamily="2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/>
                            <a:cs typeface="NikoshBAN" pitchFamily="2" charset="0"/>
                          </a:rPr>
                          <m:t>3</m:t>
                        </m:r>
                      </m:e>
                    </m:rad>
                  </m:oMath>
                </a14:m>
                <a:endParaRPr lang="en-US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2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12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0008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609600" y="2057400"/>
                <a:ext cx="7408333" cy="3450696"/>
              </a:xfrm>
            </p:spPr>
            <p:txBody>
              <a:bodyPr>
                <a:normAutofit/>
              </a:bodyPr>
              <a:lstStyle/>
              <a:p>
                <a:r>
                  <a:rPr lang="en-US" sz="4400" dirty="0" smtClean="0">
                    <a:latin typeface="NikoshBAN" pitchFamily="2" charset="0"/>
                    <a:cs typeface="NikoshBAN" pitchFamily="2" charset="0"/>
                  </a:rPr>
                  <a:t>X+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l-GR" sz="4400" i="1" smtClean="0">
                            <a:latin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/>
                            <a:cs typeface="NikoshBAN" pitchFamily="2" charset="0"/>
                          </a:rPr>
                          <m:t>1</m:t>
                        </m:r>
                      </m:num>
                      <m:den>
                        <m:r>
                          <a:rPr lang="en-US" sz="4400" b="0" i="1" smtClean="0">
                            <a:latin typeface="Cambria Math"/>
                            <a:cs typeface="NikoshBAN" pitchFamily="2" charset="0"/>
                          </a:rPr>
                          <m:t>𝑋</m:t>
                        </m:r>
                      </m:den>
                    </m:f>
                  </m:oMath>
                </a14:m>
                <a:r>
                  <a:rPr lang="en-US" sz="4400" dirty="0" smtClean="0">
                    <a:latin typeface="NikoshBAN" pitchFamily="2" charset="0"/>
                    <a:cs typeface="NikoshBAN" pitchFamily="2" charset="0"/>
                  </a:rPr>
                  <a:t> =</a:t>
                </a:r>
                <a:r>
                  <a:rPr lang="en-US" sz="4400" dirty="0">
                    <a:latin typeface="Cambria" pitchFamily="18" charset="0"/>
                    <a:cs typeface="NikoshBAN" pitchFamily="2" charset="0"/>
                  </a:rPr>
                  <a:t>3</a:t>
                </a:r>
                <a:r>
                  <a:rPr lang="en-US" sz="4400" dirty="0" smtClean="0">
                    <a:latin typeface="NikoshBAN" pitchFamily="2" charset="0"/>
                    <a:cs typeface="NikoshBAN" pitchFamily="2" charset="0"/>
                  </a:rPr>
                  <a:t> হলে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i="1" smtClean="0">
                            <a:latin typeface="Cambria Math"/>
                            <a:cs typeface="NikoshBAN" pitchFamily="2" charset="0"/>
                          </a:rPr>
                        </m:ctrlPr>
                      </m:sSupPr>
                      <m:e>
                        <m:r>
                          <a:rPr lang="en-US" sz="4400" i="1" smtClean="0">
                            <a:latin typeface="Cambria Math"/>
                            <a:cs typeface="NikoshBAN" pitchFamily="2" charset="0"/>
                          </a:rPr>
                          <m:t>𝑥</m:t>
                        </m:r>
                      </m:e>
                      <m:sup>
                        <m:r>
                          <a:rPr lang="en-US" sz="4400" b="0" i="1" smtClean="0">
                            <a:latin typeface="Cambria Math"/>
                            <a:cs typeface="NikoshBAN" pitchFamily="2" charset="0"/>
                          </a:rPr>
                          <m:t>9</m:t>
                        </m:r>
                      </m:sup>
                    </m:sSup>
                    <m:r>
                      <a:rPr lang="en-US" sz="4400" i="1" smtClean="0">
                        <a:latin typeface="Cambria Math"/>
                        <a:ea typeface="Cambria Math"/>
                        <a:cs typeface="NikoshBAN" pitchFamily="2" charset="0"/>
                      </a:rPr>
                      <m:t>+</m:t>
                    </m:r>
                    <m:f>
                      <m:fPr>
                        <m:ctrlPr>
                          <a:rPr lang="el-GR" sz="4400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/>
                            <a:ea typeface="Cambria Math"/>
                            <a:cs typeface="NikoshBAN" pitchFamily="2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4400" i="1" smtClean="0"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</m:ctrlPr>
                          </m:sSupPr>
                          <m:e>
                            <m:r>
                              <a:rPr lang="en-US" sz="4400" i="1" smtClean="0"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4400" b="0" i="1" smtClean="0">
                                <a:latin typeface="Cambria Math"/>
                                <a:ea typeface="Cambria Math"/>
                                <a:cs typeface="NikoshBAN" pitchFamily="2" charset="0"/>
                              </a:rPr>
                              <m:t>8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400" dirty="0" smtClean="0">
                    <a:latin typeface="NikoshBAN" pitchFamily="2" charset="0"/>
                    <a:cs typeface="NikoshBAN" pitchFamily="2" charset="0"/>
                  </a:rPr>
                  <a:t> এর মান নির্ণয় কর ।</a:t>
                </a:r>
                <a:endParaRPr lang="en-US" sz="4400" dirty="0">
                  <a:latin typeface="NikoshBAN" pitchFamily="2" charset="0"/>
                  <a:cs typeface="NikoshBAN" pitchFamily="2" charset="0"/>
                </a:endParaRPr>
              </a:p>
            </p:txBody>
          </p:sp>
        </mc:Choice>
        <mc:Fallback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2057400"/>
                <a:ext cx="7408333" cy="3450696"/>
              </a:xfrm>
              <a:blipFill rotWithShape="1">
                <a:blip r:embed="rId2"/>
                <a:stretch>
                  <a:fillRect l="-3374" t="-7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72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বাড়ীর কাজ </a:t>
            </a:r>
            <a:endParaRPr lang="en-US" sz="72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3086100"/>
            <a:ext cx="3886200" cy="300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26041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9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ধন্যবাদ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1752600"/>
            <a:ext cx="906780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483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মোঃ ইয়াছিন আলী </a:t>
            </a:r>
          </a:p>
          <a:p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সহকারি শিক্ষক (গণিত) </a:t>
            </a:r>
          </a:p>
          <a:p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খাদিজা খাতূন ইসলামিয়া আলিম মাদ্রাসা মোস্তফাপুর                                    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E-mail ayeasin</a:t>
            </a:r>
            <a:r>
              <a:rPr lang="en-US" sz="4800" dirty="0">
                <a:latin typeface="Times New Roman" pitchFamily="18" charset="0"/>
                <a:cs typeface="Times New Roman" pitchFamily="18" charset="0"/>
              </a:rPr>
              <a:t>564</a:t>
            </a:r>
            <a:r>
              <a:rPr lang="en-US" sz="4800" dirty="0">
                <a:latin typeface="NikoshBAN" pitchFamily="2" charset="0"/>
                <a:cs typeface="NikoshBAN" pitchFamily="2" charset="0"/>
              </a:rPr>
              <a:t> </a:t>
            </a:r>
          </a:p>
          <a:p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8000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শিক্ষক পরিচিতি</a:t>
            </a:r>
            <a:endParaRPr lang="en-US" sz="8000" dirty="0">
              <a:solidFill>
                <a:srgbClr val="7030A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1447800"/>
            <a:ext cx="3200400" cy="237316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1600200"/>
            <a:ext cx="5486400" cy="103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853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1371600"/>
            <a:ext cx="4267201" cy="3450696"/>
          </a:xfrm>
        </p:spPr>
        <p:txBody>
          <a:bodyPr>
            <a:normAutofit fontScale="92500"/>
          </a:bodyPr>
          <a:lstStyle/>
          <a:p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সু্ত্রাবলী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সংকান্ত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আলোচনা</a:t>
            </a:r>
            <a:r>
              <a:rPr lang="en-US" sz="4800" smtClean="0">
                <a:latin typeface="NikoshBAN" pitchFamily="2" charset="0"/>
                <a:cs typeface="NikoshBAN" pitchFamily="2" charset="0"/>
              </a:rPr>
              <a:t> ৩য়  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অধ্যায় </a:t>
            </a:r>
          </a:p>
          <a:p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শ্রেণিঃ 9ম-10ম</a:t>
            </a:r>
          </a:p>
          <a:p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বিষয়ঃ গণিত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8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পাঠ পরিচিতি </a:t>
            </a:r>
            <a:endParaRPr lang="en-US" sz="88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1524000"/>
            <a:ext cx="419100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60571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905000"/>
            <a:ext cx="8839200" cy="55626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1252728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নিচেরসুত্রাবলী  লক্ষ্য কর :</a:t>
            </a:r>
            <a:endParaRPr lang="en-US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83276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নিচেরসুত্রাবলী  লক্ষ্য কর </a:t>
            </a:r>
            <a:r>
              <a:rPr lang="en-US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: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28800"/>
            <a:ext cx="7467600" cy="4495799"/>
          </a:xfrm>
        </p:spPr>
      </p:pic>
    </p:spTree>
    <p:extLst>
      <p:ext uri="{BB962C8B-B14F-4D97-AF65-F5344CB8AC3E}">
        <p14:creationId xmlns:p14="http://schemas.microsoft.com/office/powerpoint/2010/main" val="358189010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5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পাঠ ঘোষনা : আজকের পাঠ সু্ত্রের সাহায্যে মান নির্ণয় </a:t>
            </a:r>
            <a:endParaRPr lang="en-US" sz="54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828800"/>
            <a:ext cx="8534399" cy="5029200"/>
          </a:xfrm>
        </p:spPr>
      </p:pic>
    </p:spTree>
    <p:extLst>
      <p:ext uri="{BB962C8B-B14F-4D97-AF65-F5344CB8AC3E}">
        <p14:creationId xmlns:p14="http://schemas.microsoft.com/office/powerpoint/2010/main" val="4642508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72067" y="1752600"/>
            <a:ext cx="7408333" cy="4373563"/>
          </a:xfrm>
        </p:spPr>
        <p:txBody>
          <a:bodyPr>
            <a:noAutofit/>
          </a:bodyPr>
          <a:lstStyle/>
          <a:p>
            <a:r>
              <a:rPr lang="en-US" sz="4000" dirty="0">
                <a:latin typeface="NikoshBAN" pitchFamily="2" charset="0"/>
                <a:cs typeface="NikoshBAN" pitchFamily="2" charset="0"/>
              </a:rPr>
              <a:t>শিক্ষাথীরা পাঠ শেষে  সুত্রাবলী সর্ম্পকে জানতে পারবে ।</a:t>
            </a:r>
          </a:p>
          <a:p>
            <a:r>
              <a:rPr lang="en-US" sz="4000" dirty="0">
                <a:latin typeface="NikoshBAN" pitchFamily="2" charset="0"/>
                <a:cs typeface="NikoshBAN" pitchFamily="2" charset="0"/>
              </a:rPr>
              <a:t> সুত্রের সাহায্যে মান নির্ণয় 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করতে 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পারবে ।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  <a:p>
            <a:r>
              <a:rPr lang="en-US" sz="4000" dirty="0">
                <a:latin typeface="NikoshBAN" pitchFamily="2" charset="0"/>
                <a:cs typeface="NikoshBAN" pitchFamily="2" charset="0"/>
              </a:rPr>
              <a:t> সুত্রের সাহায্যে  বর্গ নির্ণয় করতে পারবে ।</a:t>
            </a:r>
          </a:p>
          <a:p>
            <a:pPr marL="457200" indent="-457200"/>
            <a:r>
              <a:rPr lang="en-US" sz="4000" dirty="0">
                <a:latin typeface="NikoshBAN" pitchFamily="2" charset="0"/>
                <a:cs typeface="NikoshBAN" pitchFamily="2" charset="0"/>
              </a:rPr>
              <a:t>সুত্রের সাহায্যে  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ঘন </a:t>
            </a:r>
            <a:r>
              <a:rPr lang="en-US" sz="4000" dirty="0">
                <a:latin typeface="NikoshBAN" pitchFamily="2" charset="0"/>
                <a:cs typeface="NikoshBAN" pitchFamily="2" charset="0"/>
              </a:rPr>
              <a:t>নির্ণয় করতে  পারবে ।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166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শিখনফল </a:t>
            </a:r>
            <a:endParaRPr lang="en-US" sz="16600" dirty="0"/>
          </a:p>
        </p:txBody>
      </p:sp>
    </p:spTree>
    <p:extLst>
      <p:ext uri="{BB962C8B-B14F-4D97-AF65-F5344CB8AC3E}">
        <p14:creationId xmlns:p14="http://schemas.microsoft.com/office/powerpoint/2010/main" val="3227923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752600"/>
            <a:ext cx="8229600" cy="48768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নিম্ন লিখিত মান নির্ণয় কর:</a:t>
            </a:r>
            <a:endParaRPr lang="en-US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914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524000"/>
            <a:ext cx="7467600" cy="487680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নিম্ন লিখিত মান নির্ণয় </a:t>
            </a:r>
            <a:r>
              <a:rPr lang="en-U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কর: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197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259</TotalTime>
  <Words>292</Words>
  <Application>Microsoft Office PowerPoint</Application>
  <PresentationFormat>On-screen Show (4:3)</PresentationFormat>
  <Paragraphs>32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Waveform</vt:lpstr>
      <vt:lpstr>স্বাগতম </vt:lpstr>
      <vt:lpstr>শিক্ষক পরিচিতি</vt:lpstr>
      <vt:lpstr>পাঠ পরিচিতি </vt:lpstr>
      <vt:lpstr>নিচেরসুত্রাবলী  লক্ষ্য কর :</vt:lpstr>
      <vt:lpstr>নিচেরসুত্রাবলী  লক্ষ্য কর :</vt:lpstr>
      <vt:lpstr>পাঠ ঘোষনা : আজকের পাঠ সু্ত্রের সাহায্যে মান নির্ণয় </vt:lpstr>
      <vt:lpstr>শিখনফল </vt:lpstr>
      <vt:lpstr>নিম্ন লিখিত মান নির্ণয় কর:</vt:lpstr>
      <vt:lpstr>নিম্ন লিখিত মান নির্ণয় কর:</vt:lpstr>
      <vt:lpstr>একক কাজ :</vt:lpstr>
      <vt:lpstr>দলীয়কাজ:  </vt:lpstr>
      <vt:lpstr>মূল্যায়ন </vt:lpstr>
      <vt:lpstr>বাড়ীর কাজ </vt:lpstr>
      <vt:lpstr>ধন্যবাদ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স্বাগম</dc:title>
  <dc:creator>FAHMIDA</dc:creator>
  <cp:lastModifiedBy>PC</cp:lastModifiedBy>
  <cp:revision>158</cp:revision>
  <dcterms:created xsi:type="dcterms:W3CDTF">2006-08-16T00:00:00Z</dcterms:created>
  <dcterms:modified xsi:type="dcterms:W3CDTF">2026-07-15T14:39:59Z</dcterms:modified>
</cp:coreProperties>
</file>