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36" r:id="rId15"/>
    <p:sldId id="337" r:id="rId16"/>
    <p:sldId id="338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7291" y="1444408"/>
            <a:ext cx="1742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20030" y="1444408"/>
                <a:ext cx="860612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0" y="1444408"/>
                <a:ext cx="860612" cy="622543"/>
              </a:xfrm>
              <a:prstGeom prst="rect">
                <a:avLst/>
              </a:prstGeom>
              <a:blipFill rotWithShape="0"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828619" y="2153013"/>
            <a:ext cx="3243433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 ও ৩ 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লসাগু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৬ 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20030" y="2749917"/>
                <a:ext cx="1570616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0" y="2749917"/>
                <a:ext cx="1570616" cy="622543"/>
              </a:xfrm>
              <a:prstGeom prst="rect">
                <a:avLst/>
              </a:prstGeom>
              <a:blipFill rotWithShape="0">
                <a:blip r:embed="rId3"/>
                <a:stretch>
                  <a:fillRect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16700" y="3524468"/>
                <a:ext cx="1381076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00" y="3524468"/>
                <a:ext cx="1381076" cy="622543"/>
              </a:xfrm>
              <a:prstGeom prst="rect">
                <a:avLst/>
              </a:prstGeom>
              <a:blipFill rotWithShape="0">
                <a:blip r:embed="rId4"/>
                <a:stretch>
                  <a:fillRect l="-13717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16700" y="4299019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00" y="4299019"/>
                <a:ext cx="1294248" cy="622543"/>
              </a:xfrm>
              <a:prstGeom prst="rect">
                <a:avLst/>
              </a:prstGeom>
              <a:blipFill rotWithShape="0">
                <a:blip r:embed="rId5"/>
                <a:stretch>
                  <a:fillRect l="-14623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16700" y="5073570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00" y="5073570"/>
                <a:ext cx="1294248" cy="622543"/>
              </a:xfrm>
              <a:prstGeom prst="rect">
                <a:avLst/>
              </a:prstGeom>
              <a:blipFill rotWithShape="0">
                <a:blip r:embed="rId6"/>
                <a:stretch>
                  <a:fillRect l="-14623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3"/>
          <p:cNvSpPr txBox="1">
            <a:spLocks/>
          </p:cNvSpPr>
          <p:nvPr/>
        </p:nvSpPr>
        <p:spPr>
          <a:xfrm>
            <a:off x="4016700" y="462168"/>
            <a:ext cx="424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সমস্যাগুলো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9137" y="2066951"/>
            <a:ext cx="4206240" cy="70788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ভেবে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লব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9137" y="2935715"/>
            <a:ext cx="4206240" cy="70788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ভেবে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লব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9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133152" y="471360"/>
            <a:ext cx="424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সমস্যাগুলো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723" y="2263645"/>
            <a:ext cx="7753755" cy="1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14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17751" y="467008"/>
            <a:ext cx="5116286" cy="774551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97" y="2335643"/>
            <a:ext cx="3816435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8061029" y="3340868"/>
            <a:ext cx="2480320" cy="1774372"/>
            <a:chOff x="4230261" y="2146013"/>
            <a:chExt cx="2480320" cy="1774372"/>
          </a:xfrm>
        </p:grpSpPr>
        <p:sp>
          <p:nvSpPr>
            <p:cNvPr id="5" name="Oval Callout 4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80616"/>
                <a:gd name="adj2" fmla="val -53320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46413" y="1775028"/>
            <a:ext cx="2271338" cy="2193935"/>
            <a:chOff x="1094013" y="1622629"/>
            <a:chExt cx="1905000" cy="1774372"/>
          </a:xfrm>
        </p:grpSpPr>
        <p:sp>
          <p:nvSpPr>
            <p:cNvPr id="8" name="Oval Callout 7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33400"/>
                <a:gd name="adj2" fmla="val 30769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4497" y="1937021"/>
              <a:ext cx="1694892" cy="126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সমহর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বিশিষ্ট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ভগ্নাংশে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প্রকাশ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তারপর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যোগ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বিয়োগ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করবো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</p:grpSpPr>
        <p:sp>
          <p:nvSpPr>
            <p:cNvPr id="11" name="Oval Callout 10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91111"/>
                <a:gd name="adj2" fmla="val 40946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80139" y="2146013"/>
              <a:ext cx="17790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656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3916335" y="471361"/>
            <a:ext cx="45860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ধাপ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638" y="1661518"/>
            <a:ext cx="7291482" cy="3908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20126" y="1891239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0126" y="2234722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7529" y="1891239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7528" y="2234722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86650" y="1888691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86650" y="2234722"/>
            <a:ext cx="32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0545" y="3140919"/>
            <a:ext cx="45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38470" y="2824820"/>
            <a:ext cx="454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0572" y="3140919"/>
            <a:ext cx="450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4269" y="2800939"/>
            <a:ext cx="43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8400" y="3140919"/>
            <a:ext cx="428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2503" y="2800939"/>
            <a:ext cx="48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28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04195" y="3806536"/>
            <a:ext cx="45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0546" y="3527235"/>
            <a:ext cx="740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5-28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43598" y="4131700"/>
            <a:ext cx="496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37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43598" y="4409144"/>
            <a:ext cx="407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3598" y="5044858"/>
            <a:ext cx="407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60631" y="4784343"/>
            <a:ext cx="47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37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89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429" y="2068641"/>
            <a:ext cx="6246695" cy="18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2939165" y="3041266"/>
            <a:ext cx="5790433" cy="1114868"/>
          </a:xfrm>
          <a:prstGeom prst="flowChartPunchedTap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lgDashDotDot"/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কাজ আমাকে দেখাও!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207" t="38991" r="20822" b="42260"/>
          <a:stretch/>
        </p:blipFill>
        <p:spPr>
          <a:xfrm>
            <a:off x="1027521" y="2337848"/>
            <a:ext cx="9918764" cy="171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8676594-EF9F-5B4C-AB76-792E3D8D1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493" y="2295215"/>
            <a:ext cx="2357465" cy="3154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9047748" y="2470092"/>
            <a:ext cx="29260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04</a:t>
            </a:r>
            <a:b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ও 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৪৩ </a:t>
            </a:r>
          </a:p>
        </p:txBody>
      </p:sp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778077"/>
            <a:ext cx="10440000" cy="720000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481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NikoshBAN" panose="02000000000000000000"/>
                </a:rPr>
                <a:t> 	</a:t>
              </a:r>
              <a:r>
                <a:rPr lang="en-US" dirty="0" err="1" smtClean="0">
                  <a:latin typeface="NikoshBAN" panose="02000000000000000000"/>
                </a:rPr>
                <a:t>অসমহরবিশিষ্ট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দুইটি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ভগ্নাংশের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বিয়োগ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করতে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পারবে</a:t>
              </a:r>
              <a:r>
                <a:rPr lang="en-US" dirty="0" smtClean="0">
                  <a:latin typeface="NikoshBAN" panose="02000000000000000000"/>
                </a:rPr>
                <a:t>।</a:t>
              </a:r>
              <a:endParaRPr lang="en-US" dirty="0">
                <a:latin typeface="NikoshBAN" panose="0200000000000000000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অসমহরবিশিষ্ট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একাধিক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ভগ্নাংশের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যোগ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818466"/>
            <a:ext cx="10440000" cy="731132"/>
            <a:chOff x="618509" y="3315690"/>
            <a:chExt cx="10517919" cy="963720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83566" y="3427468"/>
              <a:ext cx="6925302" cy="851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BC-DhakaSoft-Normal" pitchFamily="2" charset="0"/>
                </a:rPr>
                <a:t>দৈনন্দিন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জীবনে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ভগ্নাংশ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সংক্রান্ত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সমস্যা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সমাধান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করে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সমাধানের</a:t>
              </a:r>
              <a:endParaRPr lang="en-US" dirty="0">
                <a:latin typeface="ABC-DhakaSoft-Normal" pitchFamily="2" charset="0"/>
              </a:endParaRPr>
            </a:p>
            <a:p>
              <a:r>
                <a:rPr lang="en-US" dirty="0" err="1" smtClean="0">
                  <a:latin typeface="ABC-DhakaSoft-Normal" pitchFamily="2" charset="0"/>
                </a:rPr>
                <a:t>যৌক্তিকতা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ব্যাখ্যা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করতে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পারবে</a:t>
              </a:r>
              <a:r>
                <a:rPr lang="en-US" dirty="0" smtClean="0">
                  <a:latin typeface="ABC-DhakaSoft-Normal" pitchFamily="2" charset="0"/>
                </a:rPr>
                <a:t>।</a:t>
              </a:r>
              <a:endParaRPr lang="en-US" dirty="0">
                <a:latin typeface="ABC-DhakaSoft-Normal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299956" y="801297"/>
            <a:ext cx="394754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পুনরালোচনা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295" y="3156083"/>
            <a:ext cx="7160868" cy="19589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17751" y="467008"/>
            <a:ext cx="5116286" cy="774551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257" y="2246790"/>
            <a:ext cx="4182769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1246412" y="1775028"/>
            <a:ext cx="2345199" cy="2259644"/>
            <a:chOff x="1094013" y="1622629"/>
            <a:chExt cx="1905000" cy="1774372"/>
          </a:xfrm>
        </p:grpSpPr>
        <p:sp>
          <p:nvSpPr>
            <p:cNvPr id="8" name="Oval Callout 7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31812"/>
                <a:gd name="adj2" fmla="val 18181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4497" y="1937021"/>
              <a:ext cx="1694892" cy="126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সমহর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বিশিষ্ট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ভগ্নাংশে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প্রকাশ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তারপর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যোগ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করবো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843454" y="3463417"/>
            <a:ext cx="2480320" cy="1774372"/>
            <a:chOff x="4230261" y="2146013"/>
            <a:chExt cx="2480320" cy="1774372"/>
          </a:xfrm>
        </p:grpSpPr>
        <p:sp>
          <p:nvSpPr>
            <p:cNvPr id="5" name="Oval Callout 4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101140"/>
                <a:gd name="adj2" fmla="val -61821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065355" y="1651992"/>
            <a:ext cx="2480320" cy="1774372"/>
            <a:chOff x="4215492" y="1551215"/>
            <a:chExt cx="2480320" cy="1774372"/>
          </a:xfrm>
        </p:grpSpPr>
        <p:sp>
          <p:nvSpPr>
            <p:cNvPr id="11" name="Oval Callout 10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107074"/>
                <a:gd name="adj2" fmla="val 3297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80139" y="2146013"/>
              <a:ext cx="17790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77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149" y="2430219"/>
            <a:ext cx="7160868" cy="19589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370" y="3890695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1078" y="3890695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9431" y="3392271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078" y="3409669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64419" y="3890695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4934" y="3422757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47213" y="3444272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86309" y="3890695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51022" y="3409669"/>
            <a:ext cx="38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4193306" y="829577"/>
            <a:ext cx="394754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পুনরালোচনা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2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7599" y="1595237"/>
            <a:ext cx="1387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55335" y="1595237"/>
                <a:ext cx="860612" cy="612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335" y="1595237"/>
                <a:ext cx="860612" cy="612925"/>
              </a:xfrm>
              <a:prstGeom prst="rect">
                <a:avLst/>
              </a:prstGeom>
              <a:blipFill rotWithShape="0">
                <a:blip r:embed="rId2"/>
                <a:stretch>
                  <a:fillRect l="-709" b="-1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63204" y="2369788"/>
            <a:ext cx="227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 ও ৫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লসাগু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55335" y="2900746"/>
                <a:ext cx="1570616" cy="612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335" y="2900746"/>
                <a:ext cx="1570616" cy="612925"/>
              </a:xfrm>
              <a:prstGeom prst="rect">
                <a:avLst/>
              </a:prstGeom>
              <a:blipFill rotWithShape="0">
                <a:blip r:embed="rId3"/>
                <a:stretch>
                  <a:fillRect l="-389" b="-1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52005" y="3675297"/>
                <a:ext cx="1381076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005" y="3675297"/>
                <a:ext cx="1381076" cy="622543"/>
              </a:xfrm>
              <a:prstGeom prst="rect">
                <a:avLst/>
              </a:prstGeom>
              <a:blipFill rotWithShape="0">
                <a:blip r:embed="rId4"/>
                <a:stretch>
                  <a:fillRect l="-13216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52005" y="4449848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005" y="4449848"/>
                <a:ext cx="1294248" cy="622543"/>
              </a:xfrm>
              <a:prstGeom prst="rect">
                <a:avLst/>
              </a:prstGeom>
              <a:blipFill rotWithShape="0">
                <a:blip r:embed="rId5"/>
                <a:stretch>
                  <a:fillRect l="-1415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52005" y="5224399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১৩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005" y="5224399"/>
                <a:ext cx="1294248" cy="622543"/>
              </a:xfrm>
              <a:prstGeom prst="rect">
                <a:avLst/>
              </a:prstGeom>
              <a:blipFill rotWithShape="0">
                <a:blip r:embed="rId6"/>
                <a:stretch>
                  <a:fillRect l="-1415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3"/>
          <p:cNvSpPr txBox="1">
            <a:spLocks/>
          </p:cNvSpPr>
          <p:nvPr/>
        </p:nvSpPr>
        <p:spPr>
          <a:xfrm>
            <a:off x="4347090" y="480817"/>
            <a:ext cx="394754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পুনরালোচনা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2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029457" y="584482"/>
            <a:ext cx="424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সমস্যাগুলো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228" y="1877678"/>
            <a:ext cx="5228782" cy="30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21632" y="480767"/>
            <a:ext cx="5116286" cy="774551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4" y="2644527"/>
            <a:ext cx="3947926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7985615" y="3821635"/>
            <a:ext cx="2480320" cy="1774372"/>
            <a:chOff x="4230261" y="2146013"/>
            <a:chExt cx="2480320" cy="1774372"/>
          </a:xfrm>
        </p:grpSpPr>
        <p:sp>
          <p:nvSpPr>
            <p:cNvPr id="5" name="Oval Callout 4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77576"/>
                <a:gd name="adj2" fmla="val -6022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70999" y="2255795"/>
            <a:ext cx="2271338" cy="2193935"/>
            <a:chOff x="1094013" y="1622629"/>
            <a:chExt cx="1905000" cy="1774372"/>
          </a:xfrm>
        </p:grpSpPr>
        <p:sp>
          <p:nvSpPr>
            <p:cNvPr id="8" name="Oval Callout 7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33815"/>
                <a:gd name="adj2" fmla="val 22605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4497" y="1937021"/>
              <a:ext cx="1694892" cy="126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সমহর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বিশিষ্ট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ভগ্নাংশে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প্রকাশ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তারপর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বিয়োগ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করবো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07516" y="2010210"/>
            <a:ext cx="2480320" cy="1774372"/>
            <a:chOff x="4215492" y="1551215"/>
            <a:chExt cx="2480320" cy="1774372"/>
          </a:xfrm>
        </p:grpSpPr>
        <p:sp>
          <p:nvSpPr>
            <p:cNvPr id="11" name="Oval Callout 10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85030"/>
                <a:gd name="adj2" fmla="val 33508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80139" y="2146013"/>
              <a:ext cx="17790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057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5390</TotalTime>
  <Words>242</Words>
  <Application>Microsoft Office PowerPoint</Application>
  <PresentationFormat>Widescreen</PresentationFormat>
  <Paragraphs>86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ABC-DhakaSoft-Normal</vt:lpstr>
      <vt:lpstr>Arial</vt:lpstr>
      <vt:lpstr>Calibri</vt:lpstr>
      <vt:lpstr>Cambria Math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412</cp:revision>
  <dcterms:created xsi:type="dcterms:W3CDTF">2021-07-26T10:09:43Z</dcterms:created>
  <dcterms:modified xsi:type="dcterms:W3CDTF">2026-07-15T15:00:01Z</dcterms:modified>
</cp:coreProperties>
</file>