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324" r:id="rId3"/>
    <p:sldId id="258" r:id="rId4"/>
    <p:sldId id="259" r:id="rId5"/>
    <p:sldId id="325" r:id="rId6"/>
    <p:sldId id="281" r:id="rId7"/>
    <p:sldId id="261" r:id="rId8"/>
    <p:sldId id="316" r:id="rId9"/>
    <p:sldId id="311" r:id="rId10"/>
    <p:sldId id="264" r:id="rId11"/>
    <p:sldId id="323" r:id="rId12"/>
    <p:sldId id="27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267474-3932-4EEA-8196-B9B3E8776E23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6C516-368F-4E2F-AC13-5DDC94FFF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123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46C516-368F-4E2F-AC13-5DDC94FFF52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662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7D78E-891E-C917-4649-D5242029D4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F35605-1D3F-8C25-8B30-41CD58BE7F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649D10-6C0F-C29D-99C0-ADC2B0143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A6DC3A-0638-64F9-76B6-78EF5CD97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F63E42-7848-C632-828F-321D536BB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361187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6CA05-108D-C46A-536D-962F3866F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05F8C1-A785-68BC-5014-D58CEDE061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9A25DC-396F-718A-C7D2-872476AEE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6228B7-CC73-5F95-B460-7CC858AEA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18BBA2-7F4C-56A2-491F-773D5B433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00486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6610DC-38F9-287F-48FE-FBE07E5FC3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EE9AAD-49B3-9DEA-F03D-B053335A94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1E1E27-40F8-5092-D86A-A6572B755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3331FB-67D0-14D6-9B6C-2F6F1C222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6AFF1-2B3D-A4B9-DDDB-A4A65772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148485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22853-24AE-8957-7DC2-F77723636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F2981-95DC-0D54-757B-C01F9FA0FE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F00F72-E18E-0920-BB74-40C2508DA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A8BA8-F2AF-05FA-6E81-70196D1C0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329324-41F3-4470-B4CF-27644C878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642364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AE44B-ED22-8EA9-6E95-E60837ABB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A971D1-80CF-033F-51B2-9241770F62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A8C6C5-9D4A-DA00-61AC-33033D61C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E9A6D-7A16-DA63-8FB3-1CB766195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0A3DE8-EE73-69C2-5801-EF084C0C0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130017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5A8A5-B6A1-BC07-DF66-93F5A123C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42FB90-87B9-81FE-62A9-555A8640C2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47584B-ECB6-D8BB-885B-9F05563C76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D13CFD-EC26-DD95-05BC-A1FDF9C09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55DF6-1170-D10C-C551-37F79893D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F3CFA7-7007-B893-6584-2A3407251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83378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D60B5-8871-5D5B-2A9A-A17A181AC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D5301D-DF2A-5D3F-0AB4-40C12F383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53373E-2195-0547-476C-EBD7CE4828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FDD06E-7746-A5DF-7593-E53E116AA1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90F59F-BD07-1D0D-D5E4-8394B7A71A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3FD9DD-2E49-6577-6D70-49BE2828F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D46911-0106-4320-08A2-B0951A93F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AD2E01-4280-E39D-26AC-E0B8B57DE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92305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DCAC1-E10A-B385-2CA7-8E864A2F8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ABA057-312A-F3AD-E8E1-F025806E9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279178-DF8A-16E8-1460-96A0A7ACA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DB46EC-92FF-15EF-3BC2-E7CFE9EF3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8306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9CF85D-EE63-FE59-CC29-64DE3C654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45B80C-54CF-B0AE-C7E6-B657F66B8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41D57A-4CB4-13B6-C36A-4A50A9421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270647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64B61-13A0-43E1-4994-F00EAB15A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16D049-D718-13C7-24D9-479E2416C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F76F7A-5304-54CD-B2AA-4A6AA68EFB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0FA104-FF9D-501E-F2B1-FB779F193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6333B7-EC99-8FCD-B790-1558C8604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9DB6-EF20-A49F-6A5D-E1C2A09BD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508442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E6059-93E7-6F4B-6D8F-7C86C8C66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4E51A9-F1D9-CAC9-B473-14E42E80B4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389976-CB65-0FCF-EC80-21AA4D2D84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3A74E8-9370-7A57-53BF-8F50CD624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E20EAC-A2E0-6BD4-3801-6E6E6797C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139566-FB2B-7518-9C88-70E582FBF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12540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AD6633-3E3E-AE5A-6222-3674841AD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6D0497-359A-B158-1C74-AFDC1905A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A428BC-B8CA-0F8F-3F27-87A2A90611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B78EE0-F307-4BEA-9A7B-CDB4DE97B8C1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F886FC-B2F2-0353-156E-FC44947376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EE221-34A0-168B-3431-4E584A1202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20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1C4FDBE2-32F7-4AC4-A40C-C51C65B1D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63933" y="3827844"/>
            <a:ext cx="6766405" cy="1168188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FFFFF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dirty="0">
                <a:solidFill>
                  <a:srgbClr val="FFFFF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rgbClr val="FFFFF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dirty="0">
                <a:solidFill>
                  <a:srgbClr val="FFFFF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rgbClr val="FFFFF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r>
              <a:rPr lang="en-US" dirty="0">
                <a:solidFill>
                  <a:srgbClr val="FFFFFE"/>
                </a:solidFill>
              </a:rPr>
              <a:t>  </a:t>
            </a: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EBF4792E-DF83-4D24-9924-01EC30A32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58512"/>
            <a:ext cx="3952259" cy="5932172"/>
          </a:xfrm>
          <a:custGeom>
            <a:avLst/>
            <a:gdLst>
              <a:gd name="connsiteX0" fmla="*/ 986173 w 3952259"/>
              <a:gd name="connsiteY0" fmla="*/ 0 h 5932172"/>
              <a:gd name="connsiteX1" fmla="*/ 3952259 w 3952259"/>
              <a:gd name="connsiteY1" fmla="*/ 2966086 h 5932172"/>
              <a:gd name="connsiteX2" fmla="*/ 986173 w 3952259"/>
              <a:gd name="connsiteY2" fmla="*/ 5932172 h 5932172"/>
              <a:gd name="connsiteX3" fmla="*/ 104150 w 3952259"/>
              <a:gd name="connsiteY3" fmla="*/ 5798823 h 5932172"/>
              <a:gd name="connsiteX4" fmla="*/ 0 w 3952259"/>
              <a:gd name="connsiteY4" fmla="*/ 5760704 h 5932172"/>
              <a:gd name="connsiteX5" fmla="*/ 0 w 3952259"/>
              <a:gd name="connsiteY5" fmla="*/ 171469 h 5932172"/>
              <a:gd name="connsiteX6" fmla="*/ 104150 w 3952259"/>
              <a:gd name="connsiteY6" fmla="*/ 133350 h 5932172"/>
              <a:gd name="connsiteX7" fmla="*/ 986173 w 3952259"/>
              <a:gd name="connsiteY7" fmla="*/ 0 h 5932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52259" h="5932172">
                <a:moveTo>
                  <a:pt x="986173" y="0"/>
                </a:moveTo>
                <a:cubicBezTo>
                  <a:pt x="2624297" y="0"/>
                  <a:pt x="3952259" y="1327962"/>
                  <a:pt x="3952259" y="2966086"/>
                </a:cubicBezTo>
                <a:cubicBezTo>
                  <a:pt x="3952259" y="4604210"/>
                  <a:pt x="2624297" y="5932172"/>
                  <a:pt x="986173" y="5932172"/>
                </a:cubicBezTo>
                <a:cubicBezTo>
                  <a:pt x="679025" y="5932172"/>
                  <a:pt x="382781" y="5885486"/>
                  <a:pt x="104150" y="5798823"/>
                </a:cubicBezTo>
                <a:lnTo>
                  <a:pt x="0" y="5760704"/>
                </a:lnTo>
                <a:lnTo>
                  <a:pt x="0" y="171469"/>
                </a:lnTo>
                <a:lnTo>
                  <a:pt x="104150" y="133350"/>
                </a:lnTo>
                <a:cubicBezTo>
                  <a:pt x="382781" y="46686"/>
                  <a:pt x="679025" y="0"/>
                  <a:pt x="9861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15837328-A57C-47AA-B520-C83F4A6BD1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58125" y="0"/>
            <a:ext cx="4475748" cy="3256337"/>
          </a:xfrm>
          <a:custGeom>
            <a:avLst/>
            <a:gdLst>
              <a:gd name="connsiteX0" fmla="*/ 246861 w 4475748"/>
              <a:gd name="connsiteY0" fmla="*/ 0 h 3256337"/>
              <a:gd name="connsiteX1" fmla="*/ 4228888 w 4475748"/>
              <a:gd name="connsiteY1" fmla="*/ 0 h 3256337"/>
              <a:gd name="connsiteX2" fmla="*/ 4299885 w 4475748"/>
              <a:gd name="connsiteY2" fmla="*/ 147382 h 3256337"/>
              <a:gd name="connsiteX3" fmla="*/ 4475748 w 4475748"/>
              <a:gd name="connsiteY3" fmla="*/ 1018463 h 3256337"/>
              <a:gd name="connsiteX4" fmla="*/ 2237874 w 4475748"/>
              <a:gd name="connsiteY4" fmla="*/ 3256337 h 3256337"/>
              <a:gd name="connsiteX5" fmla="*/ 0 w 4475748"/>
              <a:gd name="connsiteY5" fmla="*/ 1018463 h 3256337"/>
              <a:gd name="connsiteX6" fmla="*/ 175863 w 4475748"/>
              <a:gd name="connsiteY6" fmla="*/ 147382 h 3256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75748" h="3256337">
                <a:moveTo>
                  <a:pt x="246861" y="0"/>
                </a:moveTo>
                <a:lnTo>
                  <a:pt x="4228888" y="0"/>
                </a:lnTo>
                <a:lnTo>
                  <a:pt x="4299885" y="147382"/>
                </a:lnTo>
                <a:cubicBezTo>
                  <a:pt x="4413128" y="415117"/>
                  <a:pt x="4475748" y="709477"/>
                  <a:pt x="4475748" y="1018463"/>
                </a:cubicBezTo>
                <a:cubicBezTo>
                  <a:pt x="4475748" y="2254407"/>
                  <a:pt x="3473818" y="3256337"/>
                  <a:pt x="2237874" y="3256337"/>
                </a:cubicBezTo>
                <a:cubicBezTo>
                  <a:pt x="1001930" y="3256337"/>
                  <a:pt x="0" y="2254407"/>
                  <a:pt x="0" y="1018463"/>
                </a:cubicBezTo>
                <a:cubicBezTo>
                  <a:pt x="0" y="709477"/>
                  <a:pt x="62621" y="415117"/>
                  <a:pt x="175863" y="14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Arc 39">
            <a:extLst>
              <a:ext uri="{FF2B5EF4-FFF2-40B4-BE49-F238E27FC236}">
                <a16:creationId xmlns:a16="http://schemas.microsoft.com/office/drawing/2014/main" id="{E2B33195-5BCA-4BB7-A82D-6739522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7580241">
            <a:off x="-1784401" y="613620"/>
            <a:ext cx="6199926" cy="6199926"/>
          </a:xfrm>
          <a:prstGeom prst="arc">
            <a:avLst>
              <a:gd name="adj1" fmla="val 14455503"/>
              <a:gd name="adj2" fmla="val 18389131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9A8B81-204F-CC45-8EBF-5FFDD08788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79" y="2345632"/>
            <a:ext cx="3146891" cy="1660010"/>
          </a:xfrm>
          <a:custGeom>
            <a:avLst/>
            <a:gdLst/>
            <a:ahLst/>
            <a:cxnLst/>
            <a:rect l="l" t="t" r="r" b="b"/>
            <a:pathLst>
              <a:path w="2028107" h="1916009">
                <a:moveTo>
                  <a:pt x="35370" y="0"/>
                </a:moveTo>
                <a:lnTo>
                  <a:pt x="1992737" y="0"/>
                </a:lnTo>
                <a:cubicBezTo>
                  <a:pt x="2012271" y="0"/>
                  <a:pt x="2028107" y="15836"/>
                  <a:pt x="2028107" y="35370"/>
                </a:cubicBezTo>
                <a:lnTo>
                  <a:pt x="2028107" y="1880639"/>
                </a:lnTo>
                <a:cubicBezTo>
                  <a:pt x="2028107" y="1900173"/>
                  <a:pt x="2012271" y="1916009"/>
                  <a:pt x="1992737" y="1916009"/>
                </a:cubicBezTo>
                <a:lnTo>
                  <a:pt x="35370" y="1916009"/>
                </a:lnTo>
                <a:cubicBezTo>
                  <a:pt x="15836" y="1916009"/>
                  <a:pt x="0" y="1900173"/>
                  <a:pt x="0" y="1880639"/>
                </a:cubicBezTo>
                <a:lnTo>
                  <a:pt x="0" y="35370"/>
                </a:lnTo>
                <a:cubicBezTo>
                  <a:pt x="0" y="15836"/>
                  <a:pt x="15836" y="0"/>
                  <a:pt x="35370" y="0"/>
                </a:cubicBezTo>
                <a:close/>
              </a:path>
            </a:pathLst>
          </a:cu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A7EA44E-8251-0C7D-B976-5078FF827E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980" y="133707"/>
            <a:ext cx="2488039" cy="2488039"/>
          </a:xfrm>
          <a:custGeom>
            <a:avLst/>
            <a:gdLst/>
            <a:ahLst/>
            <a:cxnLst/>
            <a:rect l="l" t="t" r="r" b="b"/>
            <a:pathLst>
              <a:path w="2487175" h="2487175">
                <a:moveTo>
                  <a:pt x="67328" y="0"/>
                </a:moveTo>
                <a:lnTo>
                  <a:pt x="2419847" y="0"/>
                </a:lnTo>
                <a:cubicBezTo>
                  <a:pt x="2457031" y="0"/>
                  <a:pt x="2487175" y="30144"/>
                  <a:pt x="2487175" y="67328"/>
                </a:cubicBezTo>
                <a:lnTo>
                  <a:pt x="2487175" y="2419847"/>
                </a:lnTo>
                <a:cubicBezTo>
                  <a:pt x="2487175" y="2457031"/>
                  <a:pt x="2457031" y="2487175"/>
                  <a:pt x="2419847" y="2487175"/>
                </a:cubicBezTo>
                <a:lnTo>
                  <a:pt x="67328" y="2487175"/>
                </a:lnTo>
                <a:cubicBezTo>
                  <a:pt x="30144" y="2487175"/>
                  <a:pt x="0" y="2457031"/>
                  <a:pt x="0" y="2419847"/>
                </a:cubicBezTo>
                <a:lnTo>
                  <a:pt x="0" y="67328"/>
                </a:lnTo>
                <a:cubicBezTo>
                  <a:pt x="0" y="30144"/>
                  <a:pt x="30144" y="0"/>
                  <a:pt x="67328" y="0"/>
                </a:cubicBezTo>
                <a:close/>
              </a:path>
            </a:pathLst>
          </a:custGeom>
        </p:spPr>
      </p:pic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8A03A6A2-7849-4179-B68F-C11DDDB23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1078" y="0"/>
            <a:ext cx="3440922" cy="3674631"/>
          </a:xfrm>
          <a:custGeom>
            <a:avLst/>
            <a:gdLst>
              <a:gd name="connsiteX0" fmla="*/ 523074 w 3440922"/>
              <a:gd name="connsiteY0" fmla="*/ 0 h 3674631"/>
              <a:gd name="connsiteX1" fmla="*/ 3440922 w 3440922"/>
              <a:gd name="connsiteY1" fmla="*/ 0 h 3674631"/>
              <a:gd name="connsiteX2" fmla="*/ 3440922 w 3440922"/>
              <a:gd name="connsiteY2" fmla="*/ 3321701 h 3674631"/>
              <a:gd name="connsiteX3" fmla="*/ 3304578 w 3440922"/>
              <a:gd name="connsiteY3" fmla="*/ 3404532 h 3674631"/>
              <a:gd name="connsiteX4" fmla="*/ 2237874 w 3440922"/>
              <a:gd name="connsiteY4" fmla="*/ 3674631 h 3674631"/>
              <a:gd name="connsiteX5" fmla="*/ 0 w 3440922"/>
              <a:gd name="connsiteY5" fmla="*/ 1436757 h 3674631"/>
              <a:gd name="connsiteX6" fmla="*/ 511022 w 3440922"/>
              <a:gd name="connsiteY6" fmla="*/ 13261 h 3674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40922" h="3674631">
                <a:moveTo>
                  <a:pt x="523074" y="0"/>
                </a:moveTo>
                <a:lnTo>
                  <a:pt x="3440922" y="0"/>
                </a:lnTo>
                <a:lnTo>
                  <a:pt x="3440922" y="3321701"/>
                </a:lnTo>
                <a:lnTo>
                  <a:pt x="3304578" y="3404532"/>
                </a:lnTo>
                <a:cubicBezTo>
                  <a:pt x="2987486" y="3576786"/>
                  <a:pt x="2624107" y="3674631"/>
                  <a:pt x="2237874" y="3674631"/>
                </a:cubicBezTo>
                <a:cubicBezTo>
                  <a:pt x="1001930" y="3674631"/>
                  <a:pt x="0" y="2672701"/>
                  <a:pt x="0" y="1436757"/>
                </a:cubicBezTo>
                <a:cubicBezTo>
                  <a:pt x="0" y="896032"/>
                  <a:pt x="191776" y="400098"/>
                  <a:pt x="511022" y="132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F66FF28-B3B2-B2BF-877A-8619AF8531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3404" y="838064"/>
            <a:ext cx="2518129" cy="1516945"/>
          </a:xfrm>
          <a:custGeom>
            <a:avLst/>
            <a:gdLst/>
            <a:ahLst/>
            <a:cxnLst/>
            <a:rect l="l" t="t" r="r" b="b"/>
            <a:pathLst>
              <a:path w="2028107" h="1916009">
                <a:moveTo>
                  <a:pt x="35370" y="0"/>
                </a:moveTo>
                <a:lnTo>
                  <a:pt x="1992737" y="0"/>
                </a:lnTo>
                <a:cubicBezTo>
                  <a:pt x="2012271" y="0"/>
                  <a:pt x="2028107" y="15836"/>
                  <a:pt x="2028107" y="35370"/>
                </a:cubicBezTo>
                <a:lnTo>
                  <a:pt x="2028107" y="1880639"/>
                </a:lnTo>
                <a:cubicBezTo>
                  <a:pt x="2028107" y="1900173"/>
                  <a:pt x="2012271" y="1916009"/>
                  <a:pt x="1992737" y="1916009"/>
                </a:cubicBezTo>
                <a:lnTo>
                  <a:pt x="35370" y="1916009"/>
                </a:lnTo>
                <a:cubicBezTo>
                  <a:pt x="15836" y="1916009"/>
                  <a:pt x="0" y="1900173"/>
                  <a:pt x="0" y="1880639"/>
                </a:cubicBezTo>
                <a:lnTo>
                  <a:pt x="0" y="35370"/>
                </a:lnTo>
                <a:cubicBezTo>
                  <a:pt x="0" y="15836"/>
                  <a:pt x="15836" y="0"/>
                  <a:pt x="3537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82648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38600" y="4690245"/>
            <a:ext cx="7644627" cy="1329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r">
              <a:lnSpc>
                <a:spcPct val="90000"/>
              </a:lnSpc>
              <a:spcBef>
                <a:spcPts val="1000"/>
              </a:spcBef>
            </a:pPr>
            <a:r>
              <a:rPr lang="en-US" sz="4800" kern="1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8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755B44-E57E-C8CE-0A1C-CBCADDC6E4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" y="5343525"/>
            <a:ext cx="3911601" cy="15144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8F6F66-7C79-891E-4851-FA9808533A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987" y="5342539"/>
            <a:ext cx="3790316" cy="15144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0B9F0D-0BF9-64FC-01AE-6EFC33EF27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03" y="5341553"/>
            <a:ext cx="4358003" cy="1514475"/>
          </a:xfrm>
          <a:prstGeom prst="rect">
            <a:avLst/>
          </a:prstGeom>
        </p:spPr>
      </p:pic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C1D37176-D018-731C-4308-72AD7B2FAADF}"/>
              </a:ext>
            </a:extLst>
          </p:cNvPr>
          <p:cNvSpPr/>
          <p:nvPr/>
        </p:nvSpPr>
        <p:spPr>
          <a:xfrm>
            <a:off x="4525397" y="1830093"/>
            <a:ext cx="7157830" cy="2021840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তোমাদের</a:t>
            </a:r>
            <a:r>
              <a:rPr lang="en-US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lang="en-US" sz="4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r>
              <a:rPr lang="en-US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lang="en-US" sz="4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আমাকে</a:t>
            </a:r>
            <a:r>
              <a:rPr lang="en-US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lang="en-US" sz="4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দেখাও</a:t>
            </a:r>
            <a:r>
              <a:rPr lang="en-US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!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2720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A3B150-7742-0B77-71D0-942F5D0F8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941" y="643467"/>
            <a:ext cx="9904118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760390F-3178-6E6D-3FA7-A0407FCFFCEB}"/>
              </a:ext>
            </a:extLst>
          </p:cNvPr>
          <p:cNvSpPr txBox="1">
            <a:spLocks/>
          </p:cNvSpPr>
          <p:nvPr/>
        </p:nvSpPr>
        <p:spPr>
          <a:xfrm>
            <a:off x="1403813" y="2333525"/>
            <a:ext cx="10351307" cy="2356799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তোমার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দৈনন্দিন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জীবনে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ব্যবহৃত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একটি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সংখ্যা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লিখে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স্থানীয়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মান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বসাও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এবং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কথায়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লিখে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নিয়ে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আসবে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68724273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E002E5-EFEA-5492-A0F0-A7C13D301B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" y="5343525"/>
            <a:ext cx="3911601" cy="15144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C784D5-D586-08DA-5303-41BDE5418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987" y="5342539"/>
            <a:ext cx="3790316" cy="15144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DD54E7-786E-6FC0-5139-06D088B42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03" y="5341553"/>
            <a:ext cx="4358003" cy="151447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F5C3E9A-A107-F834-FFE8-1292A03B3CEE}"/>
              </a:ext>
            </a:extLst>
          </p:cNvPr>
          <p:cNvSpPr/>
          <p:nvPr/>
        </p:nvSpPr>
        <p:spPr>
          <a:xfrm>
            <a:off x="6492887" y="2505670"/>
            <a:ext cx="273504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kern="1200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8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75074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8F1702-6E74-99C5-CDAD-18F234320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66" t="30416" r="30778" b="45398"/>
          <a:stretch>
            <a:fillRect/>
          </a:stretch>
        </p:blipFill>
        <p:spPr>
          <a:xfrm>
            <a:off x="6389914" y="-271272"/>
            <a:ext cx="4920343" cy="45201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5E4912E-E535-FEE9-5BB0-AED1846CB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62" y="0"/>
            <a:ext cx="11967538" cy="6716486"/>
          </a:xfrm>
          <a:prstGeom prst="rect">
            <a:avLst/>
          </a:prstGeom>
        </p:spPr>
      </p:pic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E4DEA8DC-62E4-C394-F981-168AC535A658}"/>
              </a:ext>
            </a:extLst>
          </p:cNvPr>
          <p:cNvSpPr/>
          <p:nvPr/>
        </p:nvSpPr>
        <p:spPr>
          <a:xfrm rot="5400000">
            <a:off x="-183237" y="494040"/>
            <a:ext cx="6527921" cy="5864923"/>
          </a:xfrm>
          <a:prstGeom prst="horizontalScroll">
            <a:avLst/>
          </a:prstGeom>
          <a:solidFill>
            <a:srgbClr val="92D050"/>
          </a:solidFill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6373D16-902A-8658-9268-ED06B841D063}"/>
              </a:ext>
            </a:extLst>
          </p:cNvPr>
          <p:cNvSpPr txBox="1">
            <a:spLocks/>
          </p:cNvSpPr>
          <p:nvPr/>
        </p:nvSpPr>
        <p:spPr>
          <a:xfrm>
            <a:off x="686053" y="208285"/>
            <a:ext cx="3652267" cy="678688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929EA0-5009-E4A6-7C6E-55B9447A3BBF}"/>
              </a:ext>
            </a:extLst>
          </p:cNvPr>
          <p:cNvSpPr txBox="1"/>
          <p:nvPr/>
        </p:nvSpPr>
        <p:spPr>
          <a:xfrm>
            <a:off x="1091775" y="1067929"/>
            <a:ext cx="3972561" cy="44387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জাবের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দেওয়ান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৬৬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আড়পাঙ্গাশিয়া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আমতলী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বরগুনা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jaberdewanjaber@gmail.com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D0D1ABD-761D-6163-AC89-702AAC9EAD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875" y="4411136"/>
            <a:ext cx="2143125" cy="21431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DA6471-087D-A22F-202A-785609978E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32031" y="4573361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91277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2A48236-D68A-D156-1FD6-1269C50839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639" y="4758618"/>
            <a:ext cx="2143125" cy="21431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DB5EFC7-D517-4581-5C72-D826DCFA9D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4718119"/>
            <a:ext cx="2206281" cy="21398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60ABEAC-CD91-6110-63E9-D228BE7E24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076" y="0"/>
            <a:ext cx="5864924" cy="6858000"/>
          </a:xfrm>
          <a:prstGeom prst="rect">
            <a:avLst/>
          </a:prstGeom>
        </p:spPr>
      </p:pic>
      <p:sp>
        <p:nvSpPr>
          <p:cNvPr id="9" name="Scroll: Horizontal 8">
            <a:extLst>
              <a:ext uri="{FF2B5EF4-FFF2-40B4-BE49-F238E27FC236}">
                <a16:creationId xmlns:a16="http://schemas.microsoft.com/office/drawing/2014/main" id="{AE27A30C-3F97-3A55-44C7-03E43F7ACB6D}"/>
              </a:ext>
            </a:extLst>
          </p:cNvPr>
          <p:cNvSpPr/>
          <p:nvPr/>
        </p:nvSpPr>
        <p:spPr>
          <a:xfrm rot="5400000">
            <a:off x="549944" y="-502350"/>
            <a:ext cx="5130802" cy="6230687"/>
          </a:xfrm>
          <a:prstGeom prst="horizontalScroll">
            <a:avLst>
              <a:gd name="adj" fmla="val 20695"/>
            </a:avLst>
          </a:prstGeom>
          <a:solidFill>
            <a:srgbClr val="92D050"/>
          </a:solidFill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C362CA3-5A74-DD5B-3181-184AB7A6A142}"/>
              </a:ext>
            </a:extLst>
          </p:cNvPr>
          <p:cNvSpPr txBox="1">
            <a:spLocks/>
          </p:cNvSpPr>
          <p:nvPr/>
        </p:nvSpPr>
        <p:spPr>
          <a:xfrm>
            <a:off x="355867" y="115236"/>
            <a:ext cx="3652267" cy="900764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03140" y="1219188"/>
            <a:ext cx="3952836" cy="353943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৩য় 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১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গণনা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স্থানীয়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৫০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তাং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– 12/০১/২০২৬ </a:t>
            </a:r>
          </a:p>
        </p:txBody>
      </p:sp>
    </p:spTree>
    <p:extLst>
      <p:ext uri="{BB962C8B-B14F-4D97-AF65-F5344CB8AC3E}">
        <p14:creationId xmlns:p14="http://schemas.microsoft.com/office/powerpoint/2010/main" val="34914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3C6F4E6-30A1-4F63-C8CC-028750B5A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6668" cy="4570886"/>
            <a:chOff x="0" y="0"/>
            <a:chExt cx="12196668" cy="45708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EA7CA8-3AE6-4F5F-9932-63303CF2D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12196668" cy="4570632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6E3E019-A259-1130-CC5C-3165020BC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791"/>
              <a:ext cx="10565988" cy="4568095"/>
            </a:xfrm>
            <a:prstGeom prst="rect">
              <a:avLst/>
            </a:prstGeom>
            <a:gradFill flip="none" rotWithShape="1">
              <a:gsLst>
                <a:gs pos="3000">
                  <a:schemeClr val="accent2"/>
                </a:gs>
                <a:gs pos="40000">
                  <a:schemeClr val="accent2">
                    <a:alpha val="0"/>
                  </a:schemeClr>
                </a:gs>
              </a:gsLst>
              <a:lin ang="17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0769F99-CCA6-5CDC-D1E1-C59A4762F1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"/>
              <a:ext cx="12192000" cy="4549891"/>
            </a:xfrm>
            <a:prstGeom prst="rect">
              <a:avLst/>
            </a:prstGeom>
            <a:gradFill>
              <a:gsLst>
                <a:gs pos="0">
                  <a:schemeClr val="accent5">
                    <a:alpha val="76000"/>
                  </a:schemeClr>
                </a:gs>
                <a:gs pos="67000">
                  <a:schemeClr val="accent2">
                    <a:alpha val="0"/>
                  </a:schemeClr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13E73D3-029B-3D4E-1956-8EE7068A6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110544" y="18215"/>
              <a:ext cx="8086124" cy="454988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36000"/>
                  </a:schemeClr>
                </a:gs>
                <a:gs pos="45000">
                  <a:schemeClr val="accent5">
                    <a:alpha val="0"/>
                  </a:schemeClr>
                </a:gs>
              </a:gsLst>
              <a:lin ang="4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82806" y="477289"/>
            <a:ext cx="4431172" cy="928057"/>
          </a:xfr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8000" kern="1200" dirty="0" err="1">
                <a:solidFill>
                  <a:srgbClr val="FFFF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শিখনফলঃ</a:t>
            </a:r>
            <a:endParaRPr lang="en-US" sz="8000" kern="1200" dirty="0">
              <a:solidFill>
                <a:srgbClr val="FFFFFF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3F23E5-1208-394E-CBE6-ADFCA7FAE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" y="5343525"/>
            <a:ext cx="3911601" cy="15144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AF2829-E70C-51A8-B311-C0F5ADAEF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987" y="5342539"/>
            <a:ext cx="3790316" cy="15144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8ADC42-AF23-88E3-8BCE-6C91B640B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03" y="5341553"/>
            <a:ext cx="4358003" cy="15144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2E8BCDE-C56D-B1B7-4FC0-1D62E95437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80" y="1578429"/>
            <a:ext cx="11958320" cy="3445962"/>
          </a:xfrm>
          <a:prstGeom prst="rect">
            <a:avLst/>
          </a:prstGeom>
          <a:ln w="57150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294495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6BA24418-5F5A-4F21-4CDE-886F8A864F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" y="5343525"/>
            <a:ext cx="3911601" cy="15144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D877E81-68BC-9853-2672-09EFA3051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987" y="5342539"/>
            <a:ext cx="3790316" cy="15144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E42C5DC-F523-2AC1-E964-16F6B952AE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03" y="5341553"/>
            <a:ext cx="4358003" cy="151447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8B8909E3-3DD2-152E-8337-878B211A5BA9}"/>
              </a:ext>
            </a:extLst>
          </p:cNvPr>
          <p:cNvSpPr/>
          <p:nvPr/>
        </p:nvSpPr>
        <p:spPr>
          <a:xfrm>
            <a:off x="4538001" y="184722"/>
            <a:ext cx="3334567" cy="9233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জ্ঞান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endParaRPr lang="en-US" sz="54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 descr="Placard png Images - Free Download on Magnific (formerly Freepik)">
            <a:extLst>
              <a:ext uri="{FF2B5EF4-FFF2-40B4-BE49-F238E27FC236}">
                <a16:creationId xmlns:a16="http://schemas.microsoft.com/office/drawing/2014/main" id="{24E5AEA9-4CE5-E331-D0DA-3BBCD4F62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932" y="980752"/>
            <a:ext cx="4489087" cy="448908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CD85E6E-E0D7-09CC-8E6B-6018FA71A4A2}"/>
              </a:ext>
            </a:extLst>
          </p:cNvPr>
          <p:cNvSpPr/>
          <p:nvPr/>
        </p:nvSpPr>
        <p:spPr>
          <a:xfrm>
            <a:off x="2008486" y="1491008"/>
            <a:ext cx="18982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95706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11562F-30C5-0F33-581C-20091C6E5E46}"/>
              </a:ext>
            </a:extLst>
          </p:cNvPr>
          <p:cNvSpPr/>
          <p:nvPr/>
        </p:nvSpPr>
        <p:spPr>
          <a:xfrm>
            <a:off x="6356050" y="1306342"/>
            <a:ext cx="5203669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36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৫ ও ০ </a:t>
            </a:r>
            <a:r>
              <a:rPr lang="en-US" sz="36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স্থানীয়</a:t>
            </a:r>
            <a:r>
              <a:rPr lang="en-US" sz="36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</a:t>
            </a:r>
            <a:r>
              <a:rPr lang="en-US" sz="36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3FABA3-0F5A-1833-A82C-0D005F1FEACC}"/>
              </a:ext>
            </a:extLst>
          </p:cNvPr>
          <p:cNvSpPr/>
          <p:nvPr/>
        </p:nvSpPr>
        <p:spPr>
          <a:xfrm>
            <a:off x="6465061" y="2156160"/>
            <a:ext cx="4985660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36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অযুত</a:t>
            </a:r>
            <a:r>
              <a:rPr lang="en-US" sz="36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স্থানের</a:t>
            </a:r>
            <a:r>
              <a:rPr lang="en-US" sz="36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অংকটি</a:t>
            </a:r>
            <a:r>
              <a:rPr lang="en-US" sz="36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8782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F28F81-C7A1-83D7-5C6E-55453E769B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" y="5343525"/>
            <a:ext cx="3911601" cy="15144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74C0AC-BA0E-A265-686A-4B745C535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987" y="5342539"/>
            <a:ext cx="3790316" cy="15144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F4E256-ECB5-DB0A-51EA-779D9695FF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03" y="5341553"/>
            <a:ext cx="4358003" cy="1514475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61C0263-575F-68ED-ECDA-AEB987595B4B}"/>
              </a:ext>
            </a:extLst>
          </p:cNvPr>
          <p:cNvSpPr/>
          <p:nvPr/>
        </p:nvSpPr>
        <p:spPr>
          <a:xfrm>
            <a:off x="1525968" y="184722"/>
            <a:ext cx="9358652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স্থানীয়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মানের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চার্টটি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মনযোগ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সহকারে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  <a:endParaRPr lang="en-US" sz="54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0B9A16-2491-A9D8-A277-F71DB67C4D72}"/>
              </a:ext>
            </a:extLst>
          </p:cNvPr>
          <p:cNvSpPr/>
          <p:nvPr/>
        </p:nvSpPr>
        <p:spPr>
          <a:xfrm>
            <a:off x="8570665" y="2310327"/>
            <a:ext cx="803425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err="1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endParaRPr lang="en-US" sz="28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3FE4C4-2447-9BB1-7CAA-AE3FF9AC2A1D}"/>
              </a:ext>
            </a:extLst>
          </p:cNvPr>
          <p:cNvSpPr/>
          <p:nvPr/>
        </p:nvSpPr>
        <p:spPr>
          <a:xfrm>
            <a:off x="7752791" y="2310327"/>
            <a:ext cx="752129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err="1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দশক</a:t>
            </a:r>
            <a:endParaRPr lang="en-US" sz="28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0E49A5-66FD-DC82-7E2F-828456894E2B}"/>
              </a:ext>
            </a:extLst>
          </p:cNvPr>
          <p:cNvSpPr/>
          <p:nvPr/>
        </p:nvSpPr>
        <p:spPr>
          <a:xfrm>
            <a:off x="6911766" y="2310327"/>
            <a:ext cx="788999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শত</a:t>
            </a:r>
            <a:r>
              <a:rPr lang="en-US" sz="2800" b="1" cap="none" spc="0" dirty="0" err="1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endParaRPr lang="en-US" sz="28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0D6689-ECCA-78D7-BB7C-B2224B427218}"/>
              </a:ext>
            </a:extLst>
          </p:cNvPr>
          <p:cNvSpPr/>
          <p:nvPr/>
        </p:nvSpPr>
        <p:spPr>
          <a:xfrm>
            <a:off x="5990591" y="2310327"/>
            <a:ext cx="869149" cy="523220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err="1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হাজার</a:t>
            </a:r>
            <a:endParaRPr lang="en-US" sz="28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07A94D-4149-CF07-1849-18D8D367B2AD}"/>
              </a:ext>
            </a:extLst>
          </p:cNvPr>
          <p:cNvSpPr/>
          <p:nvPr/>
        </p:nvSpPr>
        <p:spPr>
          <a:xfrm>
            <a:off x="5068521" y="2310327"/>
            <a:ext cx="856325" cy="523220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অযুত</a:t>
            </a:r>
            <a:endParaRPr lang="en-US" sz="28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782421-F7B5-D044-74DE-E1D58B890010}"/>
              </a:ext>
            </a:extLst>
          </p:cNvPr>
          <p:cNvSpPr/>
          <p:nvPr/>
        </p:nvSpPr>
        <p:spPr>
          <a:xfrm>
            <a:off x="4386902" y="2310327"/>
            <a:ext cx="615874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লক্ষ</a:t>
            </a:r>
            <a:endParaRPr lang="en-US" sz="28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1E4D84-2C0F-5295-CDAF-EA5B91E8E188}"/>
              </a:ext>
            </a:extLst>
          </p:cNvPr>
          <p:cNvSpPr/>
          <p:nvPr/>
        </p:nvSpPr>
        <p:spPr>
          <a:xfrm>
            <a:off x="1104147" y="2310327"/>
            <a:ext cx="1489511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err="1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স্থানের</a:t>
            </a:r>
            <a:r>
              <a:rPr lang="en-US" sz="2800" b="1" cap="none" spc="0" dirty="0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cap="none" spc="0" dirty="0" err="1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2800" b="1" cap="none" spc="0" dirty="0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6307AC69-4CD7-ACA7-A929-55BC3CEE96A4}"/>
              </a:ext>
            </a:extLst>
          </p:cNvPr>
          <p:cNvSpPr/>
          <p:nvPr/>
        </p:nvSpPr>
        <p:spPr>
          <a:xfrm>
            <a:off x="2956560" y="2458720"/>
            <a:ext cx="1229360" cy="37482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85689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3597046" y="0"/>
            <a:ext cx="5116286" cy="774551"/>
          </a:xfrm>
          <a:prstGeom prst="rect">
            <a:avLst/>
          </a:prstGeom>
          <a:solidFill>
            <a:schemeClr val="bg2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দেয়া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111" y="2520013"/>
            <a:ext cx="4187754" cy="25952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2" name="Group 11"/>
          <p:cNvGrpSpPr/>
          <p:nvPr/>
        </p:nvGrpSpPr>
        <p:grpSpPr>
          <a:xfrm>
            <a:off x="8829040" y="3322341"/>
            <a:ext cx="1996740" cy="1774372"/>
            <a:chOff x="4215492" y="2127486"/>
            <a:chExt cx="2480320" cy="177437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7" name="Oval Callout 6"/>
            <p:cNvSpPr/>
            <p:nvPr/>
          </p:nvSpPr>
          <p:spPr>
            <a:xfrm flipH="1">
              <a:off x="4215492" y="2127486"/>
              <a:ext cx="2480320" cy="1774372"/>
            </a:xfrm>
            <a:prstGeom prst="wedgeEllipseCallout">
              <a:avLst>
                <a:gd name="adj1" fmla="val 97232"/>
                <a:gd name="adj2" fmla="val -51066"/>
              </a:avLst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669382" y="2438401"/>
              <a:ext cx="1779003" cy="107721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ঠিক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বলেছো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!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77090" y="1744547"/>
            <a:ext cx="2979271" cy="2595227"/>
            <a:chOff x="1094013" y="1622629"/>
            <a:chExt cx="1905000" cy="177437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4" name="Oval Callout 13"/>
            <p:cNvSpPr/>
            <p:nvPr/>
          </p:nvSpPr>
          <p:spPr>
            <a:xfrm>
              <a:off x="1094013" y="1622629"/>
              <a:ext cx="1905000" cy="1774372"/>
            </a:xfrm>
            <a:prstGeom prst="wedgeEllipseCallout">
              <a:avLst>
                <a:gd name="adj1" fmla="val 160409"/>
                <a:gd name="adj2" fmla="val 42886"/>
              </a:avLst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276067" y="2237275"/>
              <a:ext cx="1401629" cy="56815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স্থানীয়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মানের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সহায়তা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নিব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8282930" y="1529443"/>
            <a:ext cx="2480320" cy="1774372"/>
            <a:chOff x="4215492" y="1551215"/>
            <a:chExt cx="2480320" cy="1774372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6" name="Oval Callout 15"/>
            <p:cNvSpPr/>
            <p:nvPr/>
          </p:nvSpPr>
          <p:spPr>
            <a:xfrm flipH="1">
              <a:off x="4215492" y="1551215"/>
              <a:ext cx="2480320" cy="1774372"/>
            </a:xfrm>
            <a:prstGeom prst="wedgeEllipseCallout">
              <a:avLst>
                <a:gd name="adj1" fmla="val 67167"/>
                <a:gd name="adj2" fmla="val 40415"/>
              </a:avLst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566150" y="1899792"/>
              <a:ext cx="1779003" cy="107721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‘ক’ </a:t>
              </a:r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দল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থেকে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বলো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!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AC3ED83-68C6-60E3-A1A4-8B5C653A1B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" y="5343525"/>
            <a:ext cx="3911601" cy="15144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9C5FE13-9A71-4A90-D471-49E00E71E5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987" y="5342539"/>
            <a:ext cx="3790316" cy="15144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2A39553-C5BA-7E98-E2FD-38691B8DAE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03" y="5341553"/>
            <a:ext cx="4358003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9133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/>
          </p:cNvSpPr>
          <p:nvPr/>
        </p:nvSpPr>
        <p:spPr>
          <a:xfrm>
            <a:off x="7019330" y="518381"/>
            <a:ext cx="3410174" cy="6617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56605E-1CD8-223C-7F87-C2589B1324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29" y="5341552"/>
            <a:ext cx="3911601" cy="15144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F63A93E-9DA0-747A-7891-04C93E815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987" y="5342539"/>
            <a:ext cx="3790316" cy="15144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E06D07-2A0A-CE7F-586E-F85EFDC323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03" y="5341553"/>
            <a:ext cx="4358003" cy="151447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144FB6D-A35F-EBD7-D94E-F1727D61D947}"/>
              </a:ext>
            </a:extLst>
          </p:cNvPr>
          <p:cNvSpPr/>
          <p:nvPr/>
        </p:nvSpPr>
        <p:spPr>
          <a:xfrm>
            <a:off x="5064194" y="1154119"/>
            <a:ext cx="502061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54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6FFB52-D993-E384-6586-2A3DA1BD5A7D}"/>
              </a:ext>
            </a:extLst>
          </p:cNvPr>
          <p:cNvSpPr/>
          <p:nvPr/>
        </p:nvSpPr>
        <p:spPr>
          <a:xfrm>
            <a:off x="5524575" y="1154119"/>
            <a:ext cx="502061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54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37CFE0-F0BF-1C52-28AF-F97BAD5F3FDB}"/>
              </a:ext>
            </a:extLst>
          </p:cNvPr>
          <p:cNvSpPr/>
          <p:nvPr/>
        </p:nvSpPr>
        <p:spPr>
          <a:xfrm>
            <a:off x="6002591" y="1154119"/>
            <a:ext cx="502061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54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Arrow: Bent-Up 13">
            <a:extLst>
              <a:ext uri="{FF2B5EF4-FFF2-40B4-BE49-F238E27FC236}">
                <a16:creationId xmlns:a16="http://schemas.microsoft.com/office/drawing/2014/main" id="{72CD4CB9-4B42-9DF5-0533-BE3EA10144FB}"/>
              </a:ext>
            </a:extLst>
          </p:cNvPr>
          <p:cNvSpPr/>
          <p:nvPr/>
        </p:nvSpPr>
        <p:spPr>
          <a:xfrm rot="5400000">
            <a:off x="6272750" y="1964048"/>
            <a:ext cx="685882" cy="923330"/>
          </a:xfrm>
          <a:prstGeom prst="ben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Bent-Up 14">
            <a:extLst>
              <a:ext uri="{FF2B5EF4-FFF2-40B4-BE49-F238E27FC236}">
                <a16:creationId xmlns:a16="http://schemas.microsoft.com/office/drawing/2014/main" id="{B2606CD2-9ADA-CEA9-46EB-00603569F80A}"/>
              </a:ext>
            </a:extLst>
          </p:cNvPr>
          <p:cNvSpPr/>
          <p:nvPr/>
        </p:nvSpPr>
        <p:spPr>
          <a:xfrm rot="5400000">
            <a:off x="5556374" y="2207739"/>
            <a:ext cx="1183916" cy="923331"/>
          </a:xfrm>
          <a:prstGeom prst="ben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Bent-Up 15">
            <a:extLst>
              <a:ext uri="{FF2B5EF4-FFF2-40B4-BE49-F238E27FC236}">
                <a16:creationId xmlns:a16="http://schemas.microsoft.com/office/drawing/2014/main" id="{D7BBC08D-1B69-33EF-5D84-34ED8DF34F0D}"/>
              </a:ext>
            </a:extLst>
          </p:cNvPr>
          <p:cNvSpPr/>
          <p:nvPr/>
        </p:nvSpPr>
        <p:spPr>
          <a:xfrm rot="5400000">
            <a:off x="4841820" y="2395699"/>
            <a:ext cx="1559831" cy="923330"/>
          </a:xfrm>
          <a:prstGeom prst="ben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A248390-C5AA-9DAE-F9DF-5E796280AC57}"/>
              </a:ext>
            </a:extLst>
          </p:cNvPr>
          <p:cNvSpPr/>
          <p:nvPr/>
        </p:nvSpPr>
        <p:spPr>
          <a:xfrm>
            <a:off x="7144947" y="2245434"/>
            <a:ext cx="803425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err="1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endParaRPr lang="en-US" sz="28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1988194-16B0-BA01-EB87-3758B94A4709}"/>
              </a:ext>
            </a:extLst>
          </p:cNvPr>
          <p:cNvSpPr/>
          <p:nvPr/>
        </p:nvSpPr>
        <p:spPr>
          <a:xfrm>
            <a:off x="6665503" y="2833547"/>
            <a:ext cx="752129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err="1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দশক</a:t>
            </a:r>
            <a:endParaRPr lang="en-US" sz="28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E595640-E1F1-EFEE-14AC-B3FEE6387D9C}"/>
              </a:ext>
            </a:extLst>
          </p:cNvPr>
          <p:cNvSpPr/>
          <p:nvPr/>
        </p:nvSpPr>
        <p:spPr>
          <a:xfrm>
            <a:off x="6147701" y="3335028"/>
            <a:ext cx="788999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শত</a:t>
            </a:r>
            <a:r>
              <a:rPr lang="en-US" sz="2800" b="1" cap="none" spc="0" dirty="0" err="1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endParaRPr lang="en-US" sz="28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itle 3">
            <a:extLst>
              <a:ext uri="{FF2B5EF4-FFF2-40B4-BE49-F238E27FC236}">
                <a16:creationId xmlns:a16="http://schemas.microsoft.com/office/drawing/2014/main" id="{431A6EF9-ECFF-9537-CDD2-3CF5104BF462}"/>
              </a:ext>
            </a:extLst>
          </p:cNvPr>
          <p:cNvSpPr txBox="1">
            <a:spLocks/>
          </p:cNvSpPr>
          <p:nvPr/>
        </p:nvSpPr>
        <p:spPr>
          <a:xfrm>
            <a:off x="6983541" y="0"/>
            <a:ext cx="4715470" cy="4909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৯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144603-E470-6274-2D4B-C379687F259E}"/>
              </a:ext>
            </a:extLst>
          </p:cNvPr>
          <p:cNvSpPr/>
          <p:nvPr/>
        </p:nvSpPr>
        <p:spPr>
          <a:xfrm>
            <a:off x="4582821" y="1154116"/>
            <a:ext cx="502061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54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CD8E40-79DA-8733-7557-292E3D9F5CD3}"/>
              </a:ext>
            </a:extLst>
          </p:cNvPr>
          <p:cNvSpPr/>
          <p:nvPr/>
        </p:nvSpPr>
        <p:spPr>
          <a:xfrm>
            <a:off x="4082037" y="1180101"/>
            <a:ext cx="502061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54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Arrow: Bent-Up 12">
            <a:extLst>
              <a:ext uri="{FF2B5EF4-FFF2-40B4-BE49-F238E27FC236}">
                <a16:creationId xmlns:a16="http://schemas.microsoft.com/office/drawing/2014/main" id="{9EE26CF3-6CE9-FE73-1762-F49B9EAB53CD}"/>
              </a:ext>
            </a:extLst>
          </p:cNvPr>
          <p:cNvSpPr/>
          <p:nvPr/>
        </p:nvSpPr>
        <p:spPr>
          <a:xfrm rot="5400000">
            <a:off x="4087214" y="2721261"/>
            <a:ext cx="2010957" cy="863764"/>
          </a:xfrm>
          <a:prstGeom prst="ben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Bent-Up 16">
            <a:extLst>
              <a:ext uri="{FF2B5EF4-FFF2-40B4-BE49-F238E27FC236}">
                <a16:creationId xmlns:a16="http://schemas.microsoft.com/office/drawing/2014/main" id="{54817993-5F01-8317-A53A-0E046135BAEA}"/>
              </a:ext>
            </a:extLst>
          </p:cNvPr>
          <p:cNvSpPr/>
          <p:nvPr/>
        </p:nvSpPr>
        <p:spPr>
          <a:xfrm rot="5400000">
            <a:off x="3384349" y="2943191"/>
            <a:ext cx="2454821" cy="863764"/>
          </a:xfrm>
          <a:prstGeom prst="ben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9C07BAF-B546-6140-BF95-72ADED37192E}"/>
              </a:ext>
            </a:extLst>
          </p:cNvPr>
          <p:cNvSpPr/>
          <p:nvPr/>
        </p:nvSpPr>
        <p:spPr>
          <a:xfrm>
            <a:off x="5742744" y="3914391"/>
            <a:ext cx="869149" cy="523220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err="1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হাজার</a:t>
            </a:r>
            <a:endParaRPr lang="en-US" sz="28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F436D22-413F-6939-507D-DA91F5A079D6}"/>
              </a:ext>
            </a:extLst>
          </p:cNvPr>
          <p:cNvSpPr/>
          <p:nvPr/>
        </p:nvSpPr>
        <p:spPr>
          <a:xfrm>
            <a:off x="5288773" y="4449292"/>
            <a:ext cx="856325" cy="523220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অযুত</a:t>
            </a:r>
            <a:endParaRPr lang="en-US" sz="28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7A4067C-FC78-E9DC-69BE-ED29CB18C997}"/>
              </a:ext>
            </a:extLst>
          </p:cNvPr>
          <p:cNvSpPr/>
          <p:nvPr/>
        </p:nvSpPr>
        <p:spPr>
          <a:xfrm>
            <a:off x="9038868" y="5171935"/>
            <a:ext cx="1486305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36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লক্ষ</a:t>
            </a:r>
            <a:r>
              <a:rPr lang="en-US" sz="36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C4D5D8-A895-A48C-3D8A-61CD45C63873}"/>
              </a:ext>
            </a:extLst>
          </p:cNvPr>
          <p:cNvSpPr/>
          <p:nvPr/>
        </p:nvSpPr>
        <p:spPr>
          <a:xfrm>
            <a:off x="8244550" y="2263227"/>
            <a:ext cx="349776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31B7EE-E346-0FE4-E3E5-1C01BA5FC4E8}"/>
              </a:ext>
            </a:extLst>
          </p:cNvPr>
          <p:cNvSpPr/>
          <p:nvPr/>
        </p:nvSpPr>
        <p:spPr>
          <a:xfrm>
            <a:off x="7778906" y="2911869"/>
            <a:ext cx="514885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০০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D00D293-469E-AE2F-C4FC-C7AA4E64D218}"/>
              </a:ext>
            </a:extLst>
          </p:cNvPr>
          <p:cNvSpPr/>
          <p:nvPr/>
        </p:nvSpPr>
        <p:spPr>
          <a:xfrm>
            <a:off x="7294639" y="3475702"/>
            <a:ext cx="679994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en-US" sz="2800" b="1" cap="none" spc="0" dirty="0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০০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F013F57-6B21-578B-16FD-F4950DCB1476}"/>
              </a:ext>
            </a:extLst>
          </p:cNvPr>
          <p:cNvSpPr/>
          <p:nvPr/>
        </p:nvSpPr>
        <p:spPr>
          <a:xfrm>
            <a:off x="6664369" y="3952415"/>
            <a:ext cx="845104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en-US" sz="2800" b="1" cap="none" spc="0" dirty="0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০০০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6148A48-2CF9-42B5-1FB8-E17CA839EBDC}"/>
              </a:ext>
            </a:extLst>
          </p:cNvPr>
          <p:cNvSpPr/>
          <p:nvPr/>
        </p:nvSpPr>
        <p:spPr>
          <a:xfrm>
            <a:off x="6228809" y="4518945"/>
            <a:ext cx="1010213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en-US" sz="2800" b="1" cap="none" spc="0" dirty="0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০০০০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04EABE-DF13-36C2-6FAA-35DA81B8DBA4}"/>
              </a:ext>
            </a:extLst>
          </p:cNvPr>
          <p:cNvSpPr/>
          <p:nvPr/>
        </p:nvSpPr>
        <p:spPr>
          <a:xfrm>
            <a:off x="4481831" y="4818332"/>
            <a:ext cx="704040" cy="523220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লক্ষ</a:t>
            </a:r>
            <a:endParaRPr lang="en-US" sz="28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43F6F42-EF76-B33F-1059-74176B4AAD5A}"/>
              </a:ext>
            </a:extLst>
          </p:cNvPr>
          <p:cNvSpPr/>
          <p:nvPr/>
        </p:nvSpPr>
        <p:spPr>
          <a:xfrm>
            <a:off x="3533895" y="1180101"/>
            <a:ext cx="460383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endParaRPr lang="en-US" sz="54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Arrow: Bent-Up 29">
            <a:extLst>
              <a:ext uri="{FF2B5EF4-FFF2-40B4-BE49-F238E27FC236}">
                <a16:creationId xmlns:a16="http://schemas.microsoft.com/office/drawing/2014/main" id="{715AD45A-07E8-86EA-F14C-8A59360056EE}"/>
              </a:ext>
            </a:extLst>
          </p:cNvPr>
          <p:cNvSpPr/>
          <p:nvPr/>
        </p:nvSpPr>
        <p:spPr>
          <a:xfrm rot="5400000">
            <a:off x="2543489" y="3163035"/>
            <a:ext cx="2894500" cy="863764"/>
          </a:xfrm>
          <a:prstGeom prst="ben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69F7449-5C13-5C38-5DD4-5F7F57E6F2C1}"/>
              </a:ext>
            </a:extLst>
          </p:cNvPr>
          <p:cNvSpPr/>
          <p:nvPr/>
        </p:nvSpPr>
        <p:spPr>
          <a:xfrm>
            <a:off x="5511489" y="5069804"/>
            <a:ext cx="1152880" cy="523220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১০০০০০</a:t>
            </a:r>
            <a:endParaRPr lang="en-US" sz="28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277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9" grpId="0" animBg="1"/>
      <p:bldP spid="20" grpId="0" animBg="1"/>
      <p:bldP spid="21" grpId="0" animBg="1"/>
      <p:bldP spid="24" grpId="0" animBg="1"/>
      <p:bldP spid="6" grpId="0" animBg="1"/>
      <p:bldP spid="9" grpId="0" animBg="1"/>
      <p:bldP spid="13" grpId="0" animBg="1"/>
      <p:bldP spid="17" grpId="0" animBg="1"/>
      <p:bldP spid="18" grpId="0" animBg="1"/>
      <p:bldP spid="22" grpId="0" animBg="1"/>
      <p:bldP spid="27" grpId="0" build="allAtOnce" animBg="1"/>
      <p:bldP spid="3" grpId="0" animBg="1"/>
      <p:bldP spid="8" grpId="0" animBg="1"/>
      <p:bldP spid="25" grpId="0" animBg="1"/>
      <p:bldP spid="26" grpId="0" animBg="1"/>
      <p:bldP spid="28" grpId="0" animBg="1"/>
      <p:bldP spid="23" grpId="0" animBg="1"/>
      <p:bldP spid="29" grpId="0" animBg="1"/>
      <p:bldP spid="30" grpId="0" animBg="1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360_F_293560899_5Cpb9oAwM0cRw8xcaGFIJCZ265wqyQV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276" y="911922"/>
            <a:ext cx="6246695" cy="1493506"/>
          </a:xfrm>
          <a:prstGeom prst="rect">
            <a:avLst/>
          </a:prstGeom>
          <a:ln w="38100" cap="sq">
            <a:solidFill>
              <a:schemeClr val="accent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itle 3"/>
          <p:cNvSpPr txBox="1">
            <a:spLocks/>
          </p:cNvSpPr>
          <p:nvPr/>
        </p:nvSpPr>
        <p:spPr>
          <a:xfrm>
            <a:off x="4700058" y="-9175"/>
            <a:ext cx="3181560" cy="8610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দলীয়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06B90F-E381-56D0-870A-95A40C749D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" y="5343525"/>
            <a:ext cx="3911601" cy="15144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692045-DB18-7AEC-54DD-AC8C8BE457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987" y="5342539"/>
            <a:ext cx="3790316" cy="15144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85EDC0-A06D-B8ED-BEE2-05678D2F1E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03" y="5341553"/>
            <a:ext cx="4358003" cy="15144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074461-A6C6-5308-6634-5EF583B530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" y="2705062"/>
            <a:ext cx="11450320" cy="2862617"/>
          </a:xfrm>
          <a:prstGeom prst="rect">
            <a:avLst/>
          </a:prstGeom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D0694373-053B-9184-5485-372EC1878776}"/>
              </a:ext>
            </a:extLst>
          </p:cNvPr>
          <p:cNvSpPr txBox="1">
            <a:spLocks/>
          </p:cNvSpPr>
          <p:nvPr/>
        </p:nvSpPr>
        <p:spPr>
          <a:xfrm>
            <a:off x="711200" y="2998403"/>
            <a:ext cx="5974080" cy="4909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সংখ্যা</a:t>
            </a: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রেখায়</a:t>
            </a: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খালি</a:t>
            </a: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ঘর</a:t>
            </a: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ক ও খ </a:t>
            </a: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এর</a:t>
            </a: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স্থানে</a:t>
            </a: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সং</a:t>
            </a: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খ্যা</a:t>
            </a: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লিখ</a:t>
            </a: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68416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2236</TotalTime>
  <Words>176</Words>
  <Application>Microsoft Office PowerPoint</Application>
  <PresentationFormat>Widescreen</PresentationFormat>
  <Paragraphs>60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NikoshBAN</vt:lpstr>
      <vt:lpstr>Office Theme</vt:lpstr>
      <vt:lpstr>আজকের পাঠে স্বাগতম  </vt:lpstr>
      <vt:lpstr>PowerPoint Presentation</vt:lpstr>
      <vt:lpstr>PowerPoint Presentation</vt:lpstr>
      <vt:lpstr>শিখনফলঃ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আজকের পাঠে</dc:title>
  <dc:creator>Microsoft account</dc:creator>
  <cp:lastModifiedBy>jaber dewan</cp:lastModifiedBy>
  <cp:revision>259</cp:revision>
  <dcterms:created xsi:type="dcterms:W3CDTF">2024-05-14T13:09:00Z</dcterms:created>
  <dcterms:modified xsi:type="dcterms:W3CDTF">2026-07-09T07:08:53Z</dcterms:modified>
</cp:coreProperties>
</file>