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3" r:id="rId5"/>
    <p:sldId id="259" r:id="rId6"/>
    <p:sldId id="260" r:id="rId7"/>
    <p:sldId id="261" r:id="rId8"/>
    <p:sldId id="275" r:id="rId9"/>
    <p:sldId id="262" r:id="rId10"/>
    <p:sldId id="263" r:id="rId11"/>
    <p:sldId id="264" r:id="rId12"/>
    <p:sldId id="265" r:id="rId13"/>
    <p:sldId id="266" r:id="rId14"/>
    <p:sldId id="267" r:id="rId15"/>
    <p:sldId id="277" r:id="rId16"/>
    <p:sldId id="278" r:id="rId17"/>
    <p:sldId id="279" r:id="rId18"/>
    <p:sldId id="280" r:id="rId19"/>
    <p:sldId id="281"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EEDEA1-A865-467B-BD4C-C10BD4FDF58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62C1B49D-8AB9-498E-98EA-4C433B98D339}">
      <dgm:prSet phldrT="[Text]"/>
      <dgm:spPr/>
      <dgm:t>
        <a:bodyPr/>
        <a:lstStyle/>
        <a:p>
          <a:r>
            <a:rPr lang="as-IN" b="1" dirty="0" smtClean="0">
              <a:solidFill>
                <a:srgbClr val="002060"/>
              </a:solidFill>
              <a:latin typeface="NikoshBAN" panose="02000000000000000000" pitchFamily="2" charset="0"/>
              <a:cs typeface="NikoshBAN" panose="02000000000000000000" pitchFamily="2" charset="0"/>
            </a:rPr>
            <a:t>প</a:t>
          </a:r>
          <a:r>
            <a:rPr lang="en-US" b="1" dirty="0" smtClean="0">
              <a:solidFill>
                <a:srgbClr val="002060"/>
              </a:solidFill>
              <a:latin typeface="NikoshBAN" panose="02000000000000000000" pitchFamily="2" charset="0"/>
              <a:cs typeface="NikoshBAN" panose="02000000000000000000" pitchFamily="2" charset="0"/>
            </a:rPr>
            <a:t>্</a:t>
          </a:r>
          <a:r>
            <a:rPr lang="as-IN" b="1" dirty="0" smtClean="0">
              <a:solidFill>
                <a:srgbClr val="002060"/>
              </a:solidFill>
              <a:latin typeface="NikoshBAN" panose="02000000000000000000" pitchFamily="2" charset="0"/>
              <a:cs typeface="NikoshBAN" panose="02000000000000000000" pitchFamily="2" charset="0"/>
            </a:rPr>
            <a:t>র</a:t>
          </a:r>
          <a:r>
            <a:rPr lang="en-US" b="1" dirty="0" smtClean="0">
              <a:solidFill>
                <a:srgbClr val="002060"/>
              </a:solidFill>
              <a:latin typeface="NikoshBAN" panose="02000000000000000000" pitchFamily="2" charset="0"/>
              <a:cs typeface="NikoshBAN" panose="02000000000000000000" pitchFamily="2" charset="0"/>
            </a:rPr>
            <a:t>ত</a:t>
          </a:r>
          <a:r>
            <a:rPr lang="as-IN" b="1" dirty="0" smtClean="0">
              <a:solidFill>
                <a:srgbClr val="002060"/>
              </a:solidFill>
              <a:latin typeface="NikoshBAN" panose="02000000000000000000" pitchFamily="2" charset="0"/>
              <a:cs typeface="NikoshBAN" panose="02000000000000000000" pitchFamily="2" charset="0"/>
            </a:rPr>
            <a:t>ি</a:t>
          </a:r>
          <a:r>
            <a:rPr lang="en-US" b="1" dirty="0" smtClean="0">
              <a:solidFill>
                <a:srgbClr val="002060"/>
              </a:solidFill>
              <a:latin typeface="NikoshBAN" panose="02000000000000000000" pitchFamily="2" charset="0"/>
              <a:cs typeface="NikoshBAN" panose="02000000000000000000" pitchFamily="2" charset="0"/>
            </a:rPr>
            <a:t>ব</a:t>
          </a:r>
          <a:r>
            <a:rPr lang="as-IN" b="1" dirty="0" smtClean="0">
              <a:solidFill>
                <a:srgbClr val="002060"/>
              </a:solidFill>
              <a:latin typeface="NikoshBAN" panose="02000000000000000000" pitchFamily="2" charset="0"/>
              <a:cs typeface="NikoshBAN" panose="02000000000000000000" pitchFamily="2" charset="0"/>
            </a:rPr>
            <a:t>ে</a:t>
          </a:r>
          <a:r>
            <a:rPr lang="en-US" b="1" dirty="0" smtClean="0">
              <a:solidFill>
                <a:srgbClr val="002060"/>
              </a:solidFill>
              <a:latin typeface="NikoshBAN" panose="02000000000000000000" pitchFamily="2" charset="0"/>
              <a:cs typeface="NikoshBAN" panose="02000000000000000000" pitchFamily="2" charset="0"/>
            </a:rPr>
            <a:t>দ</a:t>
          </a:r>
          <a:r>
            <a:rPr lang="as-IN" b="1" dirty="0" smtClean="0">
              <a:solidFill>
                <a:srgbClr val="002060"/>
              </a:solidFill>
              <a:latin typeface="NikoshBAN" panose="02000000000000000000" pitchFamily="2" charset="0"/>
              <a:cs typeface="NikoshBAN" panose="02000000000000000000" pitchFamily="2" charset="0"/>
            </a:rPr>
            <a:t>ন</a:t>
          </a:r>
          <a:r>
            <a:rPr lang="en-US" b="1" dirty="0" smtClean="0">
              <a:solidFill>
                <a:srgbClr val="002060"/>
              </a:solidFill>
              <a:latin typeface="NikoshBAN" panose="02000000000000000000" pitchFamily="2" charset="0"/>
              <a:cs typeface="NikoshBAN" panose="02000000000000000000" pitchFamily="2" charset="0"/>
            </a:rPr>
            <a:t> </a:t>
          </a:r>
          <a:endParaRPr lang="en-US" dirty="0"/>
        </a:p>
      </dgm:t>
    </dgm:pt>
    <dgm:pt modelId="{3F1D3AAA-34B3-4C02-B561-38DCE4FCA96D}" type="parTrans" cxnId="{341A4CD4-5859-46D3-8789-CC866BE69051}">
      <dgm:prSet/>
      <dgm:spPr/>
      <dgm:t>
        <a:bodyPr/>
        <a:lstStyle/>
        <a:p>
          <a:endParaRPr lang="en-US"/>
        </a:p>
      </dgm:t>
    </dgm:pt>
    <dgm:pt modelId="{976C259F-AF52-4211-8AF3-CAB5B6D8D44C}" type="sibTrans" cxnId="{341A4CD4-5859-46D3-8789-CC866BE69051}">
      <dgm:prSet/>
      <dgm:spPr/>
      <dgm:t>
        <a:bodyPr/>
        <a:lstStyle/>
        <a:p>
          <a:endParaRPr lang="en-US"/>
        </a:p>
      </dgm:t>
    </dgm:pt>
    <dgm:pt modelId="{69793597-F0FD-4227-827D-FE09E4227644}">
      <dgm:prSet phldrT="[Text]"/>
      <dgm:spPr/>
      <dgm:t>
        <a:bodyPr/>
        <a:lstStyle/>
        <a:p>
          <a:r>
            <a:rPr lang="as-IN" b="1" dirty="0" smtClean="0">
              <a:latin typeface="NikoshBAN" panose="02000000000000000000" pitchFamily="2" charset="0"/>
              <a:cs typeface="NikoshBAN" panose="02000000000000000000" pitchFamily="2" charset="0"/>
            </a:rPr>
            <a:t>সাধারণ প্রতিবেদন</a:t>
          </a:r>
          <a:endParaRPr lang="en-US" dirty="0"/>
        </a:p>
      </dgm:t>
    </dgm:pt>
    <dgm:pt modelId="{F0DFE60D-2DED-4916-9348-7F15E405171E}" type="parTrans" cxnId="{F9E3631D-1FAB-4520-8D16-EA8B2C7EC164}">
      <dgm:prSet/>
      <dgm:spPr/>
      <dgm:t>
        <a:bodyPr/>
        <a:lstStyle/>
        <a:p>
          <a:endParaRPr lang="en-US"/>
        </a:p>
      </dgm:t>
    </dgm:pt>
    <dgm:pt modelId="{15145480-E897-4D3D-AB27-FC50B22941E9}" type="sibTrans" cxnId="{F9E3631D-1FAB-4520-8D16-EA8B2C7EC164}">
      <dgm:prSet/>
      <dgm:spPr/>
      <dgm:t>
        <a:bodyPr/>
        <a:lstStyle/>
        <a:p>
          <a:endParaRPr lang="en-US"/>
        </a:p>
      </dgm:t>
    </dgm:pt>
    <dgm:pt modelId="{F9279AF3-1A8C-4B4B-A997-C876D329B2F4}">
      <dgm:prSet phldrT="[Text]"/>
      <dgm:spPr/>
      <dgm:t>
        <a:bodyPr/>
        <a:lstStyle/>
        <a:p>
          <a:r>
            <a:rPr lang="as-IN" b="1" dirty="0" smtClean="0">
              <a:latin typeface="NikoshBAN" panose="02000000000000000000" pitchFamily="2" charset="0"/>
              <a:cs typeface="NikoshBAN" panose="02000000000000000000" pitchFamily="2" charset="0"/>
            </a:rPr>
            <a:t>আদিষ্ট প্রতিবেদন</a:t>
          </a:r>
          <a:endParaRPr lang="en-US" dirty="0"/>
        </a:p>
      </dgm:t>
    </dgm:pt>
    <dgm:pt modelId="{252986FA-6AE3-4FDE-9638-1A617A42C3E8}" type="parTrans" cxnId="{99833E77-5504-45B6-92AD-C82D3CB15199}">
      <dgm:prSet/>
      <dgm:spPr/>
      <dgm:t>
        <a:bodyPr/>
        <a:lstStyle/>
        <a:p>
          <a:endParaRPr lang="en-US"/>
        </a:p>
      </dgm:t>
    </dgm:pt>
    <dgm:pt modelId="{00C1B4D7-8096-491F-B45A-9AB4CAC71B8B}" type="sibTrans" cxnId="{99833E77-5504-45B6-92AD-C82D3CB15199}">
      <dgm:prSet/>
      <dgm:spPr/>
      <dgm:t>
        <a:bodyPr/>
        <a:lstStyle/>
        <a:p>
          <a:endParaRPr lang="en-US"/>
        </a:p>
      </dgm:t>
    </dgm:pt>
    <dgm:pt modelId="{BF902F9B-1D4F-4468-A9F7-0AAC0544B6EA}">
      <dgm:prSet phldrT="[Text]"/>
      <dgm:spPr/>
      <dgm:t>
        <a:bodyPr/>
        <a:lstStyle/>
        <a:p>
          <a:r>
            <a:rPr lang="as-IN" b="1" dirty="0" smtClean="0">
              <a:latin typeface="NikoshBAN" panose="02000000000000000000" pitchFamily="2" charset="0"/>
              <a:cs typeface="NikoshBAN" panose="02000000000000000000" pitchFamily="2" charset="0"/>
            </a:rPr>
            <a:t>সংবাদ প্রতিবেদন</a:t>
          </a:r>
          <a:endParaRPr lang="en-US" dirty="0"/>
        </a:p>
      </dgm:t>
    </dgm:pt>
    <dgm:pt modelId="{01022E52-44A1-457F-852F-B456CBCC7BA0}" type="parTrans" cxnId="{12F35840-C181-4B15-8556-178C9817B4D2}">
      <dgm:prSet/>
      <dgm:spPr/>
      <dgm:t>
        <a:bodyPr/>
        <a:lstStyle/>
        <a:p>
          <a:endParaRPr lang="en-US"/>
        </a:p>
      </dgm:t>
    </dgm:pt>
    <dgm:pt modelId="{D4EFDDB9-E963-4AD4-B439-94915BC9BECB}" type="sibTrans" cxnId="{12F35840-C181-4B15-8556-178C9817B4D2}">
      <dgm:prSet/>
      <dgm:spPr/>
      <dgm:t>
        <a:bodyPr/>
        <a:lstStyle/>
        <a:p>
          <a:endParaRPr lang="en-US"/>
        </a:p>
      </dgm:t>
    </dgm:pt>
    <dgm:pt modelId="{22E05279-772F-4BD3-8CE3-ADC17647FFB2}" type="pres">
      <dgm:prSet presAssocID="{76EEDEA1-A865-467B-BD4C-C10BD4FDF58C}" presName="hierChild1" presStyleCnt="0">
        <dgm:presLayoutVars>
          <dgm:orgChart val="1"/>
          <dgm:chPref val="1"/>
          <dgm:dir/>
          <dgm:animOne val="branch"/>
          <dgm:animLvl val="lvl"/>
          <dgm:resizeHandles/>
        </dgm:presLayoutVars>
      </dgm:prSet>
      <dgm:spPr/>
      <dgm:t>
        <a:bodyPr/>
        <a:lstStyle/>
        <a:p>
          <a:endParaRPr lang="en-US"/>
        </a:p>
      </dgm:t>
    </dgm:pt>
    <dgm:pt modelId="{345B258D-484C-424C-B63E-F1362B1270E0}" type="pres">
      <dgm:prSet presAssocID="{62C1B49D-8AB9-498E-98EA-4C433B98D339}" presName="hierRoot1" presStyleCnt="0">
        <dgm:presLayoutVars>
          <dgm:hierBranch val="init"/>
        </dgm:presLayoutVars>
      </dgm:prSet>
      <dgm:spPr/>
    </dgm:pt>
    <dgm:pt modelId="{E34C2FDC-E39F-42B5-9CEB-6AF9274DE08B}" type="pres">
      <dgm:prSet presAssocID="{62C1B49D-8AB9-498E-98EA-4C433B98D339}" presName="rootComposite1" presStyleCnt="0"/>
      <dgm:spPr/>
    </dgm:pt>
    <dgm:pt modelId="{A7149661-1596-43AF-BE7A-A51FABE12778}" type="pres">
      <dgm:prSet presAssocID="{62C1B49D-8AB9-498E-98EA-4C433B98D339}" presName="rootText1" presStyleLbl="node0" presStyleIdx="0" presStyleCnt="1">
        <dgm:presLayoutVars>
          <dgm:chPref val="3"/>
        </dgm:presLayoutVars>
      </dgm:prSet>
      <dgm:spPr/>
      <dgm:t>
        <a:bodyPr/>
        <a:lstStyle/>
        <a:p>
          <a:endParaRPr lang="en-US"/>
        </a:p>
      </dgm:t>
    </dgm:pt>
    <dgm:pt modelId="{481F6B1F-DBE0-42F8-ABF1-C73DB0EC286C}" type="pres">
      <dgm:prSet presAssocID="{62C1B49D-8AB9-498E-98EA-4C433B98D339}" presName="rootConnector1" presStyleLbl="node1" presStyleIdx="0" presStyleCnt="0"/>
      <dgm:spPr/>
      <dgm:t>
        <a:bodyPr/>
        <a:lstStyle/>
        <a:p>
          <a:endParaRPr lang="en-US"/>
        </a:p>
      </dgm:t>
    </dgm:pt>
    <dgm:pt modelId="{36FD7604-C073-4475-AD31-462D5EA09F2F}" type="pres">
      <dgm:prSet presAssocID="{62C1B49D-8AB9-498E-98EA-4C433B98D339}" presName="hierChild2" presStyleCnt="0"/>
      <dgm:spPr/>
    </dgm:pt>
    <dgm:pt modelId="{B140C520-C302-4EA3-AAF9-229EF0E93F41}" type="pres">
      <dgm:prSet presAssocID="{F0DFE60D-2DED-4916-9348-7F15E405171E}" presName="Name64" presStyleLbl="parChTrans1D2" presStyleIdx="0" presStyleCnt="3"/>
      <dgm:spPr/>
      <dgm:t>
        <a:bodyPr/>
        <a:lstStyle/>
        <a:p>
          <a:endParaRPr lang="en-US"/>
        </a:p>
      </dgm:t>
    </dgm:pt>
    <dgm:pt modelId="{015754BE-DFB1-49B3-8EB4-19CCE484D69C}" type="pres">
      <dgm:prSet presAssocID="{69793597-F0FD-4227-827D-FE09E4227644}" presName="hierRoot2" presStyleCnt="0">
        <dgm:presLayoutVars>
          <dgm:hierBranch val="init"/>
        </dgm:presLayoutVars>
      </dgm:prSet>
      <dgm:spPr/>
    </dgm:pt>
    <dgm:pt modelId="{39FDA64A-9CAB-46F2-A9ED-CAC0DBF2099E}" type="pres">
      <dgm:prSet presAssocID="{69793597-F0FD-4227-827D-FE09E4227644}" presName="rootComposite" presStyleCnt="0"/>
      <dgm:spPr/>
    </dgm:pt>
    <dgm:pt modelId="{3B2869C2-9534-4977-B8BE-CCCADB53A6F5}" type="pres">
      <dgm:prSet presAssocID="{69793597-F0FD-4227-827D-FE09E4227644}" presName="rootText" presStyleLbl="node2" presStyleIdx="0" presStyleCnt="3">
        <dgm:presLayoutVars>
          <dgm:chPref val="3"/>
        </dgm:presLayoutVars>
      </dgm:prSet>
      <dgm:spPr/>
      <dgm:t>
        <a:bodyPr/>
        <a:lstStyle/>
        <a:p>
          <a:endParaRPr lang="en-US"/>
        </a:p>
      </dgm:t>
    </dgm:pt>
    <dgm:pt modelId="{6B9B1A11-80D1-44BD-9D3C-194BE173D4F0}" type="pres">
      <dgm:prSet presAssocID="{69793597-F0FD-4227-827D-FE09E4227644}" presName="rootConnector" presStyleLbl="node2" presStyleIdx="0" presStyleCnt="3"/>
      <dgm:spPr/>
      <dgm:t>
        <a:bodyPr/>
        <a:lstStyle/>
        <a:p>
          <a:endParaRPr lang="en-US"/>
        </a:p>
      </dgm:t>
    </dgm:pt>
    <dgm:pt modelId="{139CADDA-7035-47A7-A651-1F9468DFA178}" type="pres">
      <dgm:prSet presAssocID="{69793597-F0FD-4227-827D-FE09E4227644}" presName="hierChild4" presStyleCnt="0"/>
      <dgm:spPr/>
    </dgm:pt>
    <dgm:pt modelId="{13C805AB-DF12-462D-9ECB-BF3E60D7145F}" type="pres">
      <dgm:prSet presAssocID="{69793597-F0FD-4227-827D-FE09E4227644}" presName="hierChild5" presStyleCnt="0"/>
      <dgm:spPr/>
    </dgm:pt>
    <dgm:pt modelId="{394FEEA2-DBDA-41F0-99FC-A2700129AB50}" type="pres">
      <dgm:prSet presAssocID="{252986FA-6AE3-4FDE-9638-1A617A42C3E8}" presName="Name64" presStyleLbl="parChTrans1D2" presStyleIdx="1" presStyleCnt="3"/>
      <dgm:spPr/>
      <dgm:t>
        <a:bodyPr/>
        <a:lstStyle/>
        <a:p>
          <a:endParaRPr lang="en-US"/>
        </a:p>
      </dgm:t>
    </dgm:pt>
    <dgm:pt modelId="{3CC5A9A4-4FB2-441B-8B4B-D5CC4ECD06E3}" type="pres">
      <dgm:prSet presAssocID="{F9279AF3-1A8C-4B4B-A997-C876D329B2F4}" presName="hierRoot2" presStyleCnt="0">
        <dgm:presLayoutVars>
          <dgm:hierBranch val="init"/>
        </dgm:presLayoutVars>
      </dgm:prSet>
      <dgm:spPr/>
    </dgm:pt>
    <dgm:pt modelId="{5FA5DC80-F8A6-4CFB-BC56-923B269D1F1A}" type="pres">
      <dgm:prSet presAssocID="{F9279AF3-1A8C-4B4B-A997-C876D329B2F4}" presName="rootComposite" presStyleCnt="0"/>
      <dgm:spPr/>
    </dgm:pt>
    <dgm:pt modelId="{1FA7582A-D801-47FB-930A-35FC891BED67}" type="pres">
      <dgm:prSet presAssocID="{F9279AF3-1A8C-4B4B-A997-C876D329B2F4}" presName="rootText" presStyleLbl="node2" presStyleIdx="1" presStyleCnt="3">
        <dgm:presLayoutVars>
          <dgm:chPref val="3"/>
        </dgm:presLayoutVars>
      </dgm:prSet>
      <dgm:spPr/>
      <dgm:t>
        <a:bodyPr/>
        <a:lstStyle/>
        <a:p>
          <a:endParaRPr lang="en-US"/>
        </a:p>
      </dgm:t>
    </dgm:pt>
    <dgm:pt modelId="{1DCCA035-8526-4648-945B-A5C433E95842}" type="pres">
      <dgm:prSet presAssocID="{F9279AF3-1A8C-4B4B-A997-C876D329B2F4}" presName="rootConnector" presStyleLbl="node2" presStyleIdx="1" presStyleCnt="3"/>
      <dgm:spPr/>
      <dgm:t>
        <a:bodyPr/>
        <a:lstStyle/>
        <a:p>
          <a:endParaRPr lang="en-US"/>
        </a:p>
      </dgm:t>
    </dgm:pt>
    <dgm:pt modelId="{3AE6EE0D-BB7E-4539-AAD3-BEA76EB082C0}" type="pres">
      <dgm:prSet presAssocID="{F9279AF3-1A8C-4B4B-A997-C876D329B2F4}" presName="hierChild4" presStyleCnt="0"/>
      <dgm:spPr/>
    </dgm:pt>
    <dgm:pt modelId="{2F75F3BA-C72D-435C-8474-128B07F80A2C}" type="pres">
      <dgm:prSet presAssocID="{F9279AF3-1A8C-4B4B-A997-C876D329B2F4}" presName="hierChild5" presStyleCnt="0"/>
      <dgm:spPr/>
    </dgm:pt>
    <dgm:pt modelId="{A3F05BB2-5617-458B-ACD0-54B21DACADBE}" type="pres">
      <dgm:prSet presAssocID="{01022E52-44A1-457F-852F-B456CBCC7BA0}" presName="Name64" presStyleLbl="parChTrans1D2" presStyleIdx="2" presStyleCnt="3"/>
      <dgm:spPr/>
      <dgm:t>
        <a:bodyPr/>
        <a:lstStyle/>
        <a:p>
          <a:endParaRPr lang="en-US"/>
        </a:p>
      </dgm:t>
    </dgm:pt>
    <dgm:pt modelId="{7EC738E5-62BE-41B7-AB02-272879F4B1D6}" type="pres">
      <dgm:prSet presAssocID="{BF902F9B-1D4F-4468-A9F7-0AAC0544B6EA}" presName="hierRoot2" presStyleCnt="0">
        <dgm:presLayoutVars>
          <dgm:hierBranch val="init"/>
        </dgm:presLayoutVars>
      </dgm:prSet>
      <dgm:spPr/>
    </dgm:pt>
    <dgm:pt modelId="{8D0F3FCD-9BED-4588-A563-DCAB7265D1BF}" type="pres">
      <dgm:prSet presAssocID="{BF902F9B-1D4F-4468-A9F7-0AAC0544B6EA}" presName="rootComposite" presStyleCnt="0"/>
      <dgm:spPr/>
    </dgm:pt>
    <dgm:pt modelId="{E409AEA0-1303-4305-A80C-D78B52F97779}" type="pres">
      <dgm:prSet presAssocID="{BF902F9B-1D4F-4468-A9F7-0AAC0544B6EA}" presName="rootText" presStyleLbl="node2" presStyleIdx="2" presStyleCnt="3">
        <dgm:presLayoutVars>
          <dgm:chPref val="3"/>
        </dgm:presLayoutVars>
      </dgm:prSet>
      <dgm:spPr/>
      <dgm:t>
        <a:bodyPr/>
        <a:lstStyle/>
        <a:p>
          <a:endParaRPr lang="en-US"/>
        </a:p>
      </dgm:t>
    </dgm:pt>
    <dgm:pt modelId="{5D61C810-3E10-442E-B841-F690A884F5AE}" type="pres">
      <dgm:prSet presAssocID="{BF902F9B-1D4F-4468-A9F7-0AAC0544B6EA}" presName="rootConnector" presStyleLbl="node2" presStyleIdx="2" presStyleCnt="3"/>
      <dgm:spPr/>
      <dgm:t>
        <a:bodyPr/>
        <a:lstStyle/>
        <a:p>
          <a:endParaRPr lang="en-US"/>
        </a:p>
      </dgm:t>
    </dgm:pt>
    <dgm:pt modelId="{62B6DC8E-14E7-4B11-A55E-F30841B51A87}" type="pres">
      <dgm:prSet presAssocID="{BF902F9B-1D4F-4468-A9F7-0AAC0544B6EA}" presName="hierChild4" presStyleCnt="0"/>
      <dgm:spPr/>
    </dgm:pt>
    <dgm:pt modelId="{79B1B233-69AF-4E53-B54B-3E5BAF2F7F63}" type="pres">
      <dgm:prSet presAssocID="{BF902F9B-1D4F-4468-A9F7-0AAC0544B6EA}" presName="hierChild5" presStyleCnt="0"/>
      <dgm:spPr/>
    </dgm:pt>
    <dgm:pt modelId="{04285917-4169-4A93-9189-03464E3FBEA3}" type="pres">
      <dgm:prSet presAssocID="{62C1B49D-8AB9-498E-98EA-4C433B98D339}" presName="hierChild3" presStyleCnt="0"/>
      <dgm:spPr/>
    </dgm:pt>
  </dgm:ptLst>
  <dgm:cxnLst>
    <dgm:cxn modelId="{A198FBD8-3254-43B0-A263-080C860A7069}" type="presOf" srcId="{F0DFE60D-2DED-4916-9348-7F15E405171E}" destId="{B140C520-C302-4EA3-AAF9-229EF0E93F41}" srcOrd="0" destOrd="0" presId="urn:microsoft.com/office/officeart/2009/3/layout/HorizontalOrganizationChart"/>
    <dgm:cxn modelId="{0DB23C28-D8B2-40CE-B89B-4CF9D3EBB833}" type="presOf" srcId="{76EEDEA1-A865-467B-BD4C-C10BD4FDF58C}" destId="{22E05279-772F-4BD3-8CE3-ADC17647FFB2}" srcOrd="0" destOrd="0" presId="urn:microsoft.com/office/officeart/2009/3/layout/HorizontalOrganizationChart"/>
    <dgm:cxn modelId="{9AEA5E21-E947-42A2-8CC4-F3220F3E6C34}" type="presOf" srcId="{62C1B49D-8AB9-498E-98EA-4C433B98D339}" destId="{481F6B1F-DBE0-42F8-ABF1-C73DB0EC286C}" srcOrd="1" destOrd="0" presId="urn:microsoft.com/office/officeart/2009/3/layout/HorizontalOrganizationChart"/>
    <dgm:cxn modelId="{72B65848-A7D4-412D-BE2C-934F71774F28}" type="presOf" srcId="{F9279AF3-1A8C-4B4B-A997-C876D329B2F4}" destId="{1FA7582A-D801-47FB-930A-35FC891BED67}" srcOrd="0" destOrd="0" presId="urn:microsoft.com/office/officeart/2009/3/layout/HorizontalOrganizationChart"/>
    <dgm:cxn modelId="{12F35840-C181-4B15-8556-178C9817B4D2}" srcId="{62C1B49D-8AB9-498E-98EA-4C433B98D339}" destId="{BF902F9B-1D4F-4468-A9F7-0AAC0544B6EA}" srcOrd="2" destOrd="0" parTransId="{01022E52-44A1-457F-852F-B456CBCC7BA0}" sibTransId="{D4EFDDB9-E963-4AD4-B439-94915BC9BECB}"/>
    <dgm:cxn modelId="{6F7C98E7-9FA1-47CC-B543-84D7D878DD93}" type="presOf" srcId="{01022E52-44A1-457F-852F-B456CBCC7BA0}" destId="{A3F05BB2-5617-458B-ACD0-54B21DACADBE}" srcOrd="0" destOrd="0" presId="urn:microsoft.com/office/officeart/2009/3/layout/HorizontalOrganizationChart"/>
    <dgm:cxn modelId="{616BECFC-2136-4E2A-B6F9-5C015355B391}" type="presOf" srcId="{BF902F9B-1D4F-4468-A9F7-0AAC0544B6EA}" destId="{E409AEA0-1303-4305-A80C-D78B52F97779}" srcOrd="0" destOrd="0" presId="urn:microsoft.com/office/officeart/2009/3/layout/HorizontalOrganizationChart"/>
    <dgm:cxn modelId="{F9E3631D-1FAB-4520-8D16-EA8B2C7EC164}" srcId="{62C1B49D-8AB9-498E-98EA-4C433B98D339}" destId="{69793597-F0FD-4227-827D-FE09E4227644}" srcOrd="0" destOrd="0" parTransId="{F0DFE60D-2DED-4916-9348-7F15E405171E}" sibTransId="{15145480-E897-4D3D-AB27-FC50B22941E9}"/>
    <dgm:cxn modelId="{341A4CD4-5859-46D3-8789-CC866BE69051}" srcId="{76EEDEA1-A865-467B-BD4C-C10BD4FDF58C}" destId="{62C1B49D-8AB9-498E-98EA-4C433B98D339}" srcOrd="0" destOrd="0" parTransId="{3F1D3AAA-34B3-4C02-B561-38DCE4FCA96D}" sibTransId="{976C259F-AF52-4211-8AF3-CAB5B6D8D44C}"/>
    <dgm:cxn modelId="{88888BB9-403E-48EA-BA53-A6155072C4D9}" type="presOf" srcId="{F9279AF3-1A8C-4B4B-A997-C876D329B2F4}" destId="{1DCCA035-8526-4648-945B-A5C433E95842}" srcOrd="1" destOrd="0" presId="urn:microsoft.com/office/officeart/2009/3/layout/HorizontalOrganizationChart"/>
    <dgm:cxn modelId="{B34A0ECB-0F79-4B22-B6A5-00CF257E0058}" type="presOf" srcId="{69793597-F0FD-4227-827D-FE09E4227644}" destId="{6B9B1A11-80D1-44BD-9D3C-194BE173D4F0}" srcOrd="1" destOrd="0" presId="urn:microsoft.com/office/officeart/2009/3/layout/HorizontalOrganizationChart"/>
    <dgm:cxn modelId="{99833E77-5504-45B6-92AD-C82D3CB15199}" srcId="{62C1B49D-8AB9-498E-98EA-4C433B98D339}" destId="{F9279AF3-1A8C-4B4B-A997-C876D329B2F4}" srcOrd="1" destOrd="0" parTransId="{252986FA-6AE3-4FDE-9638-1A617A42C3E8}" sibTransId="{00C1B4D7-8096-491F-B45A-9AB4CAC71B8B}"/>
    <dgm:cxn modelId="{A656200A-4970-48E4-92BA-8CF53E095C2D}" type="presOf" srcId="{69793597-F0FD-4227-827D-FE09E4227644}" destId="{3B2869C2-9534-4977-B8BE-CCCADB53A6F5}" srcOrd="0" destOrd="0" presId="urn:microsoft.com/office/officeart/2009/3/layout/HorizontalOrganizationChart"/>
    <dgm:cxn modelId="{96BB9D59-5A87-46E8-BFC0-F7B42595AF27}" type="presOf" srcId="{62C1B49D-8AB9-498E-98EA-4C433B98D339}" destId="{A7149661-1596-43AF-BE7A-A51FABE12778}" srcOrd="0" destOrd="0" presId="urn:microsoft.com/office/officeart/2009/3/layout/HorizontalOrganizationChart"/>
    <dgm:cxn modelId="{C496909C-771C-4B20-A633-35647C0833A0}" type="presOf" srcId="{BF902F9B-1D4F-4468-A9F7-0AAC0544B6EA}" destId="{5D61C810-3E10-442E-B841-F690A884F5AE}" srcOrd="1" destOrd="0" presId="urn:microsoft.com/office/officeart/2009/3/layout/HorizontalOrganizationChart"/>
    <dgm:cxn modelId="{966FC0F6-F690-4AFA-B682-61F5B7A2F41A}" type="presOf" srcId="{252986FA-6AE3-4FDE-9638-1A617A42C3E8}" destId="{394FEEA2-DBDA-41F0-99FC-A2700129AB50}" srcOrd="0" destOrd="0" presId="urn:microsoft.com/office/officeart/2009/3/layout/HorizontalOrganizationChart"/>
    <dgm:cxn modelId="{1312BD87-B714-4DCC-B659-CB9585BB41D1}" type="presParOf" srcId="{22E05279-772F-4BD3-8CE3-ADC17647FFB2}" destId="{345B258D-484C-424C-B63E-F1362B1270E0}" srcOrd="0" destOrd="0" presId="urn:microsoft.com/office/officeart/2009/3/layout/HorizontalOrganizationChart"/>
    <dgm:cxn modelId="{90A42346-3A55-40A7-B12D-6709B91BA91F}" type="presParOf" srcId="{345B258D-484C-424C-B63E-F1362B1270E0}" destId="{E34C2FDC-E39F-42B5-9CEB-6AF9274DE08B}" srcOrd="0" destOrd="0" presId="urn:microsoft.com/office/officeart/2009/3/layout/HorizontalOrganizationChart"/>
    <dgm:cxn modelId="{0F8803EF-D11E-4EDA-ABA6-1E86C6C999F1}" type="presParOf" srcId="{E34C2FDC-E39F-42B5-9CEB-6AF9274DE08B}" destId="{A7149661-1596-43AF-BE7A-A51FABE12778}" srcOrd="0" destOrd="0" presId="urn:microsoft.com/office/officeart/2009/3/layout/HorizontalOrganizationChart"/>
    <dgm:cxn modelId="{267D8957-C9B3-4563-AD93-69FD6C43E28B}" type="presParOf" srcId="{E34C2FDC-E39F-42B5-9CEB-6AF9274DE08B}" destId="{481F6B1F-DBE0-42F8-ABF1-C73DB0EC286C}" srcOrd="1" destOrd="0" presId="urn:microsoft.com/office/officeart/2009/3/layout/HorizontalOrganizationChart"/>
    <dgm:cxn modelId="{A02EA606-D205-42C5-8148-9CCF4EAAF26F}" type="presParOf" srcId="{345B258D-484C-424C-B63E-F1362B1270E0}" destId="{36FD7604-C073-4475-AD31-462D5EA09F2F}" srcOrd="1" destOrd="0" presId="urn:microsoft.com/office/officeart/2009/3/layout/HorizontalOrganizationChart"/>
    <dgm:cxn modelId="{08FAA403-2B50-4825-8AF4-F41BD61FA175}" type="presParOf" srcId="{36FD7604-C073-4475-AD31-462D5EA09F2F}" destId="{B140C520-C302-4EA3-AAF9-229EF0E93F41}" srcOrd="0" destOrd="0" presId="urn:microsoft.com/office/officeart/2009/3/layout/HorizontalOrganizationChart"/>
    <dgm:cxn modelId="{A25EE3E8-91F3-4388-A1D9-CE7DCF9CCE75}" type="presParOf" srcId="{36FD7604-C073-4475-AD31-462D5EA09F2F}" destId="{015754BE-DFB1-49B3-8EB4-19CCE484D69C}" srcOrd="1" destOrd="0" presId="urn:microsoft.com/office/officeart/2009/3/layout/HorizontalOrganizationChart"/>
    <dgm:cxn modelId="{1692B0A2-C946-45C8-8FE7-F9704A564072}" type="presParOf" srcId="{015754BE-DFB1-49B3-8EB4-19CCE484D69C}" destId="{39FDA64A-9CAB-46F2-A9ED-CAC0DBF2099E}" srcOrd="0" destOrd="0" presId="urn:microsoft.com/office/officeart/2009/3/layout/HorizontalOrganizationChart"/>
    <dgm:cxn modelId="{271163F1-C210-49D3-BC84-A1D58B7867DD}" type="presParOf" srcId="{39FDA64A-9CAB-46F2-A9ED-CAC0DBF2099E}" destId="{3B2869C2-9534-4977-B8BE-CCCADB53A6F5}" srcOrd="0" destOrd="0" presId="urn:microsoft.com/office/officeart/2009/3/layout/HorizontalOrganizationChart"/>
    <dgm:cxn modelId="{C7E39A73-B570-4D97-A23F-9A18471AAF5A}" type="presParOf" srcId="{39FDA64A-9CAB-46F2-A9ED-CAC0DBF2099E}" destId="{6B9B1A11-80D1-44BD-9D3C-194BE173D4F0}" srcOrd="1" destOrd="0" presId="urn:microsoft.com/office/officeart/2009/3/layout/HorizontalOrganizationChart"/>
    <dgm:cxn modelId="{5AC5BE83-767A-44A3-A044-E0CD2B4699BE}" type="presParOf" srcId="{015754BE-DFB1-49B3-8EB4-19CCE484D69C}" destId="{139CADDA-7035-47A7-A651-1F9468DFA178}" srcOrd="1" destOrd="0" presId="urn:microsoft.com/office/officeart/2009/3/layout/HorizontalOrganizationChart"/>
    <dgm:cxn modelId="{E29F8797-43B7-4C1B-93EC-84F469A6D026}" type="presParOf" srcId="{015754BE-DFB1-49B3-8EB4-19CCE484D69C}" destId="{13C805AB-DF12-462D-9ECB-BF3E60D7145F}" srcOrd="2" destOrd="0" presId="urn:microsoft.com/office/officeart/2009/3/layout/HorizontalOrganizationChart"/>
    <dgm:cxn modelId="{635264E9-1251-49FA-BF94-051A851D57FF}" type="presParOf" srcId="{36FD7604-C073-4475-AD31-462D5EA09F2F}" destId="{394FEEA2-DBDA-41F0-99FC-A2700129AB50}" srcOrd="2" destOrd="0" presId="urn:microsoft.com/office/officeart/2009/3/layout/HorizontalOrganizationChart"/>
    <dgm:cxn modelId="{FD6D37A9-AB6F-4B58-A230-A9A194ECD0F4}" type="presParOf" srcId="{36FD7604-C073-4475-AD31-462D5EA09F2F}" destId="{3CC5A9A4-4FB2-441B-8B4B-D5CC4ECD06E3}" srcOrd="3" destOrd="0" presId="urn:microsoft.com/office/officeart/2009/3/layout/HorizontalOrganizationChart"/>
    <dgm:cxn modelId="{7D456E68-D6F5-408E-8524-DE2ABA173819}" type="presParOf" srcId="{3CC5A9A4-4FB2-441B-8B4B-D5CC4ECD06E3}" destId="{5FA5DC80-F8A6-4CFB-BC56-923B269D1F1A}" srcOrd="0" destOrd="0" presId="urn:microsoft.com/office/officeart/2009/3/layout/HorizontalOrganizationChart"/>
    <dgm:cxn modelId="{3CFC3629-0C64-41C6-B6EF-EAA72438F68D}" type="presParOf" srcId="{5FA5DC80-F8A6-4CFB-BC56-923B269D1F1A}" destId="{1FA7582A-D801-47FB-930A-35FC891BED67}" srcOrd="0" destOrd="0" presId="urn:microsoft.com/office/officeart/2009/3/layout/HorizontalOrganizationChart"/>
    <dgm:cxn modelId="{ED0BF3B6-5AF7-4E8E-8229-F1BDF5E2592F}" type="presParOf" srcId="{5FA5DC80-F8A6-4CFB-BC56-923B269D1F1A}" destId="{1DCCA035-8526-4648-945B-A5C433E95842}" srcOrd="1" destOrd="0" presId="urn:microsoft.com/office/officeart/2009/3/layout/HorizontalOrganizationChart"/>
    <dgm:cxn modelId="{F8000F5A-C6B2-4405-BE6E-2C0F7FA4FDAD}" type="presParOf" srcId="{3CC5A9A4-4FB2-441B-8B4B-D5CC4ECD06E3}" destId="{3AE6EE0D-BB7E-4539-AAD3-BEA76EB082C0}" srcOrd="1" destOrd="0" presId="urn:microsoft.com/office/officeart/2009/3/layout/HorizontalOrganizationChart"/>
    <dgm:cxn modelId="{7DE1B46F-D13E-4765-B238-632F222EAB5B}" type="presParOf" srcId="{3CC5A9A4-4FB2-441B-8B4B-D5CC4ECD06E3}" destId="{2F75F3BA-C72D-435C-8474-128B07F80A2C}" srcOrd="2" destOrd="0" presId="urn:microsoft.com/office/officeart/2009/3/layout/HorizontalOrganizationChart"/>
    <dgm:cxn modelId="{C1167A0B-1EAD-424B-ABD3-091C9E3FF4C8}" type="presParOf" srcId="{36FD7604-C073-4475-AD31-462D5EA09F2F}" destId="{A3F05BB2-5617-458B-ACD0-54B21DACADBE}" srcOrd="4" destOrd="0" presId="urn:microsoft.com/office/officeart/2009/3/layout/HorizontalOrganizationChart"/>
    <dgm:cxn modelId="{C67A7F39-7BE4-4459-B444-2669E5518815}" type="presParOf" srcId="{36FD7604-C073-4475-AD31-462D5EA09F2F}" destId="{7EC738E5-62BE-41B7-AB02-272879F4B1D6}" srcOrd="5" destOrd="0" presId="urn:microsoft.com/office/officeart/2009/3/layout/HorizontalOrganizationChart"/>
    <dgm:cxn modelId="{5053E5C6-BC8B-4B40-8B11-B204A57933FC}" type="presParOf" srcId="{7EC738E5-62BE-41B7-AB02-272879F4B1D6}" destId="{8D0F3FCD-9BED-4588-A563-DCAB7265D1BF}" srcOrd="0" destOrd="0" presId="urn:microsoft.com/office/officeart/2009/3/layout/HorizontalOrganizationChart"/>
    <dgm:cxn modelId="{71785CB0-A753-4082-9F3A-7F2A1254A4BB}" type="presParOf" srcId="{8D0F3FCD-9BED-4588-A563-DCAB7265D1BF}" destId="{E409AEA0-1303-4305-A80C-D78B52F97779}" srcOrd="0" destOrd="0" presId="urn:microsoft.com/office/officeart/2009/3/layout/HorizontalOrganizationChart"/>
    <dgm:cxn modelId="{AA7B774A-5A3D-4A29-83AA-F731603FF1E1}" type="presParOf" srcId="{8D0F3FCD-9BED-4588-A563-DCAB7265D1BF}" destId="{5D61C810-3E10-442E-B841-F690A884F5AE}" srcOrd="1" destOrd="0" presId="urn:microsoft.com/office/officeart/2009/3/layout/HorizontalOrganizationChart"/>
    <dgm:cxn modelId="{A93C2008-2578-4A1B-BAD1-4E87798C80EE}" type="presParOf" srcId="{7EC738E5-62BE-41B7-AB02-272879F4B1D6}" destId="{62B6DC8E-14E7-4B11-A55E-F30841B51A87}" srcOrd="1" destOrd="0" presId="urn:microsoft.com/office/officeart/2009/3/layout/HorizontalOrganizationChart"/>
    <dgm:cxn modelId="{C3981A0C-2CAF-4F9E-9E31-44543CD124E3}" type="presParOf" srcId="{7EC738E5-62BE-41B7-AB02-272879F4B1D6}" destId="{79B1B233-69AF-4E53-B54B-3E5BAF2F7F63}" srcOrd="2" destOrd="0" presId="urn:microsoft.com/office/officeart/2009/3/layout/HorizontalOrganizationChart"/>
    <dgm:cxn modelId="{F5815AFD-4F71-405C-BEA8-8C3BC3881B4A}" type="presParOf" srcId="{345B258D-484C-424C-B63E-F1362B1270E0}" destId="{04285917-4169-4A93-9189-03464E3FBEA3}"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05BB2-5617-458B-ACD0-54B21DACADBE}">
      <dsp:nvSpPr>
        <dsp:cNvPr id="0" name=""/>
        <dsp:cNvSpPr/>
      </dsp:nvSpPr>
      <dsp:spPr>
        <a:xfrm>
          <a:off x="4884901" y="2175669"/>
          <a:ext cx="745796" cy="1603462"/>
        </a:xfrm>
        <a:custGeom>
          <a:avLst/>
          <a:gdLst/>
          <a:ahLst/>
          <a:cxnLst/>
          <a:rect l="0" t="0" r="0" b="0"/>
          <a:pathLst>
            <a:path>
              <a:moveTo>
                <a:pt x="0" y="0"/>
              </a:moveTo>
              <a:lnTo>
                <a:pt x="372898" y="0"/>
              </a:lnTo>
              <a:lnTo>
                <a:pt x="372898" y="1603462"/>
              </a:lnTo>
              <a:lnTo>
                <a:pt x="745796" y="16034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4FEEA2-DBDA-41F0-99FC-A2700129AB50}">
      <dsp:nvSpPr>
        <dsp:cNvPr id="0" name=""/>
        <dsp:cNvSpPr/>
      </dsp:nvSpPr>
      <dsp:spPr>
        <a:xfrm>
          <a:off x="4884901" y="2129949"/>
          <a:ext cx="745796" cy="91440"/>
        </a:xfrm>
        <a:custGeom>
          <a:avLst/>
          <a:gdLst/>
          <a:ahLst/>
          <a:cxnLst/>
          <a:rect l="0" t="0" r="0" b="0"/>
          <a:pathLst>
            <a:path>
              <a:moveTo>
                <a:pt x="0" y="45720"/>
              </a:moveTo>
              <a:lnTo>
                <a:pt x="74579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40C520-C302-4EA3-AAF9-229EF0E93F41}">
      <dsp:nvSpPr>
        <dsp:cNvPr id="0" name=""/>
        <dsp:cNvSpPr/>
      </dsp:nvSpPr>
      <dsp:spPr>
        <a:xfrm>
          <a:off x="4884901" y="572206"/>
          <a:ext cx="745796" cy="1603462"/>
        </a:xfrm>
        <a:custGeom>
          <a:avLst/>
          <a:gdLst/>
          <a:ahLst/>
          <a:cxnLst/>
          <a:rect l="0" t="0" r="0" b="0"/>
          <a:pathLst>
            <a:path>
              <a:moveTo>
                <a:pt x="0" y="1603462"/>
              </a:moveTo>
              <a:lnTo>
                <a:pt x="372898" y="1603462"/>
              </a:lnTo>
              <a:lnTo>
                <a:pt x="372898" y="0"/>
              </a:lnTo>
              <a:lnTo>
                <a:pt x="74579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49661-1596-43AF-BE7A-A51FABE12778}">
      <dsp:nvSpPr>
        <dsp:cNvPr id="0" name=""/>
        <dsp:cNvSpPr/>
      </dsp:nvSpPr>
      <dsp:spPr>
        <a:xfrm>
          <a:off x="1155920" y="1606999"/>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solidFill>
                <a:srgbClr val="002060"/>
              </a:solidFill>
              <a:latin typeface="NikoshBAN" panose="02000000000000000000" pitchFamily="2" charset="0"/>
              <a:cs typeface="NikoshBAN" panose="02000000000000000000" pitchFamily="2" charset="0"/>
            </a:rPr>
            <a:t>প</a:t>
          </a:r>
          <a:r>
            <a:rPr lang="en-US" sz="5200" b="1" kern="1200" dirty="0" smtClean="0">
              <a:solidFill>
                <a:srgbClr val="002060"/>
              </a:solidFill>
              <a:latin typeface="NikoshBAN" panose="02000000000000000000" pitchFamily="2" charset="0"/>
              <a:cs typeface="NikoshBAN" panose="02000000000000000000" pitchFamily="2" charset="0"/>
            </a:rPr>
            <a:t>্</a:t>
          </a:r>
          <a:r>
            <a:rPr lang="as-IN" sz="5200" b="1" kern="1200" dirty="0" smtClean="0">
              <a:solidFill>
                <a:srgbClr val="002060"/>
              </a:solidFill>
              <a:latin typeface="NikoshBAN" panose="02000000000000000000" pitchFamily="2" charset="0"/>
              <a:cs typeface="NikoshBAN" panose="02000000000000000000" pitchFamily="2" charset="0"/>
            </a:rPr>
            <a:t>র</a:t>
          </a:r>
          <a:r>
            <a:rPr lang="en-US" sz="5200" b="1" kern="1200" dirty="0" smtClean="0">
              <a:solidFill>
                <a:srgbClr val="002060"/>
              </a:solidFill>
              <a:latin typeface="NikoshBAN" panose="02000000000000000000" pitchFamily="2" charset="0"/>
              <a:cs typeface="NikoshBAN" panose="02000000000000000000" pitchFamily="2" charset="0"/>
            </a:rPr>
            <a:t>ত</a:t>
          </a:r>
          <a:r>
            <a:rPr lang="as-IN" sz="5200" b="1" kern="1200" dirty="0" smtClean="0">
              <a:solidFill>
                <a:srgbClr val="002060"/>
              </a:solidFill>
              <a:latin typeface="NikoshBAN" panose="02000000000000000000" pitchFamily="2" charset="0"/>
              <a:cs typeface="NikoshBAN" panose="02000000000000000000" pitchFamily="2" charset="0"/>
            </a:rPr>
            <a:t>ি</a:t>
          </a:r>
          <a:r>
            <a:rPr lang="en-US" sz="5200" b="1" kern="1200" dirty="0" smtClean="0">
              <a:solidFill>
                <a:srgbClr val="002060"/>
              </a:solidFill>
              <a:latin typeface="NikoshBAN" panose="02000000000000000000" pitchFamily="2" charset="0"/>
              <a:cs typeface="NikoshBAN" panose="02000000000000000000" pitchFamily="2" charset="0"/>
            </a:rPr>
            <a:t>ব</a:t>
          </a:r>
          <a:r>
            <a:rPr lang="as-IN" sz="5200" b="1" kern="1200" dirty="0" smtClean="0">
              <a:solidFill>
                <a:srgbClr val="002060"/>
              </a:solidFill>
              <a:latin typeface="NikoshBAN" panose="02000000000000000000" pitchFamily="2" charset="0"/>
              <a:cs typeface="NikoshBAN" panose="02000000000000000000" pitchFamily="2" charset="0"/>
            </a:rPr>
            <a:t>ে</a:t>
          </a:r>
          <a:r>
            <a:rPr lang="en-US" sz="5200" b="1" kern="1200" dirty="0" smtClean="0">
              <a:solidFill>
                <a:srgbClr val="002060"/>
              </a:solidFill>
              <a:latin typeface="NikoshBAN" panose="02000000000000000000" pitchFamily="2" charset="0"/>
              <a:cs typeface="NikoshBAN" panose="02000000000000000000" pitchFamily="2" charset="0"/>
            </a:rPr>
            <a:t>দ</a:t>
          </a:r>
          <a:r>
            <a:rPr lang="as-IN" sz="5200" b="1" kern="1200" dirty="0" smtClean="0">
              <a:solidFill>
                <a:srgbClr val="002060"/>
              </a:solidFill>
              <a:latin typeface="NikoshBAN" panose="02000000000000000000" pitchFamily="2" charset="0"/>
              <a:cs typeface="NikoshBAN" panose="02000000000000000000" pitchFamily="2" charset="0"/>
            </a:rPr>
            <a:t>ন</a:t>
          </a:r>
          <a:r>
            <a:rPr lang="en-US" sz="5200" b="1" kern="1200" dirty="0" smtClean="0">
              <a:solidFill>
                <a:srgbClr val="002060"/>
              </a:solidFill>
              <a:latin typeface="NikoshBAN" panose="02000000000000000000" pitchFamily="2" charset="0"/>
              <a:cs typeface="NikoshBAN" panose="02000000000000000000" pitchFamily="2" charset="0"/>
            </a:rPr>
            <a:t> </a:t>
          </a:r>
          <a:endParaRPr lang="en-US" sz="5200" kern="1200" dirty="0"/>
        </a:p>
      </dsp:txBody>
      <dsp:txXfrm>
        <a:off x="1155920" y="1606999"/>
        <a:ext cx="3728981" cy="1137339"/>
      </dsp:txXfrm>
    </dsp:sp>
    <dsp:sp modelId="{3B2869C2-9534-4977-B8BE-CCCADB53A6F5}">
      <dsp:nvSpPr>
        <dsp:cNvPr id="0" name=""/>
        <dsp:cNvSpPr/>
      </dsp:nvSpPr>
      <dsp:spPr>
        <a:xfrm>
          <a:off x="5630698" y="3537"/>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সাধারণ প্রতিবেদন</a:t>
          </a:r>
          <a:endParaRPr lang="en-US" sz="5200" kern="1200" dirty="0"/>
        </a:p>
      </dsp:txBody>
      <dsp:txXfrm>
        <a:off x="5630698" y="3537"/>
        <a:ext cx="3728981" cy="1137339"/>
      </dsp:txXfrm>
    </dsp:sp>
    <dsp:sp modelId="{1FA7582A-D801-47FB-930A-35FC891BED67}">
      <dsp:nvSpPr>
        <dsp:cNvPr id="0" name=""/>
        <dsp:cNvSpPr/>
      </dsp:nvSpPr>
      <dsp:spPr>
        <a:xfrm>
          <a:off x="5630698" y="1606999"/>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আদিষ্ট প্রতিবেদন</a:t>
          </a:r>
          <a:endParaRPr lang="en-US" sz="5200" kern="1200" dirty="0"/>
        </a:p>
      </dsp:txBody>
      <dsp:txXfrm>
        <a:off x="5630698" y="1606999"/>
        <a:ext cx="3728981" cy="1137339"/>
      </dsp:txXfrm>
    </dsp:sp>
    <dsp:sp modelId="{E409AEA0-1303-4305-A80C-D78B52F97779}">
      <dsp:nvSpPr>
        <dsp:cNvPr id="0" name=""/>
        <dsp:cNvSpPr/>
      </dsp:nvSpPr>
      <dsp:spPr>
        <a:xfrm>
          <a:off x="5630698" y="3210461"/>
          <a:ext cx="3728981" cy="113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as-IN" sz="5200" b="1" kern="1200" dirty="0" smtClean="0">
              <a:latin typeface="NikoshBAN" panose="02000000000000000000" pitchFamily="2" charset="0"/>
              <a:cs typeface="NikoshBAN" panose="02000000000000000000" pitchFamily="2" charset="0"/>
            </a:rPr>
            <a:t>সংবাদ প্রতিবেদন</a:t>
          </a:r>
          <a:endParaRPr lang="en-US" sz="5200" kern="1200" dirty="0"/>
        </a:p>
      </dsp:txBody>
      <dsp:txXfrm>
        <a:off x="5630698" y="3210461"/>
        <a:ext cx="3728981" cy="1137339"/>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t>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3986753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t>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279101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t>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1001209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63F9E-7EDE-4E4B-8004-D6256049B79A}" type="datetimeFigureOut">
              <a:rPr lang="en-US" smtClean="0"/>
              <a:t>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292053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A63F9E-7EDE-4E4B-8004-D6256049B79A}" type="datetimeFigureOut">
              <a:rPr lang="en-US" smtClean="0"/>
              <a:t>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408558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A63F9E-7EDE-4E4B-8004-D6256049B79A}" type="datetimeFigureOut">
              <a:rPr lang="en-US" smtClean="0"/>
              <a:t>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298955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A63F9E-7EDE-4E4B-8004-D6256049B79A}" type="datetimeFigureOut">
              <a:rPr lang="en-US" smtClean="0"/>
              <a:t>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73686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A63F9E-7EDE-4E4B-8004-D6256049B79A}" type="datetimeFigureOut">
              <a:rPr lang="en-US" smtClean="0"/>
              <a:t>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621667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63F9E-7EDE-4E4B-8004-D6256049B79A}" type="datetimeFigureOut">
              <a:rPr lang="en-US" smtClean="0"/>
              <a:t>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402818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A63F9E-7EDE-4E4B-8004-D6256049B79A}" type="datetimeFigureOut">
              <a:rPr lang="en-US" smtClean="0"/>
              <a:t>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4291836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A63F9E-7EDE-4E4B-8004-D6256049B79A}" type="datetimeFigureOut">
              <a:rPr lang="en-US" smtClean="0"/>
              <a:t>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7AA71-110E-4C75-9626-54D4F1D4F47F}" type="slidenum">
              <a:rPr lang="en-US" smtClean="0"/>
              <a:t>‹#›</a:t>
            </a:fld>
            <a:endParaRPr lang="en-US"/>
          </a:p>
        </p:txBody>
      </p:sp>
    </p:spTree>
    <p:extLst>
      <p:ext uri="{BB962C8B-B14F-4D97-AF65-F5344CB8AC3E}">
        <p14:creationId xmlns:p14="http://schemas.microsoft.com/office/powerpoint/2010/main" val="61195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63F9E-7EDE-4E4B-8004-D6256049B79A}" type="datetimeFigureOut">
              <a:rPr lang="en-US" smtClean="0"/>
              <a:t>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7AA71-110E-4C75-9626-54D4F1D4F47F}" type="slidenum">
              <a:rPr lang="en-US" smtClean="0"/>
              <a:t>‹#›</a:t>
            </a:fld>
            <a:endParaRPr lang="en-US"/>
          </a:p>
        </p:txBody>
      </p:sp>
    </p:spTree>
    <p:extLst>
      <p:ext uri="{BB962C8B-B14F-4D97-AF65-F5344CB8AC3E}">
        <p14:creationId xmlns:p14="http://schemas.microsoft.com/office/powerpoint/2010/main" val="547986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sujitjdhs@gmail.co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00540"/>
          </a:xfrm>
          <a:prstGeom prst="rect">
            <a:avLst/>
          </a:prstGeom>
        </p:spPr>
      </p:pic>
      <p:sp>
        <p:nvSpPr>
          <p:cNvPr id="4" name="TextBox 3">
            <a:extLst>
              <a:ext uri="{FF2B5EF4-FFF2-40B4-BE49-F238E27FC236}">
                <a16:creationId xmlns:a16="http://schemas.microsoft.com/office/drawing/2014/main" id="{094E9808-B7CC-41CF-950A-1DC8B46E9DAA}"/>
              </a:ext>
            </a:extLst>
          </p:cNvPr>
          <p:cNvSpPr txBox="1"/>
          <p:nvPr/>
        </p:nvSpPr>
        <p:spPr>
          <a:xfrm>
            <a:off x="4267565" y="2458342"/>
            <a:ext cx="3906052" cy="1862048"/>
          </a:xfrm>
          <a:prstGeom prst="rect">
            <a:avLst/>
          </a:prstGeom>
          <a:noFill/>
        </p:spPr>
        <p:txBody>
          <a:bodyPr wrap="square" rtlCol="0">
            <a:spAutoFit/>
          </a:bodyPr>
          <a:lstStyle/>
          <a:p>
            <a:r>
              <a:rPr lang="en-US" sz="11500" b="1" dirty="0" err="1" smtClean="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স্বাগতম</a:t>
            </a:r>
            <a:r>
              <a:rPr lang="en-US" sz="11500" b="1" dirty="0" smtClean="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11500" b="1" dirty="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03155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3D586-4F29-4B8A-B874-F7BA0F97848B}"/>
              </a:ext>
            </a:extLst>
          </p:cNvPr>
          <p:cNvSpPr>
            <a:spLocks noGrp="1"/>
          </p:cNvSpPr>
          <p:nvPr>
            <p:ph type="title"/>
          </p:nvPr>
        </p:nvSpPr>
        <p:spPr>
          <a:xfrm>
            <a:off x="89647" y="62753"/>
            <a:ext cx="11914093" cy="6669741"/>
          </a:xfrm>
          <a:noFill/>
          <a:ln w="76200">
            <a:solidFill>
              <a:srgbClr val="7030A0"/>
            </a:solidFill>
            <a:prstDash val="sysDash"/>
          </a:ln>
        </p:spPr>
        <p:txBody>
          <a:bodyPr>
            <a:normAutofit/>
          </a:bodyPr>
          <a:lstStyle/>
          <a:p>
            <a:r>
              <a:rPr lang="bn-IN" b="1" dirty="0" smtClean="0">
                <a:solidFill>
                  <a:srgbClr val="002060"/>
                </a:solidFill>
                <a:latin typeface="NikoshBAN" panose="02000000000000000000" pitchFamily="2" charset="0"/>
                <a:cs typeface="NikoshBAN" panose="02000000000000000000" pitchFamily="2" charset="0"/>
              </a:rPr>
              <a:t>                           </a:t>
            </a:r>
            <a:r>
              <a:rPr lang="as-IN" b="1" u="sng" dirty="0" smtClean="0">
                <a:solidFill>
                  <a:schemeClr val="accent6">
                    <a:lumMod val="75000"/>
                  </a:schemeClr>
                </a:solidFill>
                <a:latin typeface="NikoshBAN" panose="02000000000000000000" pitchFamily="2" charset="0"/>
                <a:cs typeface="NikoshBAN" panose="02000000000000000000" pitchFamily="2" charset="0"/>
              </a:rPr>
              <a:t>প</a:t>
            </a:r>
            <a:r>
              <a:rPr lang="en-US" b="1" u="sng" dirty="0">
                <a:solidFill>
                  <a:schemeClr val="accent6">
                    <a:lumMod val="75000"/>
                  </a:schemeClr>
                </a:solidFill>
                <a:latin typeface="NikoshBAN" panose="02000000000000000000" pitchFamily="2" charset="0"/>
                <a:cs typeface="NikoshBAN" panose="02000000000000000000" pitchFamily="2" charset="0"/>
              </a:rPr>
              <a:t>্</a:t>
            </a:r>
            <a:r>
              <a:rPr lang="as-IN" b="1" u="sng" dirty="0">
                <a:solidFill>
                  <a:schemeClr val="accent6">
                    <a:lumMod val="75000"/>
                  </a:schemeClr>
                </a:solidFill>
                <a:latin typeface="NikoshBAN" panose="02000000000000000000" pitchFamily="2" charset="0"/>
                <a:cs typeface="NikoshBAN" panose="02000000000000000000" pitchFamily="2" charset="0"/>
              </a:rPr>
              <a:t>র</a:t>
            </a:r>
            <a:r>
              <a:rPr lang="en-US" b="1" u="sng" dirty="0">
                <a:solidFill>
                  <a:schemeClr val="accent6">
                    <a:lumMod val="75000"/>
                  </a:schemeClr>
                </a:solidFill>
                <a:latin typeface="NikoshBAN" panose="02000000000000000000" pitchFamily="2" charset="0"/>
                <a:cs typeface="NikoshBAN" panose="02000000000000000000" pitchFamily="2" charset="0"/>
              </a:rPr>
              <a:t>ত</a:t>
            </a:r>
            <a:r>
              <a:rPr lang="as-IN" b="1" u="sng" dirty="0">
                <a:solidFill>
                  <a:schemeClr val="accent6">
                    <a:lumMod val="75000"/>
                  </a:schemeClr>
                </a:solidFill>
                <a:latin typeface="NikoshBAN" panose="02000000000000000000" pitchFamily="2" charset="0"/>
                <a:cs typeface="NikoshBAN" panose="02000000000000000000" pitchFamily="2" charset="0"/>
              </a:rPr>
              <a:t>ি</a:t>
            </a:r>
            <a:r>
              <a:rPr lang="en-US" b="1" u="sng" dirty="0">
                <a:solidFill>
                  <a:schemeClr val="accent6">
                    <a:lumMod val="75000"/>
                  </a:schemeClr>
                </a:solidFill>
                <a:latin typeface="NikoshBAN" panose="02000000000000000000" pitchFamily="2" charset="0"/>
                <a:cs typeface="NikoshBAN" panose="02000000000000000000" pitchFamily="2" charset="0"/>
              </a:rPr>
              <a:t>ব</a:t>
            </a:r>
            <a:r>
              <a:rPr lang="as-IN" b="1" u="sng" dirty="0">
                <a:solidFill>
                  <a:schemeClr val="accent6">
                    <a:lumMod val="75000"/>
                  </a:schemeClr>
                </a:solidFill>
                <a:latin typeface="NikoshBAN" panose="02000000000000000000" pitchFamily="2" charset="0"/>
                <a:cs typeface="NikoshBAN" panose="02000000000000000000" pitchFamily="2" charset="0"/>
              </a:rPr>
              <a:t>ে</a:t>
            </a:r>
            <a:r>
              <a:rPr lang="en-US" b="1" u="sng" dirty="0" err="1">
                <a:solidFill>
                  <a:schemeClr val="accent6">
                    <a:lumMod val="75000"/>
                  </a:schemeClr>
                </a:solidFill>
                <a:latin typeface="NikoshBAN" panose="02000000000000000000" pitchFamily="2" charset="0"/>
                <a:cs typeface="NikoshBAN" panose="02000000000000000000" pitchFamily="2" charset="0"/>
              </a:rPr>
              <a:t>দন</a:t>
            </a:r>
            <a:r>
              <a:rPr lang="en-US" b="1" u="sng" dirty="0">
                <a:solidFill>
                  <a:schemeClr val="accent6">
                    <a:lumMod val="75000"/>
                  </a:schemeClr>
                </a:solidFill>
                <a:latin typeface="NikoshBAN" panose="02000000000000000000" pitchFamily="2" charset="0"/>
                <a:cs typeface="NikoshBAN" panose="02000000000000000000" pitchFamily="2" charset="0"/>
              </a:rPr>
              <a:t> </a:t>
            </a:r>
            <a:r>
              <a:rPr lang="en-US" b="1" u="sng" dirty="0" err="1">
                <a:solidFill>
                  <a:schemeClr val="accent6">
                    <a:lumMod val="75000"/>
                  </a:schemeClr>
                </a:solidFill>
                <a:latin typeface="NikoshBAN" panose="02000000000000000000" pitchFamily="2" charset="0"/>
                <a:cs typeface="NikoshBAN" panose="02000000000000000000" pitchFamily="2" charset="0"/>
              </a:rPr>
              <a:t>লেখার</a:t>
            </a:r>
            <a:r>
              <a:rPr lang="en-US" b="1" u="sng" dirty="0">
                <a:solidFill>
                  <a:schemeClr val="accent6">
                    <a:lumMod val="75000"/>
                  </a:schemeClr>
                </a:solidFill>
                <a:latin typeface="NikoshBAN" panose="02000000000000000000" pitchFamily="2" charset="0"/>
                <a:cs typeface="NikoshBAN" panose="02000000000000000000" pitchFamily="2" charset="0"/>
              </a:rPr>
              <a:t> </a:t>
            </a:r>
            <a:r>
              <a:rPr lang="en-US" b="1" u="sng" dirty="0" err="1">
                <a:solidFill>
                  <a:schemeClr val="accent6">
                    <a:lumMod val="75000"/>
                  </a:schemeClr>
                </a:solidFill>
                <a:latin typeface="NikoshBAN" panose="02000000000000000000" pitchFamily="2" charset="0"/>
                <a:cs typeface="NikoshBAN" panose="02000000000000000000" pitchFamily="2" charset="0"/>
              </a:rPr>
              <a:t>নিয়মঃ</a:t>
            </a:r>
            <a:r>
              <a:rPr lang="en-US" b="1" dirty="0">
                <a:solidFill>
                  <a:srgbClr val="002060"/>
                </a:solidFill>
                <a:latin typeface="NikoshBAN" panose="02000000000000000000" pitchFamily="2" charset="0"/>
                <a:cs typeface="NikoshBAN" panose="02000000000000000000" pitchFamily="2" charset="0"/>
              </a:rPr>
              <a:t/>
            </a:r>
            <a:br>
              <a:rPr lang="en-US" b="1" dirty="0">
                <a:solidFill>
                  <a:srgbClr val="002060"/>
                </a:solidFill>
                <a:latin typeface="NikoshBAN" panose="02000000000000000000" pitchFamily="2" charset="0"/>
                <a:cs typeface="NikoshBAN" panose="02000000000000000000" pitchFamily="2" charset="0"/>
              </a:rPr>
            </a:br>
            <a:r>
              <a:rPr lang="en-US" dirty="0">
                <a:solidFill>
                  <a:srgbClr val="FF0000"/>
                </a:solidFill>
                <a:latin typeface="NikoshBAN" panose="02000000000000000000" pitchFamily="2" charset="0"/>
                <a:cs typeface="NikoshBAN" panose="02000000000000000000" pitchFamily="2" charset="0"/>
              </a:rPr>
              <a:t> </a:t>
            </a:r>
            <a:r>
              <a:rPr lang="as-IN" dirty="0" smtClean="0">
                <a:solidFill>
                  <a:srgbClr val="FF0000"/>
                </a:solidFill>
                <a:latin typeface="NikoshBAN" panose="02000000000000000000" pitchFamily="2" charset="0"/>
                <a:cs typeface="NikoshBAN" panose="02000000000000000000" pitchFamily="2" charset="0"/>
              </a:rPr>
              <a:t>ক</a:t>
            </a:r>
            <a:r>
              <a:rPr lang="as-IN" dirty="0">
                <a:solidFill>
                  <a:srgbClr val="FF0000"/>
                </a:solidFill>
                <a:latin typeface="NikoshBAN" panose="02000000000000000000" pitchFamily="2" charset="0"/>
                <a:cs typeface="NikoshBAN" panose="02000000000000000000" pitchFamily="2" charset="0"/>
              </a:rPr>
              <a:t>. সাধারণ প্রতিবেদন:</a:t>
            </a:r>
            <a:r>
              <a:rPr lang="en-US" dirty="0">
                <a:solidFill>
                  <a:schemeClr val="tx1">
                    <a:lumMod val="95000"/>
                    <a:lumOff val="5000"/>
                  </a:schemeClr>
                </a:solidFill>
                <a:latin typeface="NikoshBAN" panose="02000000000000000000" pitchFamily="2" charset="0"/>
                <a:cs typeface="NikoshBAN" panose="02000000000000000000" pitchFamily="2" charset="0"/>
              </a:rPr>
              <a:t/>
            </a:r>
            <a:br>
              <a:rPr lang="en-US" dirty="0">
                <a:solidFill>
                  <a:schemeClr val="tx1">
                    <a:lumMod val="95000"/>
                    <a:lumOff val="5000"/>
                  </a:schemeClr>
                </a:solidFill>
                <a:latin typeface="NikoshBAN" panose="02000000000000000000" pitchFamily="2" charset="0"/>
                <a:cs typeface="NikoshBAN" panose="02000000000000000000" pitchFamily="2" charset="0"/>
              </a:rPr>
            </a:br>
            <a:r>
              <a:rPr lang="en-US" dirty="0">
                <a:solidFill>
                  <a:schemeClr val="tx1">
                    <a:lumMod val="95000"/>
                    <a:lumOff val="5000"/>
                  </a:schemeClr>
                </a:solidFill>
                <a:latin typeface="NikoshBAN" panose="02000000000000000000" pitchFamily="2" charset="0"/>
                <a:cs typeface="NikoshBAN" panose="02000000000000000000" pitchFamily="2" charset="0"/>
              </a:rPr>
              <a:t>      </a:t>
            </a:r>
            <a:r>
              <a:rPr lang="en-US" dirty="0" smtClean="0">
                <a:solidFill>
                  <a:schemeClr val="tx1">
                    <a:lumMod val="95000"/>
                    <a:lumOff val="5000"/>
                  </a:schemeClr>
                </a:solidFill>
                <a:latin typeface="NikoshBAN" panose="02000000000000000000" pitchFamily="2" charset="0"/>
                <a:cs typeface="NikoshBAN" panose="02000000000000000000" pitchFamily="2" charset="0"/>
              </a:rPr>
              <a:t>º</a:t>
            </a:r>
            <a:r>
              <a:rPr lang="bn-IN"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200" dirty="0" smtClean="0">
                <a:solidFill>
                  <a:schemeClr val="tx1">
                    <a:lumMod val="95000"/>
                    <a:lumOff val="5000"/>
                  </a:schemeClr>
                </a:solidFill>
                <a:latin typeface="NikoshBAN" panose="02000000000000000000" pitchFamily="2" charset="0"/>
                <a:cs typeface="NikoshBAN" panose="02000000000000000000" pitchFamily="2" charset="0"/>
              </a:rPr>
              <a:t>প্রতিবেদনের </a:t>
            </a:r>
            <a:r>
              <a:rPr lang="as-IN" sz="3200" dirty="0">
                <a:solidFill>
                  <a:schemeClr val="tx1">
                    <a:lumMod val="95000"/>
                    <a:lumOff val="5000"/>
                  </a:schemeClr>
                </a:solidFill>
                <a:latin typeface="NikoshBAN" panose="02000000000000000000" pitchFamily="2" charset="0"/>
                <a:cs typeface="NikoshBAN" panose="02000000000000000000" pitchFamily="2" charset="0"/>
              </a:rPr>
              <a:t>শিরোনাম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র</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স</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ত</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র </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হ</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াল</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দশাঃ</a:t>
            </a:r>
            <a:r>
              <a:rPr lang="en-US" sz="3200" dirty="0">
                <a:solidFill>
                  <a:schemeClr val="tx1">
                    <a:lumMod val="95000"/>
                    <a:lumOff val="5000"/>
                  </a:schemeClr>
                </a:solidFill>
                <a:latin typeface="NikoshBAN" panose="02000000000000000000" pitchFamily="2" charset="0"/>
                <a:cs typeface="NikoshBAN" panose="02000000000000000000" pitchFamily="2" charset="0"/>
              </a:rPr>
              <a:t> স</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শ</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ল</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ষ্ট</a:t>
            </a:r>
            <a:r>
              <a:rPr lang="en-US" sz="3200" dirty="0">
                <a:solidFill>
                  <a:schemeClr val="tx1">
                    <a:lumMod val="95000"/>
                    <a:lumOff val="5000"/>
                  </a:schemeClr>
                </a:solidFill>
                <a:latin typeface="NikoshBAN" panose="02000000000000000000" pitchFamily="2" charset="0"/>
                <a:cs typeface="NikoshBAN" panose="02000000000000000000" pitchFamily="2" charset="0"/>
              </a:rPr>
              <a:t> ক</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্ত</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প</a:t>
            </a:r>
            <a:r>
              <a:rPr lang="as-IN" sz="3200" dirty="0">
                <a:solidFill>
                  <a:schemeClr val="tx1">
                    <a:lumMod val="95000"/>
                    <a:lumOff val="5000"/>
                  </a:schemeClr>
                </a:solidFill>
                <a:latin typeface="NikoshBAN" panose="02000000000000000000" pitchFamily="2" charset="0"/>
                <a:cs typeface="NikoshBAN" panose="02000000000000000000" pitchFamily="2" charset="0"/>
              </a:rPr>
              <a:t>ক</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্ষের</a:t>
            </a:r>
            <a:r>
              <a:rPr lang="en-US" sz="3200" dirty="0">
                <a:solidFill>
                  <a:schemeClr val="tx1">
                    <a:lumMod val="95000"/>
                    <a:lumOff val="5000"/>
                  </a:schemeClr>
                </a:solidFill>
                <a:latin typeface="NikoshBAN" panose="02000000000000000000" pitchFamily="2" charset="0"/>
                <a:cs typeface="NikoshBAN" panose="02000000000000000000" pitchFamily="2" charset="0"/>
              </a:rPr>
              <a:t> দ</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আ</a:t>
            </a:r>
            <a:r>
              <a:rPr lang="en-US" sz="3200" dirty="0">
                <a:solidFill>
                  <a:schemeClr val="tx1">
                    <a:lumMod val="95000"/>
                    <a:lumOff val="5000"/>
                  </a:schemeClr>
                </a:solidFill>
                <a:latin typeface="NikoshBAN" panose="02000000000000000000" pitchFamily="2" charset="0"/>
                <a:cs typeface="NikoshBAN" panose="02000000000000000000" pitchFamily="2" charset="0"/>
              </a:rPr>
              <a:t>ক</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্ষণ</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dirty="0" smtClean="0">
                <a:solidFill>
                  <a:schemeClr val="tx1">
                    <a:lumMod val="95000"/>
                    <a:lumOff val="5000"/>
                  </a:schemeClr>
                </a:solidFill>
                <a:latin typeface="NikoshBAN" panose="02000000000000000000" pitchFamily="2" charset="0"/>
                <a:cs typeface="NikoshBAN" panose="02000000000000000000" pitchFamily="2" charset="0"/>
              </a:rPr>
              <a:t>º</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200" dirty="0" smtClean="0">
                <a:solidFill>
                  <a:schemeClr val="tx1">
                    <a:lumMod val="95000"/>
                    <a:lumOff val="5000"/>
                  </a:schemeClr>
                </a:solidFill>
                <a:latin typeface="NikoshBAN" panose="02000000000000000000" pitchFamily="2" charset="0"/>
                <a:cs typeface="NikoshBAN" panose="02000000000000000000" pitchFamily="2" charset="0"/>
              </a:rPr>
              <a:t>প্রতিবেদনের </a:t>
            </a:r>
            <a:r>
              <a:rPr lang="as-IN" sz="3200" dirty="0">
                <a:solidFill>
                  <a:schemeClr val="tx1">
                    <a:lumMod val="95000"/>
                    <a:lumOff val="5000"/>
                  </a:schemeClr>
                </a:solidFill>
                <a:latin typeface="NikoshBAN" panose="02000000000000000000" pitchFamily="2" charset="0"/>
                <a:cs typeface="NikoshBAN" panose="02000000000000000000" pitchFamily="2" charset="0"/>
              </a:rPr>
              <a:t>বিষয়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লিখা</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হবে</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র্তমানে</a:t>
            </a:r>
            <a:r>
              <a:rPr lang="as-IN" sz="3200" dirty="0">
                <a:solidFill>
                  <a:schemeClr val="tx1">
                    <a:lumMod val="95000"/>
                    <a:lumOff val="5000"/>
                  </a:schemeClr>
                </a:solidFill>
                <a:latin typeface="NikoshBAN" panose="02000000000000000000" pitchFamily="2" charset="0"/>
                <a:cs typeface="NikoshBAN" panose="02000000000000000000" pitchFamily="2" charset="0"/>
              </a:rPr>
              <a:t>এ</a:t>
            </a:r>
            <a:r>
              <a:rPr lang="en-US" sz="3200" dirty="0">
                <a:solidFill>
                  <a:schemeClr val="tx1">
                    <a:lumMod val="95000"/>
                    <a:lumOff val="5000"/>
                  </a:schemeClr>
                </a:solidFill>
                <a:latin typeface="NikoshBAN" panose="02000000000000000000" pitchFamily="2" charset="0"/>
                <a:cs typeface="NikoshBAN" panose="02000000000000000000" pitchFamily="2" charset="0"/>
              </a:rPr>
              <a:t>ট</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ত</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ন </a:t>
            </a:r>
            <a:r>
              <a:rPr lang="as-IN" sz="3200" dirty="0">
                <a:solidFill>
                  <a:schemeClr val="tx1">
                    <a:lumMod val="95000"/>
                    <a:lumOff val="5000"/>
                  </a:schemeClr>
                </a:solidFill>
                <a:latin typeface="NikoshBAN" panose="02000000000000000000" pitchFamily="2" charset="0"/>
                <a:cs typeface="NikoshBAN" panose="02000000000000000000" pitchFamily="2" charset="0"/>
              </a:rPr>
              <a:t>গ</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ত</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a:solidFill>
                  <a:schemeClr val="tx1">
                    <a:lumMod val="95000"/>
                    <a:lumOff val="5000"/>
                  </a:schemeClr>
                </a:solidFill>
                <a:latin typeface="NikoshBAN" panose="02000000000000000000" pitchFamily="2" charset="0"/>
                <a:cs typeface="NikoshBAN" panose="02000000000000000000" pitchFamily="2" charset="0"/>
              </a:rPr>
              <a:t>প</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র্ণ</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নহে</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dirty="0" smtClean="0">
                <a:solidFill>
                  <a:schemeClr val="tx1">
                    <a:lumMod val="95000"/>
                    <a:lumOff val="5000"/>
                  </a:schemeClr>
                </a:solidFill>
                <a:latin typeface="NikoshBAN" panose="02000000000000000000" pitchFamily="2" charset="0"/>
                <a:cs typeface="NikoshBAN" panose="02000000000000000000" pitchFamily="2" charset="0"/>
              </a:rPr>
              <a:t>º</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প্রতিবেদকের ন</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শ</a:t>
            </a:r>
            <a:r>
              <a:rPr lang="en-US" sz="3200" dirty="0">
                <a:solidFill>
                  <a:schemeClr val="tx1">
                    <a:lumMod val="95000"/>
                    <a:lumOff val="5000"/>
                  </a:schemeClr>
                </a:solidFill>
                <a:latin typeface="NikoshBAN" panose="02000000000000000000" pitchFamily="2" charset="0"/>
                <a:cs typeface="NikoshBAN" panose="02000000000000000000" pitchFamily="2" charset="0"/>
              </a:rPr>
              <a:t>ফ</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ক)</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dirty="0" smtClean="0">
                <a:solidFill>
                  <a:schemeClr val="tx1">
                    <a:lumMod val="95000"/>
                    <a:lumOff val="5000"/>
                  </a:schemeClr>
                </a:solidFill>
                <a:latin typeface="NikoshBAN" panose="02000000000000000000" pitchFamily="2" charset="0"/>
                <a:cs typeface="NikoshBAN" panose="02000000000000000000" pitchFamily="2" charset="0"/>
              </a:rPr>
              <a:t>º</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200" dirty="0" smtClean="0">
                <a:solidFill>
                  <a:schemeClr val="tx1">
                    <a:lumMod val="95000"/>
                    <a:lumOff val="5000"/>
                  </a:schemeClr>
                </a:solidFill>
                <a:latin typeface="NikoshBAN" panose="02000000000000000000" pitchFamily="2" charset="0"/>
                <a:cs typeface="NikoshBAN" panose="02000000000000000000" pitchFamily="2" charset="0"/>
              </a:rPr>
              <a:t>স্থান/এলাকার </a:t>
            </a:r>
            <a:r>
              <a:rPr lang="as-IN" sz="3200" dirty="0">
                <a:solidFill>
                  <a:schemeClr val="tx1">
                    <a:lumMod val="95000"/>
                    <a:lumOff val="5000"/>
                  </a:schemeClr>
                </a:solidFill>
                <a:latin typeface="NikoshBAN" panose="02000000000000000000" pitchFamily="2" charset="0"/>
                <a:cs typeface="NikoshBAN" panose="02000000000000000000" pitchFamily="2" charset="0"/>
              </a:rPr>
              <a:t>নাম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যেখান</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থ</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ক</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ল</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িখবে</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dirty="0" smtClean="0">
                <a:solidFill>
                  <a:schemeClr val="tx1">
                    <a:lumMod val="95000"/>
                    <a:lumOff val="5000"/>
                  </a:schemeClr>
                </a:solidFill>
                <a:latin typeface="NikoshBAN" panose="02000000000000000000" pitchFamily="2" charset="0"/>
                <a:cs typeface="NikoshBAN" panose="02000000000000000000" pitchFamily="2" charset="0"/>
              </a:rPr>
              <a:t>º</a:t>
            </a:r>
            <a:r>
              <a:rPr lang="bn-IN"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200" dirty="0" smtClean="0">
                <a:solidFill>
                  <a:schemeClr val="tx1">
                    <a:lumMod val="95000"/>
                    <a:lumOff val="5000"/>
                  </a:schemeClr>
                </a:solidFill>
                <a:latin typeface="NikoshBAN" panose="02000000000000000000" pitchFamily="2" charset="0"/>
                <a:cs typeface="NikoshBAN" panose="02000000000000000000" pitchFamily="2" charset="0"/>
              </a:rPr>
              <a:t>প্রস্তুতের </a:t>
            </a:r>
            <a:r>
              <a:rPr lang="as-IN" sz="3200" dirty="0">
                <a:solidFill>
                  <a:schemeClr val="tx1">
                    <a:lumMod val="95000"/>
                    <a:lumOff val="5000"/>
                  </a:schemeClr>
                </a:solidFill>
                <a:latin typeface="NikoshBAN" panose="02000000000000000000" pitchFamily="2" charset="0"/>
                <a:cs typeface="NikoshBAN" panose="02000000000000000000" pitchFamily="2" charset="0"/>
              </a:rPr>
              <a:t>সময় ও তারিখ</a:t>
            </a:r>
            <a:r>
              <a:rPr lang="en-US" sz="3200" dirty="0">
                <a:solidFill>
                  <a:schemeClr val="tx1">
                    <a:lumMod val="95000"/>
                    <a:lumOff val="5000"/>
                  </a:schemeClr>
                </a:solidFill>
                <a:latin typeface="NikoshBAN" panose="02000000000000000000" pitchFamily="2" charset="0"/>
                <a:cs typeface="NikoshBAN" panose="02000000000000000000" pitchFamily="2" charset="0"/>
              </a:rPr>
              <a:t> (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ত</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িখ</a:t>
            </a:r>
            <a:r>
              <a:rPr lang="en-US" sz="3200" dirty="0">
                <a:solidFill>
                  <a:schemeClr val="tx1">
                    <a:lumMod val="95000"/>
                    <a:lumOff val="5000"/>
                  </a:schemeClr>
                </a:solidFill>
                <a:latin typeface="NikoshBAN" panose="02000000000000000000" pitchFamily="2" charset="0"/>
                <a:cs typeface="NikoshBAN" panose="02000000000000000000" pitchFamily="2" charset="0"/>
              </a:rPr>
              <a:t> ও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সময়ের</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ঘ</a:t>
            </a:r>
            <a:r>
              <a:rPr lang="en-US" sz="3200" dirty="0">
                <a:solidFill>
                  <a:schemeClr val="tx1">
                    <a:lumMod val="95000"/>
                    <a:lumOff val="5000"/>
                  </a:schemeClr>
                </a:solidFill>
                <a:latin typeface="NikoshBAN" panose="02000000000000000000" pitchFamily="2" charset="0"/>
                <a:cs typeface="NikoshBAN" panose="02000000000000000000" pitchFamily="2" charset="0"/>
              </a:rPr>
              <a:t>ট</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en-US" dirty="0">
                <a:solidFill>
                  <a:srgbClr val="FF0000"/>
                </a:solidFill>
                <a:latin typeface="NikoshBAN" panose="02000000000000000000" pitchFamily="2" charset="0"/>
                <a:cs typeface="NikoshBAN" panose="02000000000000000000" pitchFamily="2" charset="0"/>
              </a:rPr>
              <a:t/>
            </a:r>
            <a:br>
              <a:rPr lang="en-US" dirty="0">
                <a:solidFill>
                  <a:srgbClr val="FF0000"/>
                </a:solidFill>
                <a:latin typeface="NikoshBAN" panose="02000000000000000000" pitchFamily="2" charset="0"/>
                <a:cs typeface="NikoshBAN" panose="02000000000000000000" pitchFamily="2" charset="0"/>
              </a:rPr>
            </a:br>
            <a:endParaRPr lang="en-US"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14385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8652-C7BB-4899-9FD6-22681B29BF2D}"/>
              </a:ext>
            </a:extLst>
          </p:cNvPr>
          <p:cNvSpPr>
            <a:spLocks noGrp="1"/>
          </p:cNvSpPr>
          <p:nvPr>
            <p:ph type="title"/>
          </p:nvPr>
        </p:nvSpPr>
        <p:spPr>
          <a:xfrm>
            <a:off x="89647" y="0"/>
            <a:ext cx="11994777" cy="6714564"/>
          </a:xfrm>
          <a:noFill/>
          <a:ln w="76200">
            <a:solidFill>
              <a:schemeClr val="tx1"/>
            </a:solidFill>
            <a:prstDash val="sysDash"/>
          </a:ln>
        </p:spPr>
        <p:txBody>
          <a:bodyPr>
            <a:normAutofit/>
          </a:bodyPr>
          <a:lstStyle/>
          <a:p>
            <a:r>
              <a:rPr lang="en-US" sz="3600" dirty="0">
                <a:solidFill>
                  <a:srgbClr val="FF0000"/>
                </a:solidFill>
                <a:latin typeface="NikoshBAN" panose="02000000000000000000" pitchFamily="2" charset="0"/>
                <a:cs typeface="NikoshBAN" panose="02000000000000000000" pitchFamily="2" charset="0"/>
              </a:rPr>
              <a:t>  </a:t>
            </a:r>
            <a:r>
              <a:rPr lang="bn-IN" sz="3600" dirty="0">
                <a:solidFill>
                  <a:srgbClr val="FF0000"/>
                </a:solidFill>
                <a:latin typeface="NikoshBAN" panose="02000000000000000000" pitchFamily="2" charset="0"/>
                <a:cs typeface="NikoshBAN" panose="02000000000000000000" pitchFamily="2" charset="0"/>
              </a:rPr>
              <a:t> </a:t>
            </a:r>
            <a:r>
              <a:rPr lang="bn-IN" sz="3600" dirty="0" smtClean="0">
                <a:solidFill>
                  <a:srgbClr val="FF0000"/>
                </a:solidFill>
                <a:latin typeface="NikoshBAN" panose="02000000000000000000" pitchFamily="2" charset="0"/>
                <a:cs typeface="NikoshBAN" panose="02000000000000000000" pitchFamily="2" charset="0"/>
              </a:rPr>
              <a:t>        </a:t>
            </a:r>
            <a:r>
              <a:rPr lang="en-US" sz="3600" dirty="0" smtClean="0">
                <a:solidFill>
                  <a:srgbClr val="FF0000"/>
                </a:solidFill>
                <a:latin typeface="NikoshBAN" panose="02000000000000000000" pitchFamily="2" charset="0"/>
                <a:cs typeface="NikoshBAN" panose="02000000000000000000" pitchFamily="2" charset="0"/>
              </a:rPr>
              <a:t> </a:t>
            </a:r>
            <a:r>
              <a:rPr lang="as-IN" sz="4000" b="1" u="sng" dirty="0">
                <a:solidFill>
                  <a:srgbClr val="FF0000"/>
                </a:solidFill>
                <a:latin typeface="NikoshBAN" panose="02000000000000000000" pitchFamily="2" charset="0"/>
                <a:cs typeface="NikoshBAN" panose="02000000000000000000" pitchFamily="2" charset="0"/>
              </a:rPr>
              <a:t>প্রতিবেদ</a:t>
            </a:r>
            <a:r>
              <a:rPr lang="en-US" sz="4000" b="1" u="sng" dirty="0">
                <a:solidFill>
                  <a:srgbClr val="FF0000"/>
                </a:solidFill>
                <a:latin typeface="NikoshBAN" panose="02000000000000000000" pitchFamily="2" charset="0"/>
                <a:cs typeface="NikoshBAN" panose="02000000000000000000" pitchFamily="2" charset="0"/>
              </a:rPr>
              <a:t>ন </a:t>
            </a:r>
            <a:r>
              <a:rPr lang="as-IN" sz="4000" b="1" u="sng" dirty="0">
                <a:solidFill>
                  <a:srgbClr val="FF0000"/>
                </a:solidFill>
                <a:latin typeface="NikoshBAN" panose="02000000000000000000" pitchFamily="2" charset="0"/>
                <a:cs typeface="NikoshBAN" panose="02000000000000000000" pitchFamily="2" charset="0"/>
              </a:rPr>
              <a:t>ল</a:t>
            </a:r>
            <a:r>
              <a:rPr lang="en-US" sz="4000" b="1" u="sng" dirty="0" err="1">
                <a:solidFill>
                  <a:srgbClr val="FF0000"/>
                </a:solidFill>
                <a:latin typeface="NikoshBAN" panose="02000000000000000000" pitchFamily="2" charset="0"/>
                <a:cs typeface="NikoshBAN" panose="02000000000000000000" pitchFamily="2" charset="0"/>
              </a:rPr>
              <a:t>েখার</a:t>
            </a:r>
            <a:r>
              <a:rPr lang="en-US" sz="4000" b="1" u="sng" dirty="0">
                <a:solidFill>
                  <a:srgbClr val="FF0000"/>
                </a:solidFill>
                <a:latin typeface="NikoshBAN" panose="02000000000000000000" pitchFamily="2" charset="0"/>
                <a:cs typeface="NikoshBAN" panose="02000000000000000000" pitchFamily="2" charset="0"/>
              </a:rPr>
              <a:t> </a:t>
            </a:r>
            <a:r>
              <a:rPr lang="en-US" sz="4000" b="1" u="sng" dirty="0" err="1">
                <a:solidFill>
                  <a:srgbClr val="FF0000"/>
                </a:solidFill>
                <a:latin typeface="NikoshBAN" panose="02000000000000000000" pitchFamily="2" charset="0"/>
                <a:cs typeface="NikoshBAN" panose="02000000000000000000" pitchFamily="2" charset="0"/>
              </a:rPr>
              <a:t>সময়</a:t>
            </a:r>
            <a:r>
              <a:rPr lang="en-US" sz="4000" b="1" u="sng" dirty="0">
                <a:solidFill>
                  <a:srgbClr val="FF0000"/>
                </a:solidFill>
                <a:latin typeface="NikoshBAN" panose="02000000000000000000" pitchFamily="2" charset="0"/>
                <a:cs typeface="NikoshBAN" panose="02000000000000000000" pitchFamily="2" charset="0"/>
              </a:rPr>
              <a:t> </a:t>
            </a:r>
            <a:r>
              <a:rPr lang="en-US" sz="4000" b="1" u="sng" dirty="0" err="1">
                <a:solidFill>
                  <a:srgbClr val="FF0000"/>
                </a:solidFill>
                <a:latin typeface="NikoshBAN" panose="02000000000000000000" pitchFamily="2" charset="0"/>
                <a:cs typeface="NikoshBAN" panose="02000000000000000000" pitchFamily="2" charset="0"/>
              </a:rPr>
              <a:t>তিন</a:t>
            </a:r>
            <a:r>
              <a:rPr lang="en-US" sz="4000" b="1" u="sng" dirty="0">
                <a:solidFill>
                  <a:srgbClr val="FF0000"/>
                </a:solidFill>
                <a:latin typeface="NikoshBAN" panose="02000000000000000000" pitchFamily="2" charset="0"/>
                <a:cs typeface="NikoshBAN" panose="02000000000000000000" pitchFamily="2" charset="0"/>
              </a:rPr>
              <a:t> স</a:t>
            </a:r>
            <a:r>
              <a:rPr lang="as-IN" sz="4000" b="1" u="sng" dirty="0">
                <a:solidFill>
                  <a:srgbClr val="FF0000"/>
                </a:solidFill>
                <a:latin typeface="NikoshBAN" panose="02000000000000000000" pitchFamily="2" charset="0"/>
                <a:cs typeface="NikoshBAN" panose="02000000000000000000" pitchFamily="2" charset="0"/>
              </a:rPr>
              <a:t>্</a:t>
            </a:r>
            <a:r>
              <a:rPr lang="en-US" sz="4000" b="1" u="sng" dirty="0">
                <a:solidFill>
                  <a:srgbClr val="FF0000"/>
                </a:solidFill>
                <a:latin typeface="NikoshBAN" panose="02000000000000000000" pitchFamily="2" charset="0"/>
                <a:cs typeface="NikoshBAN" panose="02000000000000000000" pitchFamily="2" charset="0"/>
              </a:rPr>
              <a:t>ত</a:t>
            </a:r>
            <a:r>
              <a:rPr lang="as-IN" sz="4000" b="1" u="sng" dirty="0">
                <a:solidFill>
                  <a:srgbClr val="FF0000"/>
                </a:solidFill>
                <a:latin typeface="NikoshBAN" panose="02000000000000000000" pitchFamily="2" charset="0"/>
                <a:cs typeface="NikoshBAN" panose="02000000000000000000" pitchFamily="2" charset="0"/>
              </a:rPr>
              <a:t>্</a:t>
            </a:r>
            <a:r>
              <a:rPr lang="en-US" sz="4000" b="1" u="sng" dirty="0">
                <a:solidFill>
                  <a:srgbClr val="FF0000"/>
                </a:solidFill>
                <a:latin typeface="NikoshBAN" panose="02000000000000000000" pitchFamily="2" charset="0"/>
                <a:cs typeface="NikoshBAN" panose="02000000000000000000" pitchFamily="2" charset="0"/>
              </a:rPr>
              <a:t>র</a:t>
            </a:r>
            <a:r>
              <a:rPr lang="as-IN" sz="4000" b="1" u="sng" dirty="0">
                <a:solidFill>
                  <a:srgbClr val="FF0000"/>
                </a:solidFill>
                <a:latin typeface="NikoshBAN" panose="02000000000000000000" pitchFamily="2" charset="0"/>
                <a:cs typeface="NikoshBAN" panose="02000000000000000000" pitchFamily="2" charset="0"/>
              </a:rPr>
              <a:t>র</a:t>
            </a:r>
            <a:r>
              <a:rPr lang="en-US" sz="4000" b="1" u="sng" dirty="0">
                <a:solidFill>
                  <a:srgbClr val="FF0000"/>
                </a:solidFill>
                <a:latin typeface="NikoshBAN" panose="02000000000000000000" pitchFamily="2" charset="0"/>
                <a:cs typeface="NikoshBAN" panose="02000000000000000000" pitchFamily="2" charset="0"/>
              </a:rPr>
              <a:t>ে</a:t>
            </a:r>
            <a:r>
              <a:rPr lang="as-IN" sz="4000" b="1" u="sng" dirty="0">
                <a:solidFill>
                  <a:srgbClr val="FF0000"/>
                </a:solidFill>
                <a:latin typeface="NikoshBAN" panose="02000000000000000000" pitchFamily="2" charset="0"/>
                <a:cs typeface="NikoshBAN" panose="02000000000000000000" pitchFamily="2" charset="0"/>
              </a:rPr>
              <a:t>র</a:t>
            </a:r>
            <a:r>
              <a:rPr lang="en-US" sz="4000" b="1" u="sng" dirty="0">
                <a:solidFill>
                  <a:srgbClr val="FF0000"/>
                </a:solidFill>
                <a:latin typeface="NikoshBAN" panose="02000000000000000000" pitchFamily="2" charset="0"/>
                <a:cs typeface="NikoshBAN" panose="02000000000000000000" pitchFamily="2" charset="0"/>
              </a:rPr>
              <a:t> </a:t>
            </a:r>
            <a:r>
              <a:rPr lang="as-IN" sz="4000" b="1" u="sng" dirty="0">
                <a:solidFill>
                  <a:srgbClr val="FF0000"/>
                </a:solidFill>
                <a:latin typeface="NikoshBAN" panose="02000000000000000000" pitchFamily="2" charset="0"/>
                <a:cs typeface="NikoshBAN" panose="02000000000000000000" pitchFamily="2" charset="0"/>
              </a:rPr>
              <a:t>ক</a:t>
            </a:r>
            <a:r>
              <a:rPr lang="en-US" sz="4000" b="1" u="sng" dirty="0" err="1">
                <a:solidFill>
                  <a:srgbClr val="FF0000"/>
                </a:solidFill>
                <a:latin typeface="NikoshBAN" panose="02000000000000000000" pitchFamily="2" charset="0"/>
                <a:cs typeface="NikoshBAN" panose="02000000000000000000" pitchFamily="2" charset="0"/>
              </a:rPr>
              <a:t>থা</a:t>
            </a:r>
            <a:r>
              <a:rPr lang="en-US" sz="4000" b="1" u="sng" dirty="0">
                <a:solidFill>
                  <a:srgbClr val="FF0000"/>
                </a:solidFill>
                <a:latin typeface="NikoshBAN" panose="02000000000000000000" pitchFamily="2" charset="0"/>
                <a:cs typeface="NikoshBAN" panose="02000000000000000000" pitchFamily="2" charset="0"/>
              </a:rPr>
              <a:t> </a:t>
            </a:r>
            <a:r>
              <a:rPr lang="en-US" sz="4000" b="1" u="sng" dirty="0" err="1">
                <a:solidFill>
                  <a:srgbClr val="FF0000"/>
                </a:solidFill>
                <a:latin typeface="NikoshBAN" panose="02000000000000000000" pitchFamily="2" charset="0"/>
                <a:cs typeface="NikoshBAN" panose="02000000000000000000" pitchFamily="2" charset="0"/>
              </a:rPr>
              <a:t>মনে</a:t>
            </a:r>
            <a:r>
              <a:rPr lang="en-US" sz="4000" b="1" u="sng" dirty="0">
                <a:solidFill>
                  <a:srgbClr val="FF0000"/>
                </a:solidFill>
                <a:latin typeface="NikoshBAN" panose="02000000000000000000" pitchFamily="2" charset="0"/>
                <a:cs typeface="NikoshBAN" panose="02000000000000000000" pitchFamily="2" charset="0"/>
              </a:rPr>
              <a:t> </a:t>
            </a:r>
            <a:r>
              <a:rPr lang="en-US" sz="4000" b="1" u="sng" dirty="0" err="1">
                <a:solidFill>
                  <a:srgbClr val="FF0000"/>
                </a:solidFill>
                <a:latin typeface="NikoshBAN" panose="02000000000000000000" pitchFamily="2" charset="0"/>
                <a:cs typeface="NikoshBAN" panose="02000000000000000000" pitchFamily="2" charset="0"/>
              </a:rPr>
              <a:t>রাখতে</a:t>
            </a:r>
            <a:r>
              <a:rPr lang="en-US" sz="4000" b="1" u="sng" dirty="0">
                <a:solidFill>
                  <a:srgbClr val="FF0000"/>
                </a:solidFill>
                <a:latin typeface="NikoshBAN" panose="02000000000000000000" pitchFamily="2" charset="0"/>
                <a:cs typeface="NikoshBAN" panose="02000000000000000000" pitchFamily="2" charset="0"/>
              </a:rPr>
              <a:t> </a:t>
            </a:r>
            <a:r>
              <a:rPr lang="en-US" sz="4000" b="1" u="sng" dirty="0" err="1" smtClean="0">
                <a:solidFill>
                  <a:srgbClr val="FF0000"/>
                </a:solidFill>
                <a:latin typeface="NikoshBAN" panose="02000000000000000000" pitchFamily="2" charset="0"/>
                <a:cs typeface="NikoshBAN" panose="02000000000000000000" pitchFamily="2" charset="0"/>
              </a:rPr>
              <a:t>হবে</a:t>
            </a:r>
            <a:r>
              <a:rPr lang="bn-IN" sz="4000" b="1" u="sng" dirty="0" smtClean="0">
                <a:solidFill>
                  <a:srgbClr val="FF0000"/>
                </a:solidFill>
                <a:latin typeface="NikoshBAN" panose="02000000000000000000" pitchFamily="2" charset="0"/>
                <a:cs typeface="NikoshBAN" panose="02000000000000000000" pitchFamily="2" charset="0"/>
              </a:rPr>
              <a:t>ঃ </a:t>
            </a:r>
            <a:r>
              <a:rPr lang="en-US" sz="4000" b="1" u="sng" dirty="0" smtClean="0">
                <a:solidFill>
                  <a:srgbClr val="FF0000"/>
                </a:solidFill>
                <a:latin typeface="NikoshBAN" panose="02000000000000000000" pitchFamily="2" charset="0"/>
                <a:cs typeface="NikoshBAN" panose="02000000000000000000" pitchFamily="2" charset="0"/>
              </a:rPr>
              <a:t> </a:t>
            </a:r>
            <a:r>
              <a:rPr lang="en-US" sz="3600" dirty="0">
                <a:solidFill>
                  <a:srgbClr val="FF0000"/>
                </a:solidFill>
                <a:latin typeface="NikoshBAN" panose="02000000000000000000" pitchFamily="2" charset="0"/>
                <a:cs typeface="NikoshBAN" panose="02000000000000000000" pitchFamily="2" charset="0"/>
              </a:rPr>
              <a:t/>
            </a:r>
            <a:br>
              <a:rPr lang="en-US" sz="3600" dirty="0">
                <a:solidFill>
                  <a:srgbClr val="FF0000"/>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১</a:t>
            </a:r>
            <a:r>
              <a:rPr lang="en-US" sz="3600" dirty="0">
                <a:solidFill>
                  <a:schemeClr val="tx1">
                    <a:lumMod val="95000"/>
                    <a:lumOff val="5000"/>
                  </a:schemeClr>
                </a:solidFill>
                <a:latin typeface="NikoshBAN" panose="02000000000000000000" pitchFamily="2" charset="0"/>
                <a:cs typeface="NikoshBAN" panose="02000000000000000000" pitchFamily="2" charset="0"/>
              </a:rPr>
              <a:t> - </a:t>
            </a:r>
            <a:r>
              <a:rPr lang="as-IN" sz="3600" dirty="0">
                <a:solidFill>
                  <a:schemeClr val="tx1">
                    <a:lumMod val="95000"/>
                    <a:lumOff val="5000"/>
                  </a:schemeClr>
                </a:solidFill>
                <a:latin typeface="NikoshBAN" panose="02000000000000000000" pitchFamily="2" charset="0"/>
                <a:cs typeface="NikoshBAN" panose="02000000000000000000" pitchFamily="2" charset="0"/>
              </a:rPr>
              <a:t>প্রতিবেদনের </a:t>
            </a:r>
            <a:r>
              <a:rPr lang="as-IN" sz="3600" dirty="0" smtClean="0">
                <a:solidFill>
                  <a:schemeClr val="tx1">
                    <a:lumMod val="95000"/>
                    <a:lumOff val="5000"/>
                  </a:schemeClr>
                </a:solidFill>
                <a:latin typeface="NikoshBAN" panose="02000000000000000000" pitchFamily="2" charset="0"/>
                <a:cs typeface="NikoshBAN" panose="02000000000000000000" pitchFamily="2" charset="0"/>
              </a:rPr>
              <a:t>শিরোনাম</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smtClean="0">
                <a:solidFill>
                  <a:schemeClr val="tx1">
                    <a:lumMod val="95000"/>
                    <a:lumOff val="5000"/>
                  </a:schemeClr>
                </a:solidFill>
                <a:latin typeface="NikoshBAN" panose="02000000000000000000" pitchFamily="2" charset="0"/>
                <a:cs typeface="NikoshBAN" panose="02000000000000000000" pitchFamily="2" charset="0"/>
              </a:rPr>
              <a:t>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ভূমিকা</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মূল প্রতিবেদন</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বিষয়/সমস্যার বর্ণনা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সমস্যার কারণসমূহ</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সমাধানের সুপারিশ</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কর্তৃপক্ষের দৃষ্টি </a:t>
            </a:r>
            <a:r>
              <a:rPr lang="as-IN" sz="3600" dirty="0" smtClean="0">
                <a:solidFill>
                  <a:schemeClr val="tx1">
                    <a:lumMod val="95000"/>
                    <a:lumOff val="5000"/>
                  </a:schemeClr>
                </a:solidFill>
                <a:latin typeface="NikoshBAN" panose="02000000000000000000" pitchFamily="2" charset="0"/>
                <a:cs typeface="NikoshBAN" panose="02000000000000000000" pitchFamily="2" charset="0"/>
              </a:rPr>
              <a:t>আকর্ষণ</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3600" dirty="0" smtClean="0">
                <a:solidFill>
                  <a:schemeClr val="tx1">
                    <a:lumMod val="95000"/>
                    <a:lumOff val="5000"/>
                  </a:schemeClr>
                </a:solidFill>
                <a:latin typeface="NikoshBAN" panose="02000000000000000000" pitchFamily="2" charset="0"/>
                <a:cs typeface="NikoshBAN" panose="02000000000000000000" pitchFamily="2" charset="0"/>
              </a:rPr>
              <a:t>৩</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প্রতিবেদক-'ক'</a:t>
            </a:r>
            <a:endParaRPr lang="en-US" sz="3600" dirty="0">
              <a:solidFill>
                <a:schemeClr val="tx1">
                  <a:lumMod val="95000"/>
                  <a:lumOff val="5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93609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B1F98-5E47-4CCD-91DB-CC67AD5B0FD0}"/>
              </a:ext>
            </a:extLst>
          </p:cNvPr>
          <p:cNvSpPr>
            <a:spLocks noGrp="1"/>
          </p:cNvSpPr>
          <p:nvPr>
            <p:ph type="title"/>
          </p:nvPr>
        </p:nvSpPr>
        <p:spPr>
          <a:xfrm>
            <a:off x="98611" y="116541"/>
            <a:ext cx="11949953" cy="6624918"/>
          </a:xfrm>
          <a:noFill/>
          <a:ln w="76200">
            <a:solidFill>
              <a:schemeClr val="accent1">
                <a:lumMod val="75000"/>
              </a:schemeClr>
            </a:solidFill>
            <a:prstDash val="sysDash"/>
          </a:ln>
        </p:spPr>
        <p:txBody>
          <a:bodyPr>
            <a:normAutofit/>
          </a:bodyPr>
          <a:lstStyle/>
          <a:p>
            <a:r>
              <a:rPr lang="en-US" dirty="0"/>
              <a:t> </a:t>
            </a:r>
            <a:r>
              <a:rPr lang="as-IN" sz="2800" dirty="0">
                <a:latin typeface="NikoshBAN" panose="02000000000000000000" pitchFamily="2" charset="0"/>
                <a:cs typeface="NikoshBAN" panose="02000000000000000000" pitchFamily="2" charset="0"/>
              </a:rPr>
              <a:t>খ. কর্তৃপক্ষের নির্দেশক্রমে প্রতিবেদন:</a:t>
            </a:r>
            <a:r>
              <a:rPr lang="en-US" sz="2800" dirty="0">
                <a:latin typeface="NikoshBAN" panose="02000000000000000000" pitchFamily="2" charset="0"/>
                <a:cs typeface="NikoshBAN" panose="02000000000000000000" pitchFamily="2" charset="0"/>
              </a:rPr>
              <a:t> </a:t>
            </a:r>
            <a:r>
              <a:rPr lang="en-US" sz="2800" b="1" dirty="0">
                <a:solidFill>
                  <a:srgbClr val="0070C0"/>
                </a:solidFill>
                <a:latin typeface="NikoshBAN" panose="02000000000000000000" pitchFamily="2" charset="0"/>
                <a:cs typeface="NikoshBAN" panose="02000000000000000000" pitchFamily="2" charset="0"/>
              </a:rPr>
              <a:t>(</a:t>
            </a:r>
            <a:r>
              <a:rPr lang="as-IN" sz="2800" b="1" dirty="0">
                <a:solidFill>
                  <a:srgbClr val="0070C0"/>
                </a:solidFill>
                <a:latin typeface="NikoshBAN" panose="02000000000000000000" pitchFamily="2" charset="0"/>
                <a:cs typeface="NikoshBAN" panose="02000000000000000000" pitchFamily="2" charset="0"/>
              </a:rPr>
              <a:t>ত</a:t>
            </a:r>
            <a:r>
              <a:rPr lang="en-US" sz="2800" b="1" dirty="0">
                <a:solidFill>
                  <a:srgbClr val="0070C0"/>
                </a:solidFill>
                <a:latin typeface="NikoshBAN" panose="02000000000000000000" pitchFamily="2" charset="0"/>
                <a:cs typeface="NikoshBAN" panose="02000000000000000000" pitchFamily="2" charset="0"/>
              </a:rPr>
              <a:t>ো</a:t>
            </a:r>
            <a:r>
              <a:rPr lang="as-IN" sz="2800" b="1" dirty="0">
                <a:solidFill>
                  <a:srgbClr val="0070C0"/>
                </a:solidFill>
                <a:latin typeface="NikoshBAN" panose="02000000000000000000" pitchFamily="2" charset="0"/>
                <a:cs typeface="NikoshBAN" panose="02000000000000000000" pitchFamily="2" charset="0"/>
              </a:rPr>
              <a:t>ম</a:t>
            </a:r>
            <a:r>
              <a:rPr lang="en-US" sz="2800" b="1" dirty="0">
                <a:solidFill>
                  <a:srgbClr val="0070C0"/>
                </a:solidFill>
                <a:latin typeface="NikoshBAN" panose="02000000000000000000" pitchFamily="2" charset="0"/>
                <a:cs typeface="NikoshBAN" panose="02000000000000000000" pitchFamily="2" charset="0"/>
              </a:rPr>
              <a:t>া</a:t>
            </a:r>
            <a:r>
              <a:rPr lang="as-IN" sz="2800" b="1" dirty="0">
                <a:solidFill>
                  <a:srgbClr val="0070C0"/>
                </a:solidFill>
                <a:latin typeface="NikoshBAN" panose="02000000000000000000" pitchFamily="2" charset="0"/>
                <a:cs typeface="NikoshBAN" panose="02000000000000000000" pitchFamily="2" charset="0"/>
              </a:rPr>
              <a:t>দ</a:t>
            </a:r>
            <a:r>
              <a:rPr lang="en-US" sz="2800" b="1" dirty="0">
                <a:solidFill>
                  <a:srgbClr val="0070C0"/>
                </a:solidFill>
                <a:latin typeface="NikoshBAN" panose="02000000000000000000" pitchFamily="2" charset="0"/>
                <a:cs typeface="NikoshBAN" panose="02000000000000000000" pitchFamily="2" charset="0"/>
              </a:rPr>
              <a:t>ে</a:t>
            </a:r>
            <a:r>
              <a:rPr lang="as-IN" sz="2800" b="1" dirty="0">
                <a:solidFill>
                  <a:srgbClr val="0070C0"/>
                </a:solidFill>
                <a:latin typeface="NikoshBAN" panose="02000000000000000000" pitchFamily="2" charset="0"/>
                <a:cs typeface="NikoshBAN" panose="02000000000000000000" pitchFamily="2" charset="0"/>
              </a:rPr>
              <a:t>র</a:t>
            </a:r>
            <a:r>
              <a:rPr lang="en-US" sz="2800" b="1" dirty="0">
                <a:solidFill>
                  <a:srgbClr val="0070C0"/>
                </a:solidFill>
                <a:latin typeface="NikoshBAN" panose="02000000000000000000" pitchFamily="2" charset="0"/>
                <a:cs typeface="NikoshBAN" panose="02000000000000000000" pitchFamily="2" charset="0"/>
              </a:rPr>
              <a:t> </a:t>
            </a:r>
            <a:r>
              <a:rPr lang="as-IN" sz="2800" b="1" dirty="0">
                <a:solidFill>
                  <a:srgbClr val="0070C0"/>
                </a:solidFill>
                <a:latin typeface="NikoshBAN" panose="02000000000000000000" pitchFamily="2" charset="0"/>
                <a:cs typeface="NikoshBAN" panose="02000000000000000000" pitchFamily="2" charset="0"/>
              </a:rPr>
              <a:t>প</a:t>
            </a:r>
            <a:r>
              <a:rPr lang="en-US" sz="2800" b="1" dirty="0" err="1">
                <a:solidFill>
                  <a:srgbClr val="0070C0"/>
                </a:solidFill>
                <a:latin typeface="NikoshBAN" panose="02000000000000000000" pitchFamily="2" charset="0"/>
                <a:cs typeface="NikoshBAN" panose="02000000000000000000" pitchFamily="2" charset="0"/>
              </a:rPr>
              <a:t>াঠ্য</a:t>
            </a:r>
            <a:r>
              <a:rPr lang="en-US" sz="2800" b="1" dirty="0">
                <a:solidFill>
                  <a:srgbClr val="0070C0"/>
                </a:solidFill>
                <a:latin typeface="NikoshBAN" panose="02000000000000000000" pitchFamily="2" charset="0"/>
                <a:cs typeface="NikoshBAN" panose="02000000000000000000" pitchFamily="2" charset="0"/>
              </a:rPr>
              <a:t> </a:t>
            </a:r>
            <a:r>
              <a:rPr lang="en-US" sz="2800" b="1" dirty="0" err="1">
                <a:solidFill>
                  <a:srgbClr val="0070C0"/>
                </a:solidFill>
                <a:latin typeface="NikoshBAN" panose="02000000000000000000" pitchFamily="2" charset="0"/>
                <a:cs typeface="NikoshBAN" panose="02000000000000000000" pitchFamily="2" charset="0"/>
              </a:rPr>
              <a:t>পুস্তকের</a:t>
            </a:r>
            <a:r>
              <a:rPr lang="en-US" sz="2800" b="1" dirty="0">
                <a:solidFill>
                  <a:srgbClr val="0070C0"/>
                </a:solidFill>
                <a:latin typeface="NikoshBAN" panose="02000000000000000000" pitchFamily="2" charset="0"/>
                <a:cs typeface="NikoshBAN" panose="02000000000000000000" pitchFamily="2" charset="0"/>
              </a:rPr>
              <a:t> ১ </a:t>
            </a:r>
            <a:r>
              <a:rPr lang="en-US" sz="2800" b="1" dirty="0" err="1">
                <a:solidFill>
                  <a:srgbClr val="0070C0"/>
                </a:solidFill>
                <a:latin typeface="NikoshBAN" panose="02000000000000000000" pitchFamily="2" charset="0"/>
                <a:cs typeface="NikoshBAN" panose="02000000000000000000" pitchFamily="2" charset="0"/>
              </a:rPr>
              <a:t>নম্ব</a:t>
            </a:r>
            <a:r>
              <a:rPr lang="as-IN" sz="2800" b="1" dirty="0">
                <a:solidFill>
                  <a:srgbClr val="0070C0"/>
                </a:solidFill>
                <a:latin typeface="NikoshBAN" panose="02000000000000000000" pitchFamily="2" charset="0"/>
                <a:cs typeface="NikoshBAN" panose="02000000000000000000" pitchFamily="2" charset="0"/>
              </a:rPr>
              <a:t>র</a:t>
            </a:r>
            <a:r>
              <a:rPr lang="en-US" sz="2800" b="1" dirty="0">
                <a:solidFill>
                  <a:srgbClr val="0070C0"/>
                </a:solidFill>
                <a:latin typeface="NikoshBAN" panose="02000000000000000000" pitchFamily="2" charset="0"/>
                <a:cs typeface="NikoshBAN" panose="02000000000000000000" pitchFamily="2" charset="0"/>
              </a:rPr>
              <a:t> </a:t>
            </a:r>
            <a:r>
              <a:rPr lang="as-IN" sz="2800" b="1" dirty="0">
                <a:solidFill>
                  <a:srgbClr val="0070C0"/>
                </a:solidFill>
                <a:latin typeface="NikoshBAN" panose="02000000000000000000" pitchFamily="2" charset="0"/>
                <a:cs typeface="NikoshBAN" panose="02000000000000000000" pitchFamily="2" charset="0"/>
              </a:rPr>
              <a:t>অ</a:t>
            </a:r>
            <a:r>
              <a:rPr lang="en-US" sz="2800" b="1" dirty="0">
                <a:solidFill>
                  <a:srgbClr val="0070C0"/>
                </a:solidFill>
                <a:latin typeface="NikoshBAN" panose="02000000000000000000" pitchFamily="2" charset="0"/>
                <a:cs typeface="NikoshBAN" panose="02000000000000000000" pitchFamily="2" charset="0"/>
              </a:rPr>
              <a:t>ন</a:t>
            </a:r>
            <a:r>
              <a:rPr lang="as-IN" sz="2800" b="1" dirty="0">
                <a:solidFill>
                  <a:srgbClr val="0070C0"/>
                </a:solidFill>
                <a:latin typeface="NikoshBAN" panose="02000000000000000000" pitchFamily="2" charset="0"/>
                <a:cs typeface="NikoshBAN" panose="02000000000000000000" pitchFamily="2" charset="0"/>
              </a:rPr>
              <a:t>ু</a:t>
            </a:r>
            <a:r>
              <a:rPr lang="en-US" sz="2800" b="1" dirty="0">
                <a:solidFill>
                  <a:srgbClr val="0070C0"/>
                </a:solidFill>
                <a:latin typeface="NikoshBAN" panose="02000000000000000000" pitchFamily="2" charset="0"/>
                <a:cs typeface="NikoshBAN" panose="02000000000000000000" pitchFamily="2" charset="0"/>
              </a:rPr>
              <a:t>ক</a:t>
            </a:r>
            <a:r>
              <a:rPr lang="as-IN" sz="2800" b="1" dirty="0">
                <a:solidFill>
                  <a:srgbClr val="0070C0"/>
                </a:solidFill>
                <a:latin typeface="NikoshBAN" panose="02000000000000000000" pitchFamily="2" charset="0"/>
                <a:cs typeface="NikoshBAN" panose="02000000000000000000" pitchFamily="2" charset="0"/>
              </a:rPr>
              <a:t>র</a:t>
            </a:r>
            <a:r>
              <a:rPr lang="en-US" sz="2800" b="1" dirty="0">
                <a:solidFill>
                  <a:srgbClr val="0070C0"/>
                </a:solidFill>
                <a:latin typeface="NikoshBAN" panose="02000000000000000000" pitchFamily="2" charset="0"/>
                <a:cs typeface="NikoshBAN" panose="02000000000000000000" pitchFamily="2" charset="0"/>
              </a:rPr>
              <a:t>ণ</a:t>
            </a:r>
            <a:r>
              <a:rPr lang="as-IN" sz="2800" b="1" dirty="0">
                <a:solidFill>
                  <a:srgbClr val="0070C0"/>
                </a:solidFill>
                <a:latin typeface="NikoshBAN" panose="02000000000000000000" pitchFamily="2" charset="0"/>
                <a:cs typeface="NikoshBAN" panose="02000000000000000000" pitchFamily="2" charset="0"/>
              </a:rPr>
              <a:t>ে</a:t>
            </a:r>
            <a:r>
              <a:rPr lang="en-US" sz="2800" b="1" dirty="0">
                <a:solidFill>
                  <a:srgbClr val="0070C0"/>
                </a:solidFill>
                <a:latin typeface="NikoshBAN" panose="02000000000000000000" pitchFamily="2" charset="0"/>
                <a:cs typeface="NikoshBAN" panose="02000000000000000000" pitchFamily="2" charset="0"/>
              </a:rPr>
              <a:t>)</a:t>
            </a:r>
            <a:br>
              <a:rPr lang="en-US" sz="2800" b="1" dirty="0">
                <a:solidFill>
                  <a:srgbClr val="0070C0"/>
                </a:solidFill>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ত</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র</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িখ</a:t>
            </a:r>
            <a:r>
              <a:rPr lang="as-IN" sz="2800" b="1" dirty="0">
                <a:solidFill>
                  <a:schemeClr val="tx1">
                    <a:lumMod val="95000"/>
                    <a:lumOff val="5000"/>
                  </a:schemeClr>
                </a:solidFill>
                <a:latin typeface="NikoshBAN" panose="02000000000000000000" pitchFamily="2" charset="0"/>
                <a:cs typeface="NikoshBAN" panose="02000000000000000000" pitchFamily="2" charset="0"/>
              </a:rPr>
              <a:t>ঃ</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২৮</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জানুয়ারী - </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২০২৫</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6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105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বরাবর</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প্রধান শিক্ষক</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জোকা দিঘীরপার মাধ্যমিক বিদ্যালয়,মনিরামপুর,যশোর</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1000" b="1" dirty="0">
                <a:solidFill>
                  <a:schemeClr val="tx1">
                    <a:lumMod val="95000"/>
                    <a:lumOff val="5000"/>
                  </a:schemeClr>
                </a:solidFill>
                <a:latin typeface="NikoshBAN" panose="02000000000000000000" pitchFamily="2" charset="0"/>
                <a:cs typeface="NikoshBAN" panose="02000000000000000000" pitchFamily="2" charset="0"/>
              </a:rPr>
              <a:t/>
            </a:r>
            <a:br>
              <a:rPr lang="en-US" sz="10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ব</a:t>
            </a:r>
            <a:r>
              <a:rPr lang="en-US" sz="2800" b="1" u="sng" dirty="0" err="1" smtClean="0">
                <a:solidFill>
                  <a:schemeClr val="tx1">
                    <a:lumMod val="95000"/>
                    <a:lumOff val="5000"/>
                  </a:schemeClr>
                </a:solidFill>
                <a:latin typeface="NikoshBAN" panose="02000000000000000000" pitchFamily="2" charset="0"/>
                <a:cs typeface="NikoshBAN" panose="02000000000000000000" pitchFamily="2" charset="0"/>
              </a:rPr>
              <a:t>িষয়</a:t>
            </a:r>
            <a:r>
              <a:rPr lang="bn-IN" sz="2800" b="1" u="sng" dirty="0" smtClean="0">
                <a:solidFill>
                  <a:schemeClr val="tx1">
                    <a:lumMod val="95000"/>
                    <a:lumOff val="5000"/>
                  </a:schemeClr>
                </a:solidFill>
                <a:latin typeface="NikoshBAN" panose="02000000000000000000" pitchFamily="2" charset="0"/>
                <a:cs typeface="NikoshBAN" panose="02000000000000000000" pitchFamily="2" charset="0"/>
              </a:rPr>
              <a:t>ঃ</a:t>
            </a:r>
            <a:r>
              <a:rPr lang="en-US" sz="2800" b="1" u="sng"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প</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র</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ত</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ব</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দ</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ন </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উ</a:t>
            </a:r>
            <a:r>
              <a:rPr lang="en-US" sz="2800" b="1" u="sng" dirty="0" err="1">
                <a:solidFill>
                  <a:schemeClr val="tx1">
                    <a:lumMod val="95000"/>
                    <a:lumOff val="5000"/>
                  </a:schemeClr>
                </a:solidFill>
                <a:latin typeface="NikoshBAN" panose="02000000000000000000" pitchFamily="2" charset="0"/>
                <a:cs typeface="NikoshBAN" panose="02000000000000000000" pitchFamily="2" charset="0"/>
              </a:rPr>
              <a:t>পস্</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থ</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প</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ন </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প</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র</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স</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গ</a:t>
            </a:r>
            <a:r>
              <a:rPr lang="as-IN" sz="2800" b="1" u="sng" dirty="0">
                <a:solidFill>
                  <a:schemeClr val="tx1">
                    <a:lumMod val="95000"/>
                    <a:lumOff val="5000"/>
                  </a:schemeClr>
                </a:solidFill>
                <a:latin typeface="NikoshBAN" panose="02000000000000000000" pitchFamily="2" charset="0"/>
                <a:cs typeface="NikoshBAN" panose="02000000000000000000" pitchFamily="2" charset="0"/>
              </a:rPr>
              <a:t>ে</a:t>
            </a:r>
            <a:r>
              <a:rPr lang="en-US" sz="2800" b="1" u="sng" dirty="0">
                <a:solidFill>
                  <a:schemeClr val="tx1">
                    <a:lumMod val="95000"/>
                    <a:lumOff val="5000"/>
                  </a:schemeClr>
                </a:solidFill>
                <a:latin typeface="NikoshBAN" panose="02000000000000000000" pitchFamily="2" charset="0"/>
                <a:cs typeface="NikoshBAN" panose="02000000000000000000" pitchFamily="2" charset="0"/>
              </a:rPr>
              <a:t>।</a:t>
            </a:r>
            <a:r>
              <a:rPr lang="en-US" sz="1200" b="1" u="sng" dirty="0">
                <a:solidFill>
                  <a:schemeClr val="tx1">
                    <a:lumMod val="95000"/>
                    <a:lumOff val="5000"/>
                  </a:schemeClr>
                </a:solidFill>
                <a:latin typeface="NikoshBAN" panose="02000000000000000000" pitchFamily="2" charset="0"/>
                <a:cs typeface="NikoshBAN" panose="02000000000000000000" pitchFamily="2" charset="0"/>
              </a:rPr>
              <a:t/>
            </a:r>
            <a:br>
              <a:rPr lang="en-US" sz="1200" b="1" u="sng" dirty="0">
                <a:solidFill>
                  <a:schemeClr val="tx1">
                    <a:lumMod val="95000"/>
                    <a:lumOff val="5000"/>
                  </a:schemeClr>
                </a:solidFill>
                <a:latin typeface="NikoshBAN" panose="02000000000000000000" pitchFamily="2" charset="0"/>
                <a:cs typeface="NikoshBAN" panose="02000000000000000000" pitchFamily="2" charset="0"/>
              </a:rPr>
            </a:br>
            <a:r>
              <a:rPr lang="en-US" sz="7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মহোদয়</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জ</a:t>
            </a:r>
            <a:r>
              <a:rPr lang="en-US" sz="2800" b="1" dirty="0">
                <a:solidFill>
                  <a:schemeClr val="tx1">
                    <a:lumMod val="95000"/>
                    <a:lumOff val="5000"/>
                  </a:schemeClr>
                </a:solidFill>
                <a:latin typeface="NikoshBAN" panose="02000000000000000000" pitchFamily="2" charset="0"/>
                <a:cs typeface="NikoshBAN" panose="02000000000000000000" pitchFamily="2" charset="0"/>
              </a:rPr>
              <a:t>ন</a:t>
            </a:r>
            <a:r>
              <a:rPr lang="as-IN" sz="2800" b="1" dirty="0">
                <a:solidFill>
                  <a:schemeClr val="tx1">
                    <a:lumMod val="95000"/>
                    <a:lumOff val="5000"/>
                  </a:schemeClr>
                </a:solidFill>
                <a:latin typeface="NikoshBAN" panose="02000000000000000000" pitchFamily="2" charset="0"/>
                <a:cs typeface="NikoshBAN" panose="02000000000000000000" pitchFamily="2" charset="0"/>
              </a:rPr>
              <a:t>া</a:t>
            </a:r>
            <a:r>
              <a:rPr lang="en-US" sz="2800" b="1" dirty="0">
                <a:solidFill>
                  <a:schemeClr val="tx1">
                    <a:lumMod val="95000"/>
                    <a:lumOff val="5000"/>
                  </a:schemeClr>
                </a:solidFill>
                <a:latin typeface="NikoshBAN" panose="02000000000000000000" pitchFamily="2" charset="0"/>
                <a:cs typeface="NikoshBAN" panose="02000000000000000000" pitchFamily="2" charset="0"/>
              </a:rPr>
              <a:t>ব,</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আপনার পত্র নং</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তারিখ</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মোতাবেক ‘</a:t>
            </a:r>
            <a:r>
              <a:rPr lang="en-US" sz="2800" b="1" dirty="0">
                <a:solidFill>
                  <a:schemeClr val="tx1">
                    <a:lumMod val="95000"/>
                    <a:lumOff val="5000"/>
                  </a:schemeClr>
                </a:solidFill>
                <a:latin typeface="NikoshBAN" panose="02000000000000000000" pitchFamily="2" charset="0"/>
                <a:cs typeface="NikoshBAN" panose="02000000000000000000" pitchFamily="2" charset="0"/>
              </a:rPr>
              <a:t>ন</a:t>
            </a:r>
            <a:r>
              <a:rPr lang="as-IN" sz="2800" b="1" dirty="0">
                <a:solidFill>
                  <a:schemeClr val="tx1">
                    <a:lumMod val="95000"/>
                    <a:lumOff val="5000"/>
                  </a:schemeClr>
                </a:solidFill>
                <a:latin typeface="NikoshBAN" panose="02000000000000000000" pitchFamily="2" charset="0"/>
                <a:cs typeface="NikoshBAN" panose="02000000000000000000" pitchFamily="2" charset="0"/>
              </a:rPr>
              <a:t>ব</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ীনবরণ</a:t>
            </a:r>
            <a:r>
              <a:rPr lang="en-US" sz="2800" b="1" dirty="0">
                <a:solidFill>
                  <a:schemeClr val="tx1">
                    <a:lumMod val="95000"/>
                    <a:lumOff val="5000"/>
                  </a:schemeClr>
                </a:solidFill>
                <a:latin typeface="NikoshBAN" panose="02000000000000000000" pitchFamily="2" charset="0"/>
                <a:cs typeface="NikoshBAN" panose="02000000000000000000" pitchFamily="2" charset="0"/>
              </a:rPr>
              <a:t> ও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বিদায়</a:t>
            </a:r>
            <a:r>
              <a:rPr lang="en-US" sz="2800" b="1" dirty="0">
                <a:solidFill>
                  <a:schemeClr val="tx1">
                    <a:lumMod val="95000"/>
                    <a:lumOff val="5000"/>
                  </a:schemeClr>
                </a:solidFill>
                <a:latin typeface="NikoshBAN" panose="02000000000000000000" pitchFamily="2" charset="0"/>
                <a:cs typeface="NikoshBAN" panose="02000000000000000000" pitchFamily="2" charset="0"/>
              </a:rPr>
              <a:t>-স</a:t>
            </a:r>
            <a:r>
              <a:rPr lang="as-IN" sz="2800" b="1" dirty="0">
                <a:solidFill>
                  <a:schemeClr val="tx1">
                    <a:lumMod val="95000"/>
                    <a:lumOff val="5000"/>
                  </a:schemeClr>
                </a:solidFill>
                <a:latin typeface="NikoshBAN" panose="02000000000000000000" pitchFamily="2" charset="0"/>
                <a:cs typeface="NikoshBAN" panose="02000000000000000000" pitchFamily="2" charset="0"/>
              </a:rPr>
              <a:t>ং</a:t>
            </a:r>
            <a:r>
              <a:rPr lang="en-US" sz="2800" b="1" dirty="0">
                <a:solidFill>
                  <a:schemeClr val="tx1">
                    <a:lumMod val="95000"/>
                    <a:lumOff val="5000"/>
                  </a:schemeClr>
                </a:solidFill>
                <a:latin typeface="NikoshBAN" panose="02000000000000000000" pitchFamily="2" charset="0"/>
                <a:cs typeface="NikoshBAN" panose="02000000000000000000" pitchFamily="2" charset="0"/>
              </a:rPr>
              <a:t>ব</a:t>
            </a:r>
            <a:r>
              <a:rPr lang="as-IN" sz="2800" b="1" dirty="0">
                <a:solidFill>
                  <a:schemeClr val="tx1">
                    <a:lumMod val="95000"/>
                    <a:lumOff val="5000"/>
                  </a:schemeClr>
                </a:solidFill>
                <a:latin typeface="NikoshBAN" panose="02000000000000000000" pitchFamily="2" charset="0"/>
                <a:cs typeface="NikoshBAN" panose="02000000000000000000" pitchFamily="2" charset="0"/>
              </a:rPr>
              <a:t>র</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্ধনা</a:t>
            </a:r>
            <a:r>
              <a:rPr lang="as-IN" sz="2800" b="1" dirty="0">
                <a:solidFill>
                  <a:schemeClr val="tx1">
                    <a:lumMod val="95000"/>
                    <a:lumOff val="5000"/>
                  </a:schemeClr>
                </a:solidFill>
                <a:latin typeface="NikoshBAN" panose="02000000000000000000" pitchFamily="2" charset="0"/>
                <a:cs typeface="NikoshBAN" panose="02000000000000000000" pitchFamily="2" charset="0"/>
              </a:rPr>
              <a:t>' সম্পর্কে সরেজমিন তদন্ত</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প</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র্যবেক্ষণ</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করে</a:t>
            </a:r>
            <a:r>
              <a:rPr lang="as-IN" sz="2800" b="1" dirty="0">
                <a:solidFill>
                  <a:schemeClr val="tx1">
                    <a:lumMod val="95000"/>
                    <a:lumOff val="5000"/>
                  </a:schemeClr>
                </a:solidFill>
                <a:latin typeface="NikoshBAN" panose="02000000000000000000" pitchFamily="2" charset="0"/>
                <a:cs typeface="NikoshBAN" panose="02000000000000000000" pitchFamily="2" charset="0"/>
              </a:rPr>
              <a:t> করে নিম্নোক্ত</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প্রতিবেদন আপনার সদয় অবগতি ও প্রয়োজনীয় ব্যবস্থা গ্রহণের জন্য</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প</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শ</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করছি।</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নিবেদক</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সুমাইয়া খাতুন </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আহবায়ক</a:t>
            </a:r>
            <a:r>
              <a:rPr lang="en-US" sz="2800" b="1" dirty="0">
                <a:solidFill>
                  <a:schemeClr val="tx1">
                    <a:lumMod val="95000"/>
                    <a:lumOff val="5000"/>
                  </a:schemeClr>
                </a:solidFill>
                <a:latin typeface="NikoshBAN" panose="02000000000000000000" pitchFamily="2" charset="0"/>
                <a:cs typeface="NikoshBAN" panose="02000000000000000000" pitchFamily="2" charset="0"/>
              </a:rPr>
              <a:t/>
            </a:r>
            <a:br>
              <a:rPr lang="en-US" sz="2800" b="1" dirty="0">
                <a:solidFill>
                  <a:schemeClr val="tx1">
                    <a:lumMod val="95000"/>
                    <a:lumOff val="5000"/>
                  </a:schemeClr>
                </a:solidFill>
                <a:latin typeface="NikoshBAN" panose="02000000000000000000" pitchFamily="2" charset="0"/>
                <a:cs typeface="NikoshBAN" panose="02000000000000000000" pitchFamily="2" charset="0"/>
              </a:rPr>
            </a:br>
            <a:r>
              <a:rPr lang="en-US" sz="2800" b="1" dirty="0">
                <a:solidFill>
                  <a:schemeClr val="tx1">
                    <a:lumMod val="95000"/>
                    <a:lumOff val="5000"/>
                  </a:schemeClr>
                </a:solidFill>
                <a:latin typeface="NikoshBAN" panose="02000000000000000000" pitchFamily="2" charset="0"/>
                <a:cs typeface="NikoshBAN" panose="02000000000000000000" pitchFamily="2" charset="0"/>
              </a:rPr>
              <a:t>   ন</a:t>
            </a:r>
            <a:r>
              <a:rPr lang="as-IN" sz="2800" b="1" dirty="0">
                <a:solidFill>
                  <a:schemeClr val="tx1">
                    <a:lumMod val="95000"/>
                    <a:lumOff val="5000"/>
                  </a:schemeClr>
                </a:solidFill>
                <a:latin typeface="NikoshBAN" panose="02000000000000000000" pitchFamily="2" charset="0"/>
                <a:cs typeface="NikoshBAN" panose="02000000000000000000" pitchFamily="2" charset="0"/>
              </a:rPr>
              <a:t>ব</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ীনবরণ</a:t>
            </a:r>
            <a:r>
              <a:rPr lang="en-US" sz="2800" b="1" dirty="0">
                <a:solidFill>
                  <a:schemeClr val="tx1">
                    <a:lumMod val="95000"/>
                    <a:lumOff val="5000"/>
                  </a:schemeClr>
                </a:solidFill>
                <a:latin typeface="NikoshBAN" panose="02000000000000000000" pitchFamily="2" charset="0"/>
                <a:cs typeface="NikoshBAN" panose="02000000000000000000" pitchFamily="2" charset="0"/>
              </a:rPr>
              <a:t> ও </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বিদায়</a:t>
            </a:r>
            <a:r>
              <a:rPr lang="en-US" sz="2800" b="1" dirty="0">
                <a:solidFill>
                  <a:schemeClr val="tx1">
                    <a:lumMod val="95000"/>
                    <a:lumOff val="5000"/>
                  </a:schemeClr>
                </a:solidFill>
                <a:latin typeface="NikoshBAN" panose="02000000000000000000" pitchFamily="2" charset="0"/>
                <a:cs typeface="NikoshBAN" panose="02000000000000000000" pitchFamily="2" charset="0"/>
              </a:rPr>
              <a:t>-স</a:t>
            </a:r>
            <a:r>
              <a:rPr lang="as-IN" sz="2800" b="1" dirty="0">
                <a:solidFill>
                  <a:schemeClr val="tx1">
                    <a:lumMod val="95000"/>
                    <a:lumOff val="5000"/>
                  </a:schemeClr>
                </a:solidFill>
                <a:latin typeface="NikoshBAN" panose="02000000000000000000" pitchFamily="2" charset="0"/>
                <a:cs typeface="NikoshBAN" panose="02000000000000000000" pitchFamily="2" charset="0"/>
              </a:rPr>
              <a:t>ং</a:t>
            </a:r>
            <a:r>
              <a:rPr lang="en-US" sz="2800" b="1" dirty="0">
                <a:solidFill>
                  <a:schemeClr val="tx1">
                    <a:lumMod val="95000"/>
                    <a:lumOff val="5000"/>
                  </a:schemeClr>
                </a:solidFill>
                <a:latin typeface="NikoshBAN" panose="02000000000000000000" pitchFamily="2" charset="0"/>
                <a:cs typeface="NikoshBAN" panose="02000000000000000000" pitchFamily="2" charset="0"/>
              </a:rPr>
              <a:t>ব</a:t>
            </a:r>
            <a:r>
              <a:rPr lang="as-IN" sz="2800" b="1" dirty="0">
                <a:solidFill>
                  <a:schemeClr val="tx1">
                    <a:lumMod val="95000"/>
                    <a:lumOff val="5000"/>
                  </a:schemeClr>
                </a:solidFill>
                <a:latin typeface="NikoshBAN" panose="02000000000000000000" pitchFamily="2" charset="0"/>
                <a:cs typeface="NikoshBAN" panose="02000000000000000000" pitchFamily="2" charset="0"/>
              </a:rPr>
              <a:t>র</a:t>
            </a:r>
            <a:r>
              <a:rPr lang="en-US" sz="2800" b="1" dirty="0" err="1">
                <a:solidFill>
                  <a:schemeClr val="tx1">
                    <a:lumMod val="95000"/>
                    <a:lumOff val="5000"/>
                  </a:schemeClr>
                </a:solidFill>
                <a:latin typeface="NikoshBAN" panose="02000000000000000000" pitchFamily="2" charset="0"/>
                <a:cs typeface="NikoshBAN" panose="02000000000000000000" pitchFamily="2" charset="0"/>
              </a:rPr>
              <a:t>্ধনা</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ক</a:t>
            </a:r>
            <a:r>
              <a:rPr lang="en-US" sz="2800" b="1" dirty="0">
                <a:solidFill>
                  <a:schemeClr val="tx1">
                    <a:lumMod val="95000"/>
                    <a:lumOff val="5000"/>
                  </a:schemeClr>
                </a:solidFill>
                <a:latin typeface="NikoshBAN" panose="02000000000000000000" pitchFamily="2" charset="0"/>
                <a:cs typeface="NikoshBAN" panose="02000000000000000000" pitchFamily="2" charset="0"/>
              </a:rPr>
              <a:t>ম</a:t>
            </a:r>
            <a:r>
              <a:rPr lang="as-IN" sz="2800" b="1" dirty="0">
                <a:solidFill>
                  <a:schemeClr val="tx1">
                    <a:lumMod val="95000"/>
                    <a:lumOff val="5000"/>
                  </a:schemeClr>
                </a:solidFill>
                <a:latin typeface="NikoshBAN" panose="02000000000000000000" pitchFamily="2" charset="0"/>
                <a:cs typeface="NikoshBAN" panose="02000000000000000000" pitchFamily="2" charset="0"/>
              </a:rPr>
              <a:t>িট</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en-US" sz="2800" dirty="0">
                <a:solidFill>
                  <a:srgbClr val="FF0000"/>
                </a:solidFill>
                <a:latin typeface="NikoshBAN" panose="02000000000000000000" pitchFamily="2" charset="0"/>
                <a:cs typeface="NikoshBAN" panose="02000000000000000000" pitchFamily="2" charset="0"/>
              </a:rPr>
              <a:t>(</a:t>
            </a:r>
            <a:r>
              <a:rPr lang="as-IN" sz="2800" dirty="0">
                <a:solidFill>
                  <a:srgbClr val="FF0000"/>
                </a:solidFill>
                <a:latin typeface="NikoshBAN" panose="02000000000000000000" pitchFamily="2" charset="0"/>
                <a:cs typeface="NikoshBAN" panose="02000000000000000000" pitchFamily="2" charset="0"/>
              </a:rPr>
              <a:t>প</a:t>
            </a:r>
            <a:r>
              <a:rPr lang="en-US" sz="2800" dirty="0">
                <a:solidFill>
                  <a:srgbClr val="FF0000"/>
                </a:solidFill>
                <a:latin typeface="NikoshBAN" panose="02000000000000000000" pitchFamily="2" charset="0"/>
                <a:cs typeface="NikoshBAN" panose="02000000000000000000" pitchFamily="2" charset="0"/>
              </a:rPr>
              <a:t>র</a:t>
            </a:r>
            <a:r>
              <a:rPr lang="as-IN" sz="2800" dirty="0">
                <a:solidFill>
                  <a:srgbClr val="FF0000"/>
                </a:solidFill>
                <a:latin typeface="NikoshBAN" panose="02000000000000000000" pitchFamily="2" charset="0"/>
                <a:cs typeface="NikoshBAN" panose="02000000000000000000" pitchFamily="2" charset="0"/>
              </a:rPr>
              <a:t>ে</a:t>
            </a:r>
            <a:r>
              <a:rPr lang="en-US" sz="2800" dirty="0">
                <a:solidFill>
                  <a:srgbClr val="FF0000"/>
                </a:solidFill>
                <a:latin typeface="NikoshBAN" panose="02000000000000000000" pitchFamily="2" charset="0"/>
                <a:cs typeface="NikoshBAN" panose="02000000000000000000" pitchFamily="2" charset="0"/>
              </a:rPr>
              <a:t>র </a:t>
            </a:r>
            <a:r>
              <a:rPr lang="en-US" sz="2800" dirty="0" err="1">
                <a:solidFill>
                  <a:srgbClr val="FF0000"/>
                </a:solidFill>
                <a:latin typeface="NikoshBAN" panose="02000000000000000000" pitchFamily="2" charset="0"/>
                <a:cs typeface="NikoshBAN" panose="02000000000000000000" pitchFamily="2" charset="0"/>
              </a:rPr>
              <a:t>পাতা</a:t>
            </a:r>
            <a:r>
              <a:rPr lang="en-US" sz="2800" dirty="0">
                <a:solidFill>
                  <a:srgbClr val="FF0000"/>
                </a:solidFill>
                <a:latin typeface="NikoshBAN" panose="02000000000000000000" pitchFamily="2" charset="0"/>
                <a:cs typeface="NikoshBAN" panose="02000000000000000000" pitchFamily="2" charset="0"/>
              </a:rPr>
              <a:t>)</a:t>
            </a:r>
            <a:r>
              <a:rPr lang="as-IN"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291916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DF50DE-7186-40C7-B6FA-272F0B7130EB}"/>
              </a:ext>
            </a:extLst>
          </p:cNvPr>
          <p:cNvSpPr/>
          <p:nvPr/>
        </p:nvSpPr>
        <p:spPr>
          <a:xfrm>
            <a:off x="65317" y="65317"/>
            <a:ext cx="12048565" cy="6723529"/>
          </a:xfrm>
          <a:prstGeom prst="rect">
            <a:avLst/>
          </a:prstGeom>
          <a:noFill/>
          <a:ln w="762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70C0"/>
                </a:solidFill>
                <a:latin typeface="NikoshBAN" panose="02000000000000000000" pitchFamily="2" charset="0"/>
                <a:cs typeface="NikoshBAN" panose="02000000000000000000" pitchFamily="2" charset="0"/>
              </a:rPr>
              <a:t>                              </a:t>
            </a:r>
            <a:r>
              <a:rPr lang="en-US" sz="2400" dirty="0" smtClean="0">
                <a:solidFill>
                  <a:srgbClr val="0070C0"/>
                </a:solidFill>
                <a:latin typeface="NikoshBAN" panose="02000000000000000000" pitchFamily="2" charset="0"/>
                <a:cs typeface="NikoshBAN" panose="02000000000000000000" pitchFamily="2" charset="0"/>
              </a:rPr>
              <a:t> </a:t>
            </a:r>
            <a:r>
              <a:rPr lang="en-US" sz="3200" b="1" dirty="0">
                <a:solidFill>
                  <a:srgbClr val="7030A0"/>
                </a:solidFill>
                <a:latin typeface="NikoshBAN" panose="02000000000000000000" pitchFamily="2" charset="0"/>
                <a:cs typeface="NikoshBAN" panose="02000000000000000000" pitchFamily="2" charset="0"/>
              </a:rPr>
              <a:t>প</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a:t>
            </a:r>
            <a:r>
              <a:rPr lang="as-IN" sz="3200" b="1" dirty="0">
                <a:solidFill>
                  <a:srgbClr val="7030A0"/>
                </a:solidFill>
                <a:latin typeface="NikoshBAN" panose="02000000000000000000" pitchFamily="2" charset="0"/>
                <a:cs typeface="NikoshBAN" panose="02000000000000000000" pitchFamily="2" charset="0"/>
              </a:rPr>
              <a:t>ত</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ব</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দ</a:t>
            </a:r>
            <a:r>
              <a:rPr lang="en-US" sz="3200" b="1" dirty="0">
                <a:solidFill>
                  <a:srgbClr val="7030A0"/>
                </a:solidFill>
                <a:latin typeface="NikoshBAN" panose="02000000000000000000" pitchFamily="2" charset="0"/>
                <a:cs typeface="NikoshBAN" panose="02000000000000000000" pitchFamily="2" charset="0"/>
              </a:rPr>
              <a:t>ন</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 </a:t>
            </a:r>
            <a:r>
              <a:rPr lang="as-IN" sz="3200" b="1" dirty="0">
                <a:solidFill>
                  <a:srgbClr val="7030A0"/>
                </a:solidFill>
                <a:latin typeface="NikoshBAN" panose="02000000000000000000" pitchFamily="2" charset="0"/>
                <a:cs typeface="NikoshBAN" panose="02000000000000000000" pitchFamily="2" charset="0"/>
              </a:rPr>
              <a:t>প</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র</a:t>
            </a:r>
            <a:r>
              <a:rPr lang="en-US" sz="3200" b="1" dirty="0" err="1">
                <a:solidFill>
                  <a:srgbClr val="7030A0"/>
                </a:solidFill>
                <a:latin typeface="NikoshBAN" panose="02000000000000000000" pitchFamily="2" charset="0"/>
                <a:cs typeface="NikoshBAN" panose="02000000000000000000" pitchFamily="2" charset="0"/>
              </a:rPr>
              <a:t>কৃতি</a:t>
            </a:r>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 </a:t>
            </a:r>
            <a:r>
              <a:rPr lang="as-IN" sz="3200" b="1" dirty="0">
                <a:solidFill>
                  <a:srgbClr val="7030A0"/>
                </a:solidFill>
                <a:latin typeface="NikoshBAN" panose="02000000000000000000" pitchFamily="2" charset="0"/>
                <a:cs typeface="NikoshBAN" panose="02000000000000000000" pitchFamily="2" charset="0"/>
              </a:rPr>
              <a:t>আ</a:t>
            </a:r>
            <a:r>
              <a:rPr lang="en-US" sz="3200" b="1" dirty="0" err="1">
                <a:solidFill>
                  <a:srgbClr val="7030A0"/>
                </a:solidFill>
                <a:latin typeface="NikoshBAN" panose="02000000000000000000" pitchFamily="2" charset="0"/>
                <a:cs typeface="NikoshBAN" panose="02000000000000000000" pitchFamily="2" charset="0"/>
              </a:rPr>
              <a:t>দৃষ্ট</a:t>
            </a:r>
            <a:r>
              <a:rPr lang="en-US" sz="3200" b="1" dirty="0">
                <a:solidFill>
                  <a:srgbClr val="7030A0"/>
                </a:solidFill>
                <a:latin typeface="NikoshBAN" panose="02000000000000000000" pitchFamily="2" charset="0"/>
                <a:cs typeface="NikoshBAN" panose="02000000000000000000" pitchFamily="2" charset="0"/>
              </a:rPr>
              <a:t> </a:t>
            </a:r>
            <a:r>
              <a:rPr lang="en-US" sz="3200" b="1" dirty="0" err="1">
                <a:solidFill>
                  <a:srgbClr val="7030A0"/>
                </a:solidFill>
                <a:latin typeface="NikoshBAN" panose="02000000000000000000" pitchFamily="2" charset="0"/>
                <a:cs typeface="NikoshBAN" panose="02000000000000000000" pitchFamily="2" charset="0"/>
              </a:rPr>
              <a:t>প্রতিবেদন</a:t>
            </a:r>
            <a:endParaRPr lang="en-US" sz="3200" b="1" dirty="0">
              <a:solidFill>
                <a:srgbClr val="7030A0"/>
              </a:solidFill>
              <a:latin typeface="NikoshBAN" panose="02000000000000000000" pitchFamily="2" charset="0"/>
              <a:cs typeface="NikoshBAN" panose="02000000000000000000" pitchFamily="2" charset="0"/>
            </a:endParaRPr>
          </a:p>
          <a:p>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err="1">
                <a:solidFill>
                  <a:srgbClr val="7030A0"/>
                </a:solidFill>
                <a:latin typeface="NikoshBAN" panose="02000000000000000000" pitchFamily="2" charset="0"/>
                <a:cs typeface="NikoshBAN" panose="02000000000000000000" pitchFamily="2" charset="0"/>
              </a:rPr>
              <a:t>প্রতিবেদনের</a:t>
            </a:r>
            <a:r>
              <a:rPr lang="en-US" sz="3200" b="1" dirty="0">
                <a:solidFill>
                  <a:srgbClr val="7030A0"/>
                </a:solidFill>
                <a:latin typeface="NikoshBAN" panose="02000000000000000000" pitchFamily="2" charset="0"/>
                <a:cs typeface="NikoshBAN" panose="02000000000000000000" pitchFamily="2" charset="0"/>
              </a:rPr>
              <a:t> </a:t>
            </a:r>
            <a:r>
              <a:rPr lang="en-US" sz="3200" b="1" dirty="0" err="1">
                <a:solidFill>
                  <a:srgbClr val="7030A0"/>
                </a:solidFill>
                <a:latin typeface="NikoshBAN" panose="02000000000000000000" pitchFamily="2" charset="0"/>
                <a:cs typeface="NikoshBAN" panose="02000000000000000000" pitchFamily="2" charset="0"/>
              </a:rPr>
              <a:t>শিরোনাম</a:t>
            </a:r>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a:t>
            </a:r>
            <a:r>
              <a:rPr lang="as-IN" sz="3200" b="1" dirty="0" smtClean="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ন</a:t>
            </a:r>
            <a:r>
              <a:rPr lang="as-IN" sz="3200" b="1" dirty="0">
                <a:solidFill>
                  <a:srgbClr val="7030A0"/>
                </a:solidFill>
                <a:latin typeface="NikoshBAN" panose="02000000000000000000" pitchFamily="2" charset="0"/>
                <a:cs typeface="NikoshBAN" panose="02000000000000000000" pitchFamily="2" charset="0"/>
              </a:rPr>
              <a:t>ব</a:t>
            </a:r>
            <a:r>
              <a:rPr lang="en-US" sz="3200" b="1" dirty="0" err="1">
                <a:solidFill>
                  <a:srgbClr val="7030A0"/>
                </a:solidFill>
                <a:latin typeface="NikoshBAN" panose="02000000000000000000" pitchFamily="2" charset="0"/>
                <a:cs typeface="NikoshBAN" panose="02000000000000000000" pitchFamily="2" charset="0"/>
              </a:rPr>
              <a:t>ীনবরণ</a:t>
            </a:r>
            <a:r>
              <a:rPr lang="en-US" sz="3200" b="1" dirty="0">
                <a:solidFill>
                  <a:srgbClr val="7030A0"/>
                </a:solidFill>
                <a:latin typeface="NikoshBAN" panose="02000000000000000000" pitchFamily="2" charset="0"/>
                <a:cs typeface="NikoshBAN" panose="02000000000000000000" pitchFamily="2" charset="0"/>
              </a:rPr>
              <a:t> ও </a:t>
            </a:r>
            <a:r>
              <a:rPr lang="en-US" sz="3200" b="1" dirty="0" err="1">
                <a:solidFill>
                  <a:srgbClr val="7030A0"/>
                </a:solidFill>
                <a:latin typeface="NikoshBAN" panose="02000000000000000000" pitchFamily="2" charset="0"/>
                <a:cs typeface="NikoshBAN" panose="02000000000000000000" pitchFamily="2" charset="0"/>
              </a:rPr>
              <a:t>বিদায়</a:t>
            </a:r>
            <a:r>
              <a:rPr lang="en-US" sz="3200" b="1" dirty="0">
                <a:solidFill>
                  <a:srgbClr val="7030A0"/>
                </a:solidFill>
                <a:latin typeface="NikoshBAN" panose="02000000000000000000" pitchFamily="2" charset="0"/>
                <a:cs typeface="NikoshBAN" panose="02000000000000000000" pitchFamily="2" charset="0"/>
              </a:rPr>
              <a:t>-স</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ব</a:t>
            </a:r>
            <a:r>
              <a:rPr lang="as-IN" sz="3200" b="1" dirty="0">
                <a:solidFill>
                  <a:srgbClr val="7030A0"/>
                </a:solidFill>
                <a:latin typeface="NikoshBAN" panose="02000000000000000000" pitchFamily="2" charset="0"/>
                <a:cs typeface="NikoshBAN" panose="02000000000000000000" pitchFamily="2" charset="0"/>
              </a:rPr>
              <a:t>র</a:t>
            </a:r>
            <a:r>
              <a:rPr lang="en-US" sz="3200" b="1" dirty="0" err="1">
                <a:solidFill>
                  <a:srgbClr val="7030A0"/>
                </a:solidFill>
                <a:latin typeface="NikoshBAN" panose="02000000000000000000" pitchFamily="2" charset="0"/>
                <a:cs typeface="NikoshBAN" panose="02000000000000000000" pitchFamily="2" charset="0"/>
              </a:rPr>
              <a:t>্ধনা</a:t>
            </a:r>
            <a:r>
              <a:rPr lang="as-IN" sz="3200" b="1" dirty="0">
                <a:solidFill>
                  <a:srgbClr val="7030A0"/>
                </a:solidFill>
                <a:latin typeface="NikoshBAN" panose="02000000000000000000" pitchFamily="2" charset="0"/>
                <a:cs typeface="NikoshBAN" panose="02000000000000000000" pitchFamily="2" charset="0"/>
              </a:rPr>
              <a:t>’</a:t>
            </a:r>
            <a:endParaRPr lang="en-US" sz="3200" b="1" dirty="0">
              <a:solidFill>
                <a:srgbClr val="7030A0"/>
              </a:solidFill>
              <a:latin typeface="NikoshBAN" panose="02000000000000000000" pitchFamily="2" charset="0"/>
              <a:cs typeface="NikoshBAN" panose="02000000000000000000" pitchFamily="2" charset="0"/>
            </a:endParaRPr>
          </a:p>
          <a:p>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err="1">
                <a:solidFill>
                  <a:srgbClr val="7030A0"/>
                </a:solidFill>
                <a:latin typeface="NikoshBAN" panose="02000000000000000000" pitchFamily="2" charset="0"/>
                <a:cs typeface="NikoshBAN" panose="02000000000000000000" pitchFamily="2" charset="0"/>
              </a:rPr>
              <a:t>প্রতিবেদন</a:t>
            </a:r>
            <a:r>
              <a:rPr lang="en-US" sz="3200" b="1" dirty="0">
                <a:solidFill>
                  <a:srgbClr val="7030A0"/>
                </a:solidFill>
                <a:latin typeface="NikoshBAN" panose="02000000000000000000" pitchFamily="2" charset="0"/>
                <a:cs typeface="NikoshBAN" panose="02000000000000000000" pitchFamily="2" charset="0"/>
              </a:rPr>
              <a:t> ত</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 </a:t>
            </a:r>
            <a:r>
              <a:rPr lang="as-IN" sz="3200" b="1" dirty="0">
                <a:solidFill>
                  <a:srgbClr val="7030A0"/>
                </a:solidFill>
                <a:latin typeface="NikoshBAN" panose="02000000000000000000" pitchFamily="2" charset="0"/>
                <a:cs typeface="NikoshBAN" panose="02000000000000000000" pitchFamily="2" charset="0"/>
              </a:rPr>
              <a:t>স</a:t>
            </a:r>
            <a:r>
              <a:rPr lang="en-US" sz="3200" b="1" dirty="0" err="1">
                <a:solidFill>
                  <a:srgbClr val="7030A0"/>
                </a:solidFill>
                <a:latin typeface="NikoshBAN" panose="02000000000000000000" pitchFamily="2" charset="0"/>
                <a:cs typeface="NikoshBAN" panose="02000000000000000000" pitchFamily="2" charset="0"/>
              </a:rPr>
              <a:t>্থান</a:t>
            </a:r>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a:solidFill>
                  <a:srgbClr val="7030A0"/>
                </a:solidFill>
                <a:latin typeface="NikoshBAN" panose="02000000000000000000" pitchFamily="2" charset="0"/>
                <a:cs typeface="NikoshBAN" panose="02000000000000000000" pitchFamily="2" charset="0"/>
              </a:rPr>
              <a:t>- </a:t>
            </a:r>
            <a:r>
              <a:rPr lang="bn-IN" sz="3200" b="1" dirty="0">
                <a:solidFill>
                  <a:srgbClr val="7030A0"/>
                </a:solidFill>
                <a:latin typeface="NikoshBAN" panose="02000000000000000000" pitchFamily="2" charset="0"/>
                <a:cs typeface="NikoshBAN" panose="02000000000000000000" pitchFamily="2" charset="0"/>
              </a:rPr>
              <a:t>জোকা দিঘীরপার </a:t>
            </a:r>
            <a:r>
              <a:rPr lang="bn-IN" sz="3200" b="1" dirty="0" smtClean="0">
                <a:solidFill>
                  <a:srgbClr val="7030A0"/>
                </a:solidFill>
                <a:latin typeface="NikoshBAN" panose="02000000000000000000" pitchFamily="2" charset="0"/>
                <a:cs typeface="NikoshBAN" panose="02000000000000000000" pitchFamily="2" charset="0"/>
              </a:rPr>
              <a:t>মাধ্যমিক বিদ্যালয়, </a:t>
            </a:r>
          </a:p>
          <a:p>
            <a:r>
              <a:rPr lang="bn-IN" sz="3200" b="1" dirty="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                                                           মনিরামপুর,যশোর</a:t>
            </a:r>
            <a:r>
              <a:rPr lang="en-US" sz="3200" b="1" dirty="0" smtClean="0">
                <a:solidFill>
                  <a:srgbClr val="7030A0"/>
                </a:solidFill>
                <a:latin typeface="NikoshBAN" panose="02000000000000000000" pitchFamily="2" charset="0"/>
                <a:cs typeface="NikoshBAN" panose="02000000000000000000" pitchFamily="2" charset="0"/>
              </a:rPr>
              <a:t>।</a:t>
            </a:r>
            <a:endParaRPr lang="bn-IN" sz="3200" b="1" dirty="0" smtClean="0">
              <a:solidFill>
                <a:srgbClr val="7030A0"/>
              </a:solidFill>
              <a:latin typeface="NikoshBAN" panose="02000000000000000000" pitchFamily="2" charset="0"/>
              <a:cs typeface="NikoshBAN" panose="02000000000000000000" pitchFamily="2" charset="0"/>
            </a:endParaRPr>
          </a:p>
          <a:p>
            <a:r>
              <a:rPr lang="en-US" sz="3200" b="1" dirty="0" smtClean="0">
                <a:solidFill>
                  <a:srgbClr val="7030A0"/>
                </a:solidFill>
                <a:latin typeface="NikoshBAN" panose="02000000000000000000" pitchFamily="2" charset="0"/>
                <a:cs typeface="NikoshBAN" panose="02000000000000000000" pitchFamily="2" charset="0"/>
              </a:rPr>
              <a:t>                       </a:t>
            </a:r>
            <a:r>
              <a:rPr lang="en-US" sz="3200" b="1" dirty="0" err="1" smtClean="0">
                <a:solidFill>
                  <a:srgbClr val="7030A0"/>
                </a:solidFill>
                <a:latin typeface="NikoshBAN" panose="02000000000000000000" pitchFamily="2" charset="0"/>
                <a:cs typeface="NikoshBAN" panose="02000000000000000000" pitchFamily="2" charset="0"/>
              </a:rPr>
              <a:t>প্রতিবেদন</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a:solidFill>
                  <a:srgbClr val="7030A0"/>
                </a:solidFill>
                <a:latin typeface="NikoshBAN" panose="02000000000000000000" pitchFamily="2" charset="0"/>
                <a:cs typeface="NikoshBAN" panose="02000000000000000000" pitchFamily="2" charset="0"/>
              </a:rPr>
              <a:t>ত</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 </a:t>
            </a:r>
            <a:r>
              <a:rPr lang="as-IN" sz="3200" b="1" dirty="0">
                <a:solidFill>
                  <a:srgbClr val="7030A0"/>
                </a:solidFill>
                <a:latin typeface="NikoshBAN" panose="02000000000000000000" pitchFamily="2" charset="0"/>
                <a:cs typeface="NikoshBAN" panose="02000000000000000000" pitchFamily="2" charset="0"/>
              </a:rPr>
              <a:t>স</a:t>
            </a:r>
            <a:r>
              <a:rPr lang="en-US" sz="3200" b="1" dirty="0" err="1">
                <a:solidFill>
                  <a:srgbClr val="7030A0"/>
                </a:solidFill>
                <a:latin typeface="NikoshBAN" panose="02000000000000000000" pitchFamily="2" charset="0"/>
                <a:cs typeface="NikoshBAN" panose="02000000000000000000" pitchFamily="2" charset="0"/>
              </a:rPr>
              <a:t>ময়</a:t>
            </a:r>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as-IN" sz="3200" b="1" dirty="0">
                <a:solidFill>
                  <a:srgbClr val="7030A0"/>
                </a:solidFill>
                <a:latin typeface="NikoshBAN" panose="02000000000000000000" pitchFamily="2" charset="0"/>
                <a:cs typeface="NikoshBAN" panose="02000000000000000000" pitchFamily="2" charset="0"/>
              </a:rPr>
              <a:t>দ</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প</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র</a:t>
            </a:r>
            <a:r>
              <a:rPr lang="en-US" sz="3200" b="1" dirty="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১২</a:t>
            </a:r>
            <a:r>
              <a:rPr lang="as-IN" sz="3200" b="1" dirty="0" smtClean="0">
                <a:solidFill>
                  <a:srgbClr val="7030A0"/>
                </a:solidFill>
                <a:latin typeface="NikoshBAN" panose="02000000000000000000" pitchFamily="2" charset="0"/>
                <a:cs typeface="NikoshBAN" panose="02000000000000000000" pitchFamily="2" charset="0"/>
              </a:rPr>
              <a:t>ট</a:t>
            </a:r>
            <a:r>
              <a:rPr lang="en-US" sz="3200" b="1" dirty="0">
                <a:solidFill>
                  <a:srgbClr val="7030A0"/>
                </a:solidFill>
                <a:latin typeface="NikoshBAN" panose="02000000000000000000" pitchFamily="2" charset="0"/>
                <a:cs typeface="NikoshBAN" panose="02000000000000000000" pitchFamily="2" charset="0"/>
              </a:rPr>
              <a:t>া।</a:t>
            </a:r>
          </a:p>
          <a:p>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err="1">
                <a:solidFill>
                  <a:srgbClr val="7030A0"/>
                </a:solidFill>
                <a:latin typeface="NikoshBAN" panose="02000000000000000000" pitchFamily="2" charset="0"/>
                <a:cs typeface="NikoshBAN" panose="02000000000000000000" pitchFamily="2" charset="0"/>
              </a:rPr>
              <a:t>প্রতিবেদ</a:t>
            </a:r>
            <a:r>
              <a:rPr lang="as-IN" sz="3200" b="1" dirty="0">
                <a:solidFill>
                  <a:srgbClr val="7030A0"/>
                </a:solidFill>
                <a:latin typeface="NikoshBAN" panose="02000000000000000000" pitchFamily="2" charset="0"/>
                <a:cs typeface="NikoshBAN" panose="02000000000000000000" pitchFamily="2" charset="0"/>
              </a:rPr>
              <a:t>ক</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র</a:t>
            </a:r>
            <a:r>
              <a:rPr lang="en-US" sz="3200" b="1" dirty="0">
                <a:solidFill>
                  <a:srgbClr val="7030A0"/>
                </a:solidFill>
                <a:latin typeface="NikoshBAN" panose="02000000000000000000" pitchFamily="2" charset="0"/>
                <a:cs typeface="NikoshBAN" panose="02000000000000000000" pitchFamily="2" charset="0"/>
              </a:rPr>
              <a:t> </a:t>
            </a:r>
            <a:r>
              <a:rPr lang="as-IN" sz="3200" b="1" dirty="0">
                <a:solidFill>
                  <a:srgbClr val="7030A0"/>
                </a:solidFill>
                <a:latin typeface="NikoshBAN" panose="02000000000000000000" pitchFamily="2" charset="0"/>
                <a:cs typeface="NikoshBAN" panose="02000000000000000000" pitchFamily="2" charset="0"/>
              </a:rPr>
              <a:t>ন</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ম</a:t>
            </a:r>
            <a:r>
              <a:rPr lang="en-US" sz="3200" b="1" dirty="0">
                <a:solidFill>
                  <a:srgbClr val="7030A0"/>
                </a:solidFill>
                <a:latin typeface="NikoshBAN" panose="02000000000000000000" pitchFamily="2" charset="0"/>
                <a:cs typeface="NikoshBAN" panose="02000000000000000000" pitchFamily="2" charset="0"/>
              </a:rPr>
              <a:t> </a:t>
            </a:r>
            <a:r>
              <a:rPr lang="as-IN" sz="3200" b="1" dirty="0">
                <a:solidFill>
                  <a:srgbClr val="7030A0"/>
                </a:solidFill>
                <a:latin typeface="NikoshBAN" panose="02000000000000000000" pitchFamily="2" charset="0"/>
                <a:cs typeface="NikoshBAN" panose="02000000000000000000" pitchFamily="2" charset="0"/>
              </a:rPr>
              <a:t>ও</a:t>
            </a:r>
            <a:r>
              <a:rPr lang="en-US" sz="3200" b="1" dirty="0">
                <a:solidFill>
                  <a:srgbClr val="7030A0"/>
                </a:solidFill>
                <a:latin typeface="NikoshBAN" panose="02000000000000000000" pitchFamily="2" charset="0"/>
                <a:cs typeface="NikoshBAN" panose="02000000000000000000" pitchFamily="2" charset="0"/>
              </a:rPr>
              <a:t> </a:t>
            </a:r>
            <a:r>
              <a:rPr lang="en-US" sz="3200" b="1" dirty="0" err="1" smtClean="0">
                <a:solidFill>
                  <a:srgbClr val="7030A0"/>
                </a:solidFill>
                <a:latin typeface="NikoshBAN" panose="02000000000000000000" pitchFamily="2" charset="0"/>
                <a:cs typeface="NikoshBAN" panose="02000000000000000000" pitchFamily="2" charset="0"/>
              </a:rPr>
              <a:t>ঠিকানা</a:t>
            </a:r>
            <a:r>
              <a:rPr lang="bn-IN"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সুমাইয়া খাতুন</a:t>
            </a:r>
            <a:endParaRPr lang="en-US" sz="3200" b="1" dirty="0">
              <a:solidFill>
                <a:srgbClr val="7030A0"/>
              </a:solidFill>
              <a:latin typeface="NikoshBAN" panose="02000000000000000000" pitchFamily="2" charset="0"/>
              <a:cs typeface="NikoshBAN" panose="02000000000000000000" pitchFamily="2" charset="0"/>
            </a:endParaRPr>
          </a:p>
          <a:p>
            <a:r>
              <a:rPr lang="en-US" sz="3200" b="1" dirty="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মনিরামপুর,যশোর</a:t>
            </a:r>
            <a:r>
              <a:rPr lang="en-US" sz="3200" b="1" dirty="0" smtClean="0">
                <a:solidFill>
                  <a:srgbClr val="7030A0"/>
                </a:solidFill>
                <a:latin typeface="NikoshBAN" panose="02000000000000000000" pitchFamily="2" charset="0"/>
                <a:cs typeface="NikoshBAN" panose="02000000000000000000" pitchFamily="2" charset="0"/>
              </a:rPr>
              <a:t>।</a:t>
            </a:r>
            <a:endParaRPr lang="en-US" sz="3200" b="1" dirty="0">
              <a:solidFill>
                <a:srgbClr val="7030A0"/>
              </a:solidFill>
              <a:latin typeface="NikoshBAN" panose="02000000000000000000" pitchFamily="2" charset="0"/>
              <a:cs typeface="NikoshBAN" panose="02000000000000000000" pitchFamily="2" charset="0"/>
            </a:endParaRPr>
          </a:p>
          <a:p>
            <a:r>
              <a:rPr lang="en-US" sz="3200" b="1" dirty="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 </a:t>
            </a:r>
            <a:r>
              <a:rPr lang="en-US" sz="3200" b="1" dirty="0" err="1" smtClean="0">
                <a:solidFill>
                  <a:srgbClr val="7030A0"/>
                </a:solidFill>
                <a:latin typeface="NikoshBAN" panose="02000000000000000000" pitchFamily="2" charset="0"/>
                <a:cs typeface="NikoshBAN" panose="02000000000000000000" pitchFamily="2" charset="0"/>
              </a:rPr>
              <a:t>প্রতিবেদন</a:t>
            </a:r>
            <a:r>
              <a:rPr lang="en-US" sz="3200" b="1" dirty="0" smtClean="0">
                <a:solidFill>
                  <a:srgbClr val="7030A0"/>
                </a:solidFill>
                <a:latin typeface="NikoshBAN" panose="02000000000000000000" pitchFamily="2" charset="0"/>
                <a:cs typeface="NikoshBAN" panose="02000000000000000000" pitchFamily="2" charset="0"/>
              </a:rPr>
              <a:t> </a:t>
            </a:r>
            <a:r>
              <a:rPr lang="en-US" sz="3200" b="1" dirty="0">
                <a:solidFill>
                  <a:srgbClr val="7030A0"/>
                </a:solidFill>
                <a:latin typeface="NikoshBAN" panose="02000000000000000000" pitchFamily="2" charset="0"/>
                <a:cs typeface="NikoshBAN" panose="02000000000000000000" pitchFamily="2" charset="0"/>
              </a:rPr>
              <a:t>ত</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a:t>
            </a:r>
            <a:r>
              <a:rPr lang="as-IN" sz="3200" b="1" dirty="0">
                <a:solidFill>
                  <a:srgbClr val="7030A0"/>
                </a:solidFill>
                <a:latin typeface="NikoshBAN" panose="02000000000000000000" pitchFamily="2" charset="0"/>
                <a:cs typeface="NikoshBAN" panose="02000000000000000000" pitchFamily="2" charset="0"/>
              </a:rPr>
              <a:t>ি</a:t>
            </a:r>
            <a:r>
              <a:rPr lang="en-US" sz="3200" b="1" dirty="0">
                <a:solidFill>
                  <a:srgbClr val="7030A0"/>
                </a:solidFill>
                <a:latin typeface="NikoshBAN" panose="02000000000000000000" pitchFamily="2" charset="0"/>
                <a:cs typeface="NikoshBAN" panose="02000000000000000000" pitchFamily="2" charset="0"/>
              </a:rPr>
              <a:t>র </a:t>
            </a:r>
            <a:r>
              <a:rPr lang="as-IN" sz="3200" b="1" dirty="0">
                <a:solidFill>
                  <a:srgbClr val="7030A0"/>
                </a:solidFill>
                <a:latin typeface="NikoshBAN" panose="02000000000000000000" pitchFamily="2" charset="0"/>
                <a:cs typeface="NikoshBAN" panose="02000000000000000000" pitchFamily="2" charset="0"/>
              </a:rPr>
              <a:t>ত</a:t>
            </a:r>
            <a:r>
              <a:rPr lang="en-US" sz="3200" b="1" dirty="0">
                <a:solidFill>
                  <a:srgbClr val="7030A0"/>
                </a:solidFill>
                <a:latin typeface="NikoshBAN" panose="02000000000000000000" pitchFamily="2" charset="0"/>
                <a:cs typeface="NikoshBAN" panose="02000000000000000000" pitchFamily="2" charset="0"/>
              </a:rPr>
              <a:t>া</a:t>
            </a:r>
            <a:r>
              <a:rPr lang="as-IN" sz="3200" b="1" dirty="0">
                <a:solidFill>
                  <a:srgbClr val="7030A0"/>
                </a:solidFill>
                <a:latin typeface="NikoshBAN" panose="02000000000000000000" pitchFamily="2" charset="0"/>
                <a:cs typeface="NikoshBAN" panose="02000000000000000000" pitchFamily="2" charset="0"/>
              </a:rPr>
              <a:t>র</a:t>
            </a:r>
            <a:r>
              <a:rPr lang="en-US" sz="3200" b="1" dirty="0" err="1">
                <a:solidFill>
                  <a:srgbClr val="7030A0"/>
                </a:solidFill>
                <a:latin typeface="NikoshBAN" panose="02000000000000000000" pitchFamily="2" charset="0"/>
                <a:cs typeface="NikoshBAN" panose="02000000000000000000" pitchFamily="2" charset="0"/>
              </a:rPr>
              <a:t>িখ</a:t>
            </a:r>
            <a:r>
              <a:rPr lang="en-US" sz="3200" b="1" dirty="0">
                <a:solidFill>
                  <a:srgbClr val="7030A0"/>
                </a:solidFill>
                <a:latin typeface="NikoshBAN" panose="02000000000000000000" pitchFamily="2" charset="0"/>
                <a:cs typeface="NikoshBAN" panose="02000000000000000000" pitchFamily="2" charset="0"/>
              </a:rPr>
              <a:t>     </a:t>
            </a:r>
            <a:r>
              <a:rPr lang="en-US" sz="3200" b="1" dirty="0" smtClean="0">
                <a:solidFill>
                  <a:srgbClr val="7030A0"/>
                </a:solidFill>
                <a:latin typeface="NikoshBAN" panose="02000000000000000000" pitchFamily="2" charset="0"/>
                <a:cs typeface="NikoshBAN" panose="02000000000000000000" pitchFamily="2" charset="0"/>
              </a:rPr>
              <a:t>- </a:t>
            </a:r>
            <a:r>
              <a:rPr lang="bn-IN" sz="3200" b="1" dirty="0">
                <a:solidFill>
                  <a:srgbClr val="7030A0"/>
                </a:solidFill>
                <a:latin typeface="NikoshBAN" panose="02000000000000000000" pitchFamily="2" charset="0"/>
                <a:cs typeface="NikoshBAN" panose="02000000000000000000" pitchFamily="2" charset="0"/>
              </a:rPr>
              <a:t>২</a:t>
            </a:r>
            <a:r>
              <a:rPr lang="bn-IN" sz="3200" b="1" dirty="0" smtClean="0">
                <a:solidFill>
                  <a:srgbClr val="7030A0"/>
                </a:solidFill>
                <a:latin typeface="NikoshBAN" panose="02000000000000000000" pitchFamily="2" charset="0"/>
                <a:cs typeface="NikoshBAN" panose="02000000000000000000" pitchFamily="2" charset="0"/>
              </a:rPr>
              <a:t>৮</a:t>
            </a:r>
            <a:r>
              <a:rPr lang="en-US" sz="3200" b="1" dirty="0" smtClean="0">
                <a:solidFill>
                  <a:srgbClr val="7030A0"/>
                </a:solidFill>
                <a:latin typeface="NikoshBAN" panose="02000000000000000000" pitchFamily="2" charset="0"/>
                <a:cs typeface="NikoshBAN" panose="02000000000000000000" pitchFamily="2" charset="0"/>
              </a:rPr>
              <a:t> </a:t>
            </a:r>
            <a:r>
              <a:rPr lang="bn-IN" sz="3200" b="1" dirty="0" smtClean="0">
                <a:solidFill>
                  <a:srgbClr val="7030A0"/>
                </a:solidFill>
                <a:latin typeface="NikoshBAN" panose="02000000000000000000" pitchFamily="2" charset="0"/>
                <a:cs typeface="NikoshBAN" panose="02000000000000000000" pitchFamily="2" charset="0"/>
              </a:rPr>
              <a:t>জানুয়ারী - </a:t>
            </a:r>
            <a:r>
              <a:rPr lang="en-US" sz="3200" b="1" dirty="0" smtClean="0">
                <a:solidFill>
                  <a:srgbClr val="7030A0"/>
                </a:solidFill>
                <a:latin typeface="NikoshBAN" panose="02000000000000000000" pitchFamily="2" charset="0"/>
                <a:cs typeface="NikoshBAN" panose="02000000000000000000" pitchFamily="2" charset="0"/>
              </a:rPr>
              <a:t>২০২৫</a:t>
            </a:r>
            <a:r>
              <a:rPr lang="bn-IN" sz="3200" b="1" dirty="0" smtClean="0">
                <a:solidFill>
                  <a:srgbClr val="7030A0"/>
                </a:solidFill>
                <a:latin typeface="NikoshBAN" panose="02000000000000000000" pitchFamily="2" charset="0"/>
                <a:cs typeface="NikoshBAN" panose="02000000000000000000" pitchFamily="2" charset="0"/>
              </a:rPr>
              <a:t> ইং</a:t>
            </a:r>
            <a:r>
              <a:rPr lang="en-US" sz="3200" b="1" dirty="0" smtClean="0">
                <a:solidFill>
                  <a:srgbClr val="7030A0"/>
                </a:solidFill>
                <a:latin typeface="NikoshBAN" panose="02000000000000000000" pitchFamily="2" charset="0"/>
                <a:cs typeface="NikoshBAN" panose="02000000000000000000" pitchFamily="2" charset="0"/>
              </a:rPr>
              <a:t>।</a:t>
            </a:r>
            <a:endParaRPr lang="en-US" sz="3200" b="1" dirty="0">
              <a:solidFill>
                <a:srgbClr val="7030A0"/>
              </a:solidFill>
              <a:latin typeface="NikoshBAN" panose="02000000000000000000" pitchFamily="2" charset="0"/>
              <a:cs typeface="NikoshBAN" panose="02000000000000000000" pitchFamily="2" charset="0"/>
            </a:endParaRPr>
          </a:p>
          <a:p>
            <a:endParaRPr lang="en-US" b="1" dirty="0">
              <a:solidFill>
                <a:srgbClr val="0070C0"/>
              </a:solidFill>
              <a:latin typeface="NikoshBAN" panose="02000000000000000000" pitchFamily="2" charset="0"/>
              <a:cs typeface="NikoshBAN" panose="02000000000000000000" pitchFamily="2" charset="0"/>
            </a:endParaRPr>
          </a:p>
          <a:p>
            <a:pPr algn="ctr"/>
            <a:r>
              <a:rPr lang="en-US" sz="3200" b="1" dirty="0">
                <a:solidFill>
                  <a:srgbClr val="FF0000"/>
                </a:solidFill>
                <a:latin typeface="NikoshBAN" panose="02000000000000000000" pitchFamily="2" charset="0"/>
                <a:cs typeface="NikoshBAN" panose="02000000000000000000" pitchFamily="2" charset="0"/>
              </a:rPr>
              <a:t>  ( </a:t>
            </a:r>
            <a:r>
              <a:rPr lang="en-US" sz="3200" b="1" dirty="0" err="1">
                <a:solidFill>
                  <a:srgbClr val="FF0000"/>
                </a:solidFill>
                <a:latin typeface="NikoshBAN" panose="02000000000000000000" pitchFamily="2" charset="0"/>
                <a:cs typeface="NikoshBAN" panose="02000000000000000000" pitchFamily="2" charset="0"/>
              </a:rPr>
              <a:t>এরুপ</a:t>
            </a:r>
            <a:r>
              <a:rPr lang="en-US" sz="3200" b="1" dirty="0">
                <a:solidFill>
                  <a:srgbClr val="FF0000"/>
                </a:solidFill>
                <a:latin typeface="NikoshBAN" panose="02000000000000000000" pitchFamily="2" charset="0"/>
                <a:cs typeface="NikoshBAN" panose="02000000000000000000" pitchFamily="2" charset="0"/>
              </a:rPr>
              <a:t> </a:t>
            </a:r>
            <a:r>
              <a:rPr lang="en-US" sz="3200" b="1" dirty="0" err="1">
                <a:solidFill>
                  <a:srgbClr val="FF0000"/>
                </a:solidFill>
                <a:latin typeface="NikoshBAN" panose="02000000000000000000" pitchFamily="2" charset="0"/>
                <a:cs typeface="NikoshBAN" panose="02000000000000000000" pitchFamily="2" charset="0"/>
              </a:rPr>
              <a:t>লি</a:t>
            </a:r>
            <a:r>
              <a:rPr lang="as-IN" sz="3200" b="1" dirty="0">
                <a:solidFill>
                  <a:srgbClr val="FF0000"/>
                </a:solidFill>
                <a:latin typeface="NikoshBAN" panose="02000000000000000000" pitchFamily="2" charset="0"/>
                <a:cs typeface="NikoshBAN" panose="02000000000000000000" pitchFamily="2" charset="0"/>
              </a:rPr>
              <a:t>খ</a:t>
            </a:r>
            <a:r>
              <a:rPr lang="en-US" sz="3200" b="1" dirty="0">
                <a:solidFill>
                  <a:srgbClr val="FF0000"/>
                </a:solidFill>
                <a:latin typeface="NikoshBAN" panose="02000000000000000000" pitchFamily="2" charset="0"/>
                <a:cs typeface="NikoshBAN" panose="02000000000000000000" pitchFamily="2" charset="0"/>
              </a:rPr>
              <a:t>া</a:t>
            </a:r>
            <a:r>
              <a:rPr lang="as-IN" sz="3200" b="1" dirty="0">
                <a:solidFill>
                  <a:srgbClr val="FF0000"/>
                </a:solidFill>
                <a:latin typeface="NikoshBAN" panose="02000000000000000000" pitchFamily="2" charset="0"/>
                <a:cs typeface="NikoshBAN" panose="02000000000000000000" pitchFamily="2" charset="0"/>
              </a:rPr>
              <a:t>র</a:t>
            </a:r>
            <a:r>
              <a:rPr lang="en-US" sz="3200" b="1" dirty="0">
                <a:solidFill>
                  <a:srgbClr val="FF0000"/>
                </a:solidFill>
                <a:latin typeface="NikoshBAN" panose="02000000000000000000" pitchFamily="2" charset="0"/>
                <a:cs typeface="NikoshBAN" panose="02000000000000000000" pitchFamily="2" charset="0"/>
              </a:rPr>
              <a:t> </a:t>
            </a:r>
            <a:r>
              <a:rPr lang="as-IN" sz="3200" b="1" dirty="0">
                <a:solidFill>
                  <a:srgbClr val="FF0000"/>
                </a:solidFill>
                <a:latin typeface="NikoshBAN" panose="02000000000000000000" pitchFamily="2" charset="0"/>
                <a:cs typeface="NikoshBAN" panose="02000000000000000000" pitchFamily="2" charset="0"/>
              </a:rPr>
              <a:t>প</a:t>
            </a:r>
            <a:r>
              <a:rPr lang="en-US" sz="3200" b="1" dirty="0">
                <a:solidFill>
                  <a:srgbClr val="FF0000"/>
                </a:solidFill>
                <a:latin typeface="NikoshBAN" panose="02000000000000000000" pitchFamily="2" charset="0"/>
                <a:cs typeface="NikoshBAN" panose="02000000000000000000" pitchFamily="2" charset="0"/>
              </a:rPr>
              <a:t>র </a:t>
            </a:r>
            <a:r>
              <a:rPr lang="as-IN" sz="3200" b="1" dirty="0">
                <a:solidFill>
                  <a:srgbClr val="FF0000"/>
                </a:solidFill>
                <a:latin typeface="NikoshBAN" panose="02000000000000000000" pitchFamily="2" charset="0"/>
                <a:cs typeface="NikoshBAN" panose="02000000000000000000" pitchFamily="2" charset="0"/>
              </a:rPr>
              <a:t>ম</a:t>
            </a:r>
            <a:r>
              <a:rPr lang="en-US" sz="3200" b="1" dirty="0">
                <a:solidFill>
                  <a:srgbClr val="FF0000"/>
                </a:solidFill>
                <a:latin typeface="NikoshBAN" panose="02000000000000000000" pitchFamily="2" charset="0"/>
                <a:cs typeface="NikoshBAN" panose="02000000000000000000" pitchFamily="2" charset="0"/>
              </a:rPr>
              <a:t>ূ</a:t>
            </a:r>
            <a:r>
              <a:rPr lang="as-IN" sz="3200" b="1" dirty="0">
                <a:solidFill>
                  <a:srgbClr val="FF0000"/>
                </a:solidFill>
                <a:latin typeface="NikoshBAN" panose="02000000000000000000" pitchFamily="2" charset="0"/>
                <a:cs typeface="NikoshBAN" panose="02000000000000000000" pitchFamily="2" charset="0"/>
              </a:rPr>
              <a:t>ল</a:t>
            </a:r>
            <a:r>
              <a:rPr lang="en-US" sz="3200" b="1" dirty="0">
                <a:solidFill>
                  <a:srgbClr val="FF0000"/>
                </a:solidFill>
                <a:latin typeface="NikoshBAN" panose="02000000000000000000" pitchFamily="2" charset="0"/>
                <a:cs typeface="NikoshBAN" panose="02000000000000000000" pitchFamily="2" charset="0"/>
              </a:rPr>
              <a:t> </a:t>
            </a:r>
            <a:r>
              <a:rPr lang="as-IN" sz="3200" b="1" dirty="0">
                <a:solidFill>
                  <a:srgbClr val="FF0000"/>
                </a:solidFill>
                <a:latin typeface="NikoshBAN" panose="02000000000000000000" pitchFamily="2" charset="0"/>
                <a:cs typeface="NikoshBAN" panose="02000000000000000000" pitchFamily="2" charset="0"/>
              </a:rPr>
              <a:t>প</a:t>
            </a:r>
            <a:r>
              <a:rPr lang="en-US" sz="3200" b="1" dirty="0">
                <a:solidFill>
                  <a:srgbClr val="FF0000"/>
                </a:solidFill>
                <a:latin typeface="NikoshBAN" panose="02000000000000000000" pitchFamily="2" charset="0"/>
                <a:cs typeface="NikoshBAN" panose="02000000000000000000" pitchFamily="2" charset="0"/>
              </a:rPr>
              <a:t>্</a:t>
            </a:r>
            <a:r>
              <a:rPr lang="as-IN" sz="3200" b="1" dirty="0">
                <a:solidFill>
                  <a:srgbClr val="FF0000"/>
                </a:solidFill>
                <a:latin typeface="NikoshBAN" panose="02000000000000000000" pitchFamily="2" charset="0"/>
                <a:cs typeface="NikoshBAN" panose="02000000000000000000" pitchFamily="2" charset="0"/>
              </a:rPr>
              <a:t>র</a:t>
            </a:r>
            <a:r>
              <a:rPr lang="en-US" sz="3200" b="1" dirty="0">
                <a:solidFill>
                  <a:srgbClr val="FF0000"/>
                </a:solidFill>
                <a:latin typeface="NikoshBAN" panose="02000000000000000000" pitchFamily="2" charset="0"/>
                <a:cs typeface="NikoshBAN" panose="02000000000000000000" pitchFamily="2" charset="0"/>
              </a:rPr>
              <a:t>ত</a:t>
            </a:r>
            <a:r>
              <a:rPr lang="as-IN" sz="3200" b="1" dirty="0">
                <a:solidFill>
                  <a:srgbClr val="FF0000"/>
                </a:solidFill>
                <a:latin typeface="NikoshBAN" panose="02000000000000000000" pitchFamily="2" charset="0"/>
                <a:cs typeface="NikoshBAN" panose="02000000000000000000" pitchFamily="2" charset="0"/>
              </a:rPr>
              <a:t>ি</a:t>
            </a:r>
            <a:r>
              <a:rPr lang="en-US" sz="3200" b="1" dirty="0">
                <a:solidFill>
                  <a:srgbClr val="FF0000"/>
                </a:solidFill>
                <a:latin typeface="NikoshBAN" panose="02000000000000000000" pitchFamily="2" charset="0"/>
                <a:cs typeface="NikoshBAN" panose="02000000000000000000" pitchFamily="2" charset="0"/>
              </a:rPr>
              <a:t>ব</a:t>
            </a:r>
            <a:r>
              <a:rPr lang="as-IN" sz="3200" b="1" dirty="0">
                <a:solidFill>
                  <a:srgbClr val="FF0000"/>
                </a:solidFill>
                <a:latin typeface="NikoshBAN" panose="02000000000000000000" pitchFamily="2" charset="0"/>
                <a:cs typeface="NikoshBAN" panose="02000000000000000000" pitchFamily="2" charset="0"/>
              </a:rPr>
              <a:t>ে</a:t>
            </a:r>
            <a:r>
              <a:rPr lang="en-US" sz="3200" b="1" dirty="0">
                <a:solidFill>
                  <a:srgbClr val="FF0000"/>
                </a:solidFill>
                <a:latin typeface="NikoshBAN" panose="02000000000000000000" pitchFamily="2" charset="0"/>
                <a:cs typeface="NikoshBAN" panose="02000000000000000000" pitchFamily="2" charset="0"/>
              </a:rPr>
              <a:t>দ</a:t>
            </a:r>
            <a:r>
              <a:rPr lang="as-IN" sz="3200" b="1" dirty="0">
                <a:solidFill>
                  <a:srgbClr val="FF0000"/>
                </a:solidFill>
                <a:latin typeface="NikoshBAN" panose="02000000000000000000" pitchFamily="2" charset="0"/>
                <a:cs typeface="NikoshBAN" panose="02000000000000000000" pitchFamily="2" charset="0"/>
              </a:rPr>
              <a:t>ন</a:t>
            </a:r>
            <a:r>
              <a:rPr lang="en-US" sz="3200" b="1" dirty="0">
                <a:solidFill>
                  <a:srgbClr val="FF0000"/>
                </a:solidFill>
                <a:latin typeface="NikoshBAN" panose="02000000000000000000" pitchFamily="2" charset="0"/>
                <a:cs typeface="NikoshBAN" panose="02000000000000000000" pitchFamily="2" charset="0"/>
              </a:rPr>
              <a:t> </a:t>
            </a:r>
            <a:r>
              <a:rPr lang="as-IN" sz="3200" b="1" dirty="0">
                <a:solidFill>
                  <a:srgbClr val="FF0000"/>
                </a:solidFill>
                <a:latin typeface="NikoshBAN" panose="02000000000000000000" pitchFamily="2" charset="0"/>
                <a:cs typeface="NikoshBAN" panose="02000000000000000000" pitchFamily="2" charset="0"/>
              </a:rPr>
              <a:t>ল</a:t>
            </a:r>
            <a:r>
              <a:rPr lang="en-US" sz="3200" b="1" dirty="0" err="1">
                <a:solidFill>
                  <a:srgbClr val="FF0000"/>
                </a:solidFill>
                <a:latin typeface="NikoshBAN" panose="02000000000000000000" pitchFamily="2" charset="0"/>
                <a:cs typeface="NikoshBAN" panose="02000000000000000000" pitchFamily="2" charset="0"/>
              </a:rPr>
              <a:t>িখতে</a:t>
            </a:r>
            <a:r>
              <a:rPr lang="en-US" sz="3200" b="1" dirty="0">
                <a:solidFill>
                  <a:srgbClr val="FF0000"/>
                </a:solidFill>
                <a:latin typeface="NikoshBAN" panose="02000000000000000000" pitchFamily="2" charset="0"/>
                <a:cs typeface="NikoshBAN" panose="02000000000000000000" pitchFamily="2" charset="0"/>
              </a:rPr>
              <a:t> </a:t>
            </a:r>
            <a:r>
              <a:rPr lang="en-US" sz="3200" b="1" dirty="0" err="1">
                <a:solidFill>
                  <a:srgbClr val="FF0000"/>
                </a:solidFill>
                <a:latin typeface="NikoshBAN" panose="02000000000000000000" pitchFamily="2" charset="0"/>
                <a:cs typeface="NikoshBAN" panose="02000000000000000000" pitchFamily="2" charset="0"/>
              </a:rPr>
              <a:t>হবে</a:t>
            </a:r>
            <a:r>
              <a:rPr lang="en-US" sz="3200" b="1" dirty="0">
                <a:solidFill>
                  <a:srgbClr val="FF0000"/>
                </a:solidFill>
                <a:latin typeface="NikoshBAN" panose="02000000000000000000" pitchFamily="2" charset="0"/>
                <a:cs typeface="NikoshBAN" panose="02000000000000000000" pitchFamily="2" charset="0"/>
              </a:rPr>
              <a:t> , </a:t>
            </a:r>
            <a:r>
              <a:rPr lang="en-US" sz="3200" b="1" dirty="0" err="1">
                <a:solidFill>
                  <a:srgbClr val="FF0000"/>
                </a:solidFill>
                <a:latin typeface="NikoshBAN" panose="02000000000000000000" pitchFamily="2" charset="0"/>
                <a:cs typeface="NikoshBAN" panose="02000000000000000000" pitchFamily="2" charset="0"/>
              </a:rPr>
              <a:t>যা</a:t>
            </a:r>
            <a:r>
              <a:rPr lang="en-US" sz="3200" b="1" dirty="0">
                <a:solidFill>
                  <a:srgbClr val="FF0000"/>
                </a:solidFill>
                <a:latin typeface="NikoshBAN" panose="02000000000000000000" pitchFamily="2" charset="0"/>
                <a:cs typeface="NikoshBAN" panose="02000000000000000000" pitchFamily="2" charset="0"/>
              </a:rPr>
              <a:t> </a:t>
            </a:r>
            <a:r>
              <a:rPr lang="en-US" sz="3200" b="1" dirty="0" err="1">
                <a:solidFill>
                  <a:srgbClr val="FF0000"/>
                </a:solidFill>
                <a:latin typeface="NikoshBAN" panose="02000000000000000000" pitchFamily="2" charset="0"/>
                <a:cs typeface="NikoshBAN" panose="02000000000000000000" pitchFamily="2" charset="0"/>
              </a:rPr>
              <a:t>পরবর</a:t>
            </a:r>
            <a:r>
              <a:rPr lang="as-IN" sz="3200" b="1" dirty="0">
                <a:solidFill>
                  <a:srgbClr val="FF0000"/>
                </a:solidFill>
                <a:latin typeface="NikoshBAN" panose="02000000000000000000" pitchFamily="2" charset="0"/>
                <a:cs typeface="NikoshBAN" panose="02000000000000000000" pitchFamily="2" charset="0"/>
              </a:rPr>
              <a:t>্</a:t>
            </a:r>
            <a:r>
              <a:rPr lang="en-US" sz="3200" b="1" dirty="0">
                <a:solidFill>
                  <a:srgbClr val="FF0000"/>
                </a:solidFill>
                <a:latin typeface="NikoshBAN" panose="02000000000000000000" pitchFamily="2" charset="0"/>
                <a:cs typeface="NikoshBAN" panose="02000000000000000000" pitchFamily="2" charset="0"/>
              </a:rPr>
              <a:t>ত</a:t>
            </a:r>
            <a:r>
              <a:rPr lang="as-IN" sz="3200" b="1" dirty="0">
                <a:solidFill>
                  <a:srgbClr val="FF0000"/>
                </a:solidFill>
                <a:latin typeface="NikoshBAN" panose="02000000000000000000" pitchFamily="2" charset="0"/>
                <a:cs typeface="NikoshBAN" panose="02000000000000000000" pitchFamily="2" charset="0"/>
              </a:rPr>
              <a:t>ী</a:t>
            </a:r>
            <a:r>
              <a:rPr lang="en-US" sz="3200" b="1" dirty="0">
                <a:solidFill>
                  <a:srgbClr val="FF0000"/>
                </a:solidFill>
                <a:latin typeface="NikoshBAN" panose="02000000000000000000" pitchFamily="2" charset="0"/>
                <a:cs typeface="NikoshBAN" panose="02000000000000000000" pitchFamily="2" charset="0"/>
              </a:rPr>
              <a:t> প</a:t>
            </a:r>
            <a:r>
              <a:rPr lang="as-IN" sz="3200" b="1" dirty="0">
                <a:solidFill>
                  <a:srgbClr val="FF0000"/>
                </a:solidFill>
                <a:latin typeface="NikoshBAN" panose="02000000000000000000" pitchFamily="2" charset="0"/>
                <a:cs typeface="NikoshBAN" panose="02000000000000000000" pitchFamily="2" charset="0"/>
              </a:rPr>
              <a:t>ৃ</a:t>
            </a:r>
            <a:r>
              <a:rPr lang="en-US" sz="3200" b="1" dirty="0" err="1">
                <a:solidFill>
                  <a:srgbClr val="FF0000"/>
                </a:solidFill>
                <a:latin typeface="NikoshBAN" panose="02000000000000000000" pitchFamily="2" charset="0"/>
                <a:cs typeface="NikoshBAN" panose="02000000000000000000" pitchFamily="2" charset="0"/>
              </a:rPr>
              <a:t>ষ্টায়</a:t>
            </a:r>
            <a:r>
              <a:rPr lang="en-US" sz="3200" b="1" dirty="0">
                <a:solidFill>
                  <a:srgbClr val="FF0000"/>
                </a:solidFill>
                <a:latin typeface="NikoshBAN" panose="02000000000000000000" pitchFamily="2" charset="0"/>
                <a:cs typeface="NikoshBAN" panose="02000000000000000000" pitchFamily="2" charset="0"/>
              </a:rPr>
              <a:t> </a:t>
            </a:r>
            <a:r>
              <a:rPr lang="en-US" sz="3200" b="1" dirty="0" err="1">
                <a:solidFill>
                  <a:srgbClr val="FF0000"/>
                </a:solidFill>
                <a:latin typeface="NikoshBAN" panose="02000000000000000000" pitchFamily="2" charset="0"/>
                <a:cs typeface="NikoshBAN" panose="02000000000000000000" pitchFamily="2" charset="0"/>
              </a:rPr>
              <a:t>লেখা</a:t>
            </a:r>
            <a:r>
              <a:rPr lang="en-US" sz="3200" b="1" dirty="0">
                <a:solidFill>
                  <a:srgbClr val="FF0000"/>
                </a:solidFill>
                <a:latin typeface="NikoshBAN" panose="02000000000000000000" pitchFamily="2" charset="0"/>
                <a:cs typeface="NikoshBAN" panose="02000000000000000000" pitchFamily="2" charset="0"/>
              </a:rPr>
              <a:t> </a:t>
            </a:r>
            <a:r>
              <a:rPr lang="en-US" sz="3200" b="1" dirty="0" err="1">
                <a:solidFill>
                  <a:srgbClr val="FF0000"/>
                </a:solidFill>
                <a:latin typeface="NikoshBAN" panose="02000000000000000000" pitchFamily="2" charset="0"/>
                <a:cs typeface="NikoshBAN" panose="02000000000000000000" pitchFamily="2" charset="0"/>
              </a:rPr>
              <a:t>হল</a:t>
            </a:r>
            <a:r>
              <a:rPr lang="en-US" sz="3200" b="1" dirty="0">
                <a:solidFill>
                  <a:srgbClr val="FF0000"/>
                </a:solidFill>
                <a:latin typeface="NikoshBAN" panose="02000000000000000000" pitchFamily="2" charset="0"/>
                <a:cs typeface="NikoshBAN" panose="02000000000000000000" pitchFamily="2" charset="0"/>
              </a:rPr>
              <a:t>।)</a:t>
            </a:r>
            <a:r>
              <a:rPr lang="en-US" sz="3200" dirty="0">
                <a:solidFill>
                  <a:schemeClr val="accent5">
                    <a:lumMod val="75000"/>
                  </a:schemeClr>
                </a:solidFill>
                <a:latin typeface="NikoshBAN" panose="02000000000000000000" pitchFamily="2" charset="0"/>
                <a:cs typeface="NikoshBAN" panose="02000000000000000000" pitchFamily="2" charset="0"/>
              </a:rPr>
              <a:t/>
            </a:r>
            <a:br>
              <a:rPr lang="en-US" sz="3200" dirty="0">
                <a:solidFill>
                  <a:schemeClr val="accent5">
                    <a:lumMod val="75000"/>
                  </a:schemeClr>
                </a:solidFill>
                <a:latin typeface="NikoshBAN" panose="02000000000000000000" pitchFamily="2" charset="0"/>
                <a:cs typeface="NikoshBAN" panose="02000000000000000000" pitchFamily="2" charset="0"/>
              </a:rPr>
            </a:br>
            <a:r>
              <a:rPr lang="en-US" sz="2400" dirty="0">
                <a:solidFill>
                  <a:schemeClr val="accent5">
                    <a:lumMod val="75000"/>
                  </a:schemeClr>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25639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79C-D383-4B90-A266-1EF3DED02B00}"/>
              </a:ext>
            </a:extLst>
          </p:cNvPr>
          <p:cNvSpPr>
            <a:spLocks noGrp="1"/>
          </p:cNvSpPr>
          <p:nvPr>
            <p:ph type="title"/>
          </p:nvPr>
        </p:nvSpPr>
        <p:spPr>
          <a:xfrm>
            <a:off x="335902" y="796660"/>
            <a:ext cx="11402007" cy="5930711"/>
          </a:xfrm>
          <a:noFill/>
        </p:spPr>
        <p:txBody>
          <a:bodyPr>
            <a:normAutofit/>
          </a:bodyPr>
          <a:lstStyle/>
          <a:p>
            <a:pPr algn="just"/>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	সুমাইয়া খাতুন</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মনিরামপুর</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২৮</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জানু</a:t>
            </a:r>
            <a:r>
              <a:rPr lang="as-IN" sz="2800" b="1" dirty="0" smtClean="0">
                <a:solidFill>
                  <a:schemeClr val="tx1">
                    <a:lumMod val="95000"/>
                    <a:lumOff val="5000"/>
                  </a:schemeClr>
                </a:solidFill>
                <a:latin typeface="NikoshBAN" panose="02000000000000000000" pitchFamily="2" charset="0"/>
                <a:cs typeface="NikoshBAN" panose="02000000000000000000" pitchFamily="2" charset="0"/>
              </a:rPr>
              <a:t>য়</a:t>
            </a:r>
            <a:r>
              <a:rPr lang="en-US" sz="2800" b="1" dirty="0">
                <a:solidFill>
                  <a:schemeClr val="tx1">
                    <a:lumMod val="95000"/>
                    <a:lumOff val="5000"/>
                  </a:schemeClr>
                </a:solidFill>
                <a:latin typeface="NikoshBAN" panose="02000000000000000000" pitchFamily="2" charset="0"/>
                <a:cs typeface="NikoshBAN" panose="02000000000000000000" pitchFamily="2" charset="0"/>
              </a:rPr>
              <a:t>া</a:t>
            </a:r>
            <a:r>
              <a:rPr lang="as-IN" sz="2800" b="1" dirty="0">
                <a:solidFill>
                  <a:schemeClr val="tx1">
                    <a:lumMod val="95000"/>
                    <a:lumOff val="5000"/>
                  </a:schemeClr>
                </a:solidFill>
                <a:latin typeface="NikoshBAN" panose="02000000000000000000" pitchFamily="2" charset="0"/>
                <a:cs typeface="NikoshBAN" panose="02000000000000000000" pitchFamily="2" charset="0"/>
              </a:rPr>
              <a:t>র</a:t>
            </a:r>
            <a:r>
              <a:rPr lang="en-US" sz="2800" b="1" dirty="0">
                <a:solidFill>
                  <a:schemeClr val="tx1">
                    <a:lumMod val="95000"/>
                    <a:lumOff val="5000"/>
                  </a:schemeClr>
                </a:solidFill>
                <a:latin typeface="NikoshBAN" panose="02000000000000000000" pitchFamily="2" charset="0"/>
                <a:cs typeface="NikoshBAN" panose="02000000000000000000" pitchFamily="2" charset="0"/>
              </a:rPr>
              <a:t>ি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২০২৫</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যশোর</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জেলার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মনিরামপুর</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উপজেলার </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জোকা দিঘীরপাড় মাধ্যমিক বিদ্যালয়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প্রাঙ্গণে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২৮ জানুয়ারী </a:t>
            </a:r>
            <a:r>
              <a:rPr lang="en-US" sz="2800" b="1" dirty="0" smtClean="0">
                <a:solidFill>
                  <a:schemeClr val="tx1">
                    <a:lumMod val="95000"/>
                    <a:lumOff val="5000"/>
                  </a:schemeClr>
                </a:solidFill>
                <a:latin typeface="NikoshBAN" panose="02000000000000000000" pitchFamily="2" charset="0"/>
                <a:cs typeface="NikoshBAN" panose="02000000000000000000" pitchFamily="2" charset="0"/>
              </a:rPr>
              <a:t>২০২৫ </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মঙ্গলবার</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বিদ্যালয়ের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নবীন শিক্ষার্থীদের </a:t>
            </a:r>
            <a:r>
              <a:rPr lang="as-IN" sz="2800" dirty="0">
                <a:solidFill>
                  <a:schemeClr val="tx1">
                    <a:lumMod val="95000"/>
                    <a:lumOff val="5000"/>
                  </a:schemeClr>
                </a:solidFill>
                <a:latin typeface="NikoshBAN" panose="02000000000000000000" pitchFamily="2" charset="0"/>
                <a:cs typeface="NikoshBAN" panose="02000000000000000000" pitchFamily="2" charset="0"/>
              </a:rPr>
              <a:t>নবীনবরণ এবং এসএসসি পরীক্ষার্থীদের জন্য বিদায়-সংবর্ধনা</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অনুষ্ঠিত হয়।</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অনুষ্ঠানে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প্রধান</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অতিথি </a:t>
            </a:r>
            <a:r>
              <a:rPr lang="as-IN" sz="2800" dirty="0">
                <a:solidFill>
                  <a:schemeClr val="tx1">
                    <a:lumMod val="95000"/>
                    <a:lumOff val="5000"/>
                  </a:schemeClr>
                </a:solidFill>
                <a:latin typeface="NikoshBAN" panose="02000000000000000000" pitchFamily="2" charset="0"/>
                <a:cs typeface="NikoshBAN" panose="02000000000000000000" pitchFamily="2" charset="0"/>
              </a:rPr>
              <a:t>হিসেবে উপস্থিত ছিলেন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পরিচালনা কমিটির সভাপতি। </a:t>
            </a:r>
            <a:r>
              <a:rPr lang="as-IN" sz="2800" dirty="0">
                <a:solidFill>
                  <a:schemeClr val="tx1">
                    <a:lumMod val="95000"/>
                    <a:lumOff val="5000"/>
                  </a:schemeClr>
                </a:solidFill>
                <a:latin typeface="NikoshBAN" panose="02000000000000000000" pitchFamily="2" charset="0"/>
                <a:cs typeface="NikoshBAN" panose="02000000000000000000" pitchFamily="2" charset="0"/>
              </a:rPr>
              <a:t>তিনি বলেন,</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এই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এলাকার ছাত্রছাত্রীদের </a:t>
            </a:r>
            <a:r>
              <a:rPr lang="as-IN" sz="2800" dirty="0">
                <a:solidFill>
                  <a:schemeClr val="tx1">
                    <a:lumMod val="95000"/>
                    <a:lumOff val="5000"/>
                  </a:schemeClr>
                </a:solidFill>
                <a:latin typeface="NikoshBAN" panose="02000000000000000000" pitchFamily="2" charset="0"/>
                <a:cs typeface="NikoshBAN" panose="02000000000000000000" pitchFamily="2" charset="0"/>
              </a:rPr>
              <a:t>শিক্ষিত করে তোলার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জন্য </a:t>
            </a:r>
            <a:r>
              <a:rPr lang="as-IN" sz="2800" dirty="0">
                <a:solidFill>
                  <a:schemeClr val="tx1">
                    <a:lumMod val="95000"/>
                    <a:lumOff val="5000"/>
                  </a:schemeClr>
                </a:solidFill>
                <a:latin typeface="NikoshBAN" panose="02000000000000000000" pitchFamily="2" charset="0"/>
                <a:cs typeface="NikoshBAN" panose="02000000000000000000" pitchFamily="2" charset="0"/>
              </a:rPr>
              <a:t>বিদ্যালয়টি গুরুত্বপূর্ণ ভূমিকা পালন করে</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যাচ্ছে। নবীন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শিক্ষার্থীদের </a:t>
            </a:r>
            <a:r>
              <a:rPr lang="as-IN" sz="2800" dirty="0">
                <a:solidFill>
                  <a:schemeClr val="tx1">
                    <a:lumMod val="95000"/>
                    <a:lumOff val="5000"/>
                  </a:schemeClr>
                </a:solidFill>
                <a:latin typeface="NikoshBAN" panose="02000000000000000000" pitchFamily="2" charset="0"/>
                <a:cs typeface="NikoshBAN" panose="02000000000000000000" pitchFamily="2" charset="0"/>
              </a:rPr>
              <a:t>তিনি মনোযোগ দিয়ে পড়াশোনা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করার</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আহ্বান জানান এবং ২০২</a:t>
            </a:r>
            <a:r>
              <a:rPr lang="en-US" sz="2800" dirty="0">
                <a:solidFill>
                  <a:schemeClr val="tx1">
                    <a:lumMod val="95000"/>
                    <a:lumOff val="5000"/>
                  </a:schemeClr>
                </a:solidFill>
                <a:latin typeface="NikoshBAN" panose="02000000000000000000" pitchFamily="2" charset="0"/>
                <a:cs typeface="NikoshBAN" panose="02000000000000000000" pitchFamily="2" charset="0"/>
              </a:rPr>
              <a:t>৫ </a:t>
            </a:r>
            <a:r>
              <a:rPr lang="as-IN" sz="2800" dirty="0">
                <a:solidFill>
                  <a:schemeClr val="tx1">
                    <a:lumMod val="95000"/>
                    <a:lumOff val="5000"/>
                  </a:schemeClr>
                </a:solidFill>
                <a:latin typeface="NikoshBAN" panose="02000000000000000000" pitchFamily="2" charset="0"/>
                <a:cs typeface="NikoshBAN" panose="02000000000000000000" pitchFamily="2" charset="0"/>
              </a:rPr>
              <a:t>সালের এসএসসি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পরীক্ষার্থীদের </a:t>
            </a:r>
            <a:r>
              <a:rPr lang="as-IN" sz="2800" dirty="0">
                <a:solidFill>
                  <a:schemeClr val="tx1">
                    <a:lumMod val="95000"/>
                    <a:lumOff val="5000"/>
                  </a:schemeClr>
                </a:solidFill>
                <a:latin typeface="NikoshBAN" panose="02000000000000000000" pitchFamily="2" charset="0"/>
                <a:cs typeface="NikoshBAN" panose="02000000000000000000" pitchFamily="2" charset="0"/>
              </a:rPr>
              <a:t>সফলতা কামনা করেন</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
            </a:r>
            <a:br>
              <a:rPr lang="en-US" sz="2800" dirty="0">
                <a:solidFill>
                  <a:schemeClr val="tx1">
                    <a:lumMod val="95000"/>
                    <a:lumOff val="5000"/>
                  </a:schemeClr>
                </a:solidFill>
                <a:latin typeface="NikoshBAN" panose="02000000000000000000" pitchFamily="2" charset="0"/>
                <a:cs typeface="NikoshBAN" panose="02000000000000000000" pitchFamily="2" charset="0"/>
              </a:rPr>
            </a:b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এ বছর </a:t>
            </a:r>
            <a:r>
              <a:rPr lang="bn-IN" sz="2800" b="1" dirty="0" smtClean="0">
                <a:solidFill>
                  <a:schemeClr val="tx1">
                    <a:lumMod val="95000"/>
                    <a:lumOff val="5000"/>
                  </a:schemeClr>
                </a:solidFill>
                <a:latin typeface="NikoshBAN" panose="02000000000000000000" pitchFamily="2" charset="0"/>
                <a:cs typeface="NikoshBAN" panose="02000000000000000000" pitchFamily="2" charset="0"/>
              </a:rPr>
              <a:t>বিদ্যালয়ের </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ব</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জ্ঞান</a:t>
            </a:r>
            <a:r>
              <a:rPr lang="as-IN" sz="2800" dirty="0">
                <a:solidFill>
                  <a:schemeClr val="tx1">
                    <a:lumMod val="95000"/>
                    <a:lumOff val="5000"/>
                  </a:schemeClr>
                </a:solidFill>
                <a:latin typeface="NikoshBAN" panose="02000000000000000000" pitchFamily="2" charset="0"/>
                <a:cs typeface="NikoshBAN" panose="02000000000000000000" pitchFamily="2" charset="0"/>
              </a:rPr>
              <a:t> শাখা থেকে</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আ</a:t>
            </a:r>
            <a:r>
              <a:rPr lang="bn-IN" sz="2800" dirty="0">
                <a:solidFill>
                  <a:schemeClr val="tx1">
                    <a:lumMod val="95000"/>
                    <a:lumOff val="5000"/>
                  </a:schemeClr>
                </a:solidFill>
                <a:latin typeface="NikoshBAN" panose="02000000000000000000" pitchFamily="2" charset="0"/>
                <a:cs typeface="NikoshBAN" panose="02000000000000000000" pitchFamily="2" charset="0"/>
              </a:rPr>
              <a:t>ট</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জন, </a:t>
            </a:r>
            <a:r>
              <a:rPr lang="en-US" sz="2800" dirty="0">
                <a:solidFill>
                  <a:schemeClr val="tx1">
                    <a:lumMod val="95000"/>
                    <a:lumOff val="5000"/>
                  </a:schemeClr>
                </a:solidFill>
                <a:latin typeface="NikoshBAN" panose="02000000000000000000" pitchFamily="2" charset="0"/>
                <a:cs typeface="NikoshBAN" panose="02000000000000000000" pitchFamily="2" charset="0"/>
              </a:rPr>
              <a:t>ম</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ন</a:t>
            </a:r>
            <a:r>
              <a:rPr lang="as-IN" sz="2800" dirty="0">
                <a:solidFill>
                  <a:schemeClr val="tx1">
                    <a:lumMod val="95000"/>
                    <a:lumOff val="5000"/>
                  </a:schemeClr>
                </a:solidFill>
                <a:latin typeface="NikoshBAN" panose="02000000000000000000" pitchFamily="2" charset="0"/>
                <a:cs typeface="NikoshBAN" panose="02000000000000000000" pitchFamily="2" charset="0"/>
              </a:rPr>
              <a:t>ব</a:t>
            </a:r>
            <a:r>
              <a:rPr lang="en-US" sz="2800" dirty="0">
                <a:solidFill>
                  <a:schemeClr val="tx1">
                    <a:lumMod val="95000"/>
                    <a:lumOff val="5000"/>
                  </a:schemeClr>
                </a:solidFill>
                <a:latin typeface="NikoshBAN" panose="02000000000000000000" pitchFamily="2" charset="0"/>
                <a:cs typeface="NikoshBAN" panose="02000000000000000000" pitchFamily="2" charset="0"/>
              </a:rPr>
              <a:t>ি</a:t>
            </a:r>
            <a:r>
              <a:rPr lang="as-IN" sz="2800" dirty="0">
                <a:solidFill>
                  <a:schemeClr val="tx1">
                    <a:lumMod val="95000"/>
                    <a:lumOff val="5000"/>
                  </a:schemeClr>
                </a:solidFill>
                <a:latin typeface="NikoshBAN" panose="02000000000000000000" pitchFamily="2" charset="0"/>
                <a:cs typeface="NikoshBAN" panose="02000000000000000000" pitchFamily="2" charset="0"/>
              </a:rPr>
              <a:t>ক শাখা থেকে চল্লিশ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জনসহ সর্বমোট</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 আটচল্লিশ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জন </a:t>
            </a:r>
            <a:r>
              <a:rPr lang="as-IN" sz="2800" dirty="0">
                <a:solidFill>
                  <a:schemeClr val="tx1">
                    <a:lumMod val="95000"/>
                    <a:lumOff val="5000"/>
                  </a:schemeClr>
                </a:solidFill>
                <a:latin typeface="NikoshBAN" panose="02000000000000000000" pitchFamily="2" charset="0"/>
                <a:cs typeface="NikoshBAN" panose="02000000000000000000" pitchFamily="2" charset="0"/>
              </a:rPr>
              <a:t>পরীক্ষার্থী আগামী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এসএসসি </a:t>
            </a:r>
            <a:r>
              <a:rPr lang="as-IN" sz="2800" dirty="0">
                <a:solidFill>
                  <a:schemeClr val="tx1">
                    <a:lumMod val="95000"/>
                    <a:lumOff val="5000"/>
                  </a:schemeClr>
                </a:solidFill>
                <a:latin typeface="NikoshBAN" panose="02000000000000000000" pitchFamily="2" charset="0"/>
                <a:cs typeface="NikoshBAN" panose="02000000000000000000" pitchFamily="2" charset="0"/>
              </a:rPr>
              <a:t>পরীক্ষায় অংশগ্রহণ করবে। </a:t>
            </a:r>
            <a:r>
              <a:rPr lang="bn-IN" sz="2800" dirty="0">
                <a:solidFill>
                  <a:schemeClr val="tx1">
                    <a:lumMod val="95000"/>
                    <a:lumOff val="5000"/>
                  </a:schemeClr>
                </a:solidFill>
                <a:latin typeface="NikoshBAN" panose="02000000000000000000" pitchFamily="2" charset="0"/>
                <a:cs typeface="NikoshBAN" panose="02000000000000000000" pitchFamily="2" charset="0"/>
              </a:rPr>
              <a:t>জোকা দিঘীরপাড় </a:t>
            </a:r>
            <a:r>
              <a:rPr lang="bn-IN" sz="2800" dirty="0" smtClean="0">
                <a:solidFill>
                  <a:schemeClr val="tx1">
                    <a:lumMod val="95000"/>
                    <a:lumOff val="5000"/>
                  </a:schemeClr>
                </a:solidFill>
                <a:latin typeface="NikoshBAN" panose="02000000000000000000" pitchFamily="2" charset="0"/>
                <a:cs typeface="NikoshBAN" panose="02000000000000000000" pitchFamily="2" charset="0"/>
              </a:rPr>
              <a:t>মাধ্যমিক বিদ্যালয়ের প্রধান শিক্ষক বাবু নির্ম্মল কুমার পাল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এই </a:t>
            </a:r>
            <a:r>
              <a:rPr lang="as-IN" sz="2800" dirty="0">
                <a:solidFill>
                  <a:schemeClr val="tx1">
                    <a:lumMod val="95000"/>
                    <a:lumOff val="5000"/>
                  </a:schemeClr>
                </a:solidFill>
                <a:latin typeface="NikoshBAN" panose="02000000000000000000" pitchFamily="2" charset="0"/>
                <a:cs typeface="NikoshBAN" panose="02000000000000000000" pitchFamily="2" charset="0"/>
              </a:rPr>
              <a:t>নবীনবরণ ও বিদায়-সংবর্ধনা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অনুষ্ঠানে </a:t>
            </a:r>
            <a:r>
              <a:rPr lang="as-IN" sz="2800" dirty="0">
                <a:solidFill>
                  <a:schemeClr val="tx1">
                    <a:lumMod val="95000"/>
                    <a:lumOff val="5000"/>
                  </a:schemeClr>
                </a:solidFill>
                <a:latin typeface="NikoshBAN" panose="02000000000000000000" pitchFamily="2" charset="0"/>
                <a:cs typeface="NikoshBAN" panose="02000000000000000000" pitchFamily="2" charset="0"/>
              </a:rPr>
              <a:t>সভাপতিত্ব করেন</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
            </a:r>
            <a:br>
              <a:rPr lang="en-US" sz="2800" dirty="0">
                <a:solidFill>
                  <a:schemeClr val="tx1">
                    <a:lumMod val="95000"/>
                    <a:lumOff val="5000"/>
                  </a:schemeClr>
                </a:solidFill>
                <a:latin typeface="NikoshBAN" panose="02000000000000000000" pitchFamily="2" charset="0"/>
                <a:cs typeface="NikoshBAN" panose="02000000000000000000" pitchFamily="2" charset="0"/>
              </a:rPr>
            </a:b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b="1" dirty="0">
                <a:solidFill>
                  <a:schemeClr val="tx1">
                    <a:lumMod val="95000"/>
                    <a:lumOff val="5000"/>
                  </a:schemeClr>
                </a:solidFill>
                <a:latin typeface="NikoshBAN" panose="02000000000000000000" pitchFamily="2" charset="0"/>
                <a:cs typeface="NikoshBAN" panose="02000000000000000000" pitchFamily="2" charset="0"/>
              </a:rPr>
              <a:t>অনুষ্ঠানে</a:t>
            </a:r>
            <a:r>
              <a:rPr lang="en-US" sz="2800" b="1" dirty="0">
                <a:solidFill>
                  <a:schemeClr val="tx1">
                    <a:lumMod val="95000"/>
                    <a:lumOff val="5000"/>
                  </a:schemeClr>
                </a:solidFill>
                <a:latin typeface="NikoshBAN" panose="02000000000000000000" pitchFamily="2" charset="0"/>
                <a:cs typeface="NikoshBAN" panose="02000000000000000000" pitchFamily="2" charset="0"/>
              </a:rPr>
              <a:t>র </a:t>
            </a:r>
            <a:r>
              <a:rPr lang="as-IN" sz="2800" dirty="0">
                <a:solidFill>
                  <a:schemeClr val="tx1">
                    <a:lumMod val="95000"/>
                    <a:lumOff val="5000"/>
                  </a:schemeClr>
                </a:solidFill>
                <a:latin typeface="NikoshBAN" panose="02000000000000000000" pitchFamily="2" charset="0"/>
                <a:cs typeface="NikoshBAN" panose="02000000000000000000" pitchFamily="2" charset="0"/>
              </a:rPr>
              <a:t>শ</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েষাংশে</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শিক্ষার</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থীদের</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কল্যান</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কামনা</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a:solidFill>
                  <a:schemeClr val="tx1">
                    <a:lumMod val="95000"/>
                    <a:lumOff val="5000"/>
                  </a:schemeClr>
                </a:solidFill>
                <a:latin typeface="NikoshBAN" panose="02000000000000000000" pitchFamily="2" charset="0"/>
                <a:cs typeface="NikoshBAN" panose="02000000000000000000" pitchFamily="2" charset="0"/>
              </a:rPr>
              <a:t>করে</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জ</a:t>
            </a:r>
            <a:r>
              <a:rPr lang="en-US" sz="2800" dirty="0">
                <a:solidFill>
                  <a:schemeClr val="tx1">
                    <a:lumMod val="95000"/>
                    <a:lumOff val="5000"/>
                  </a:schemeClr>
                </a:solidFill>
                <a:latin typeface="NikoshBAN" panose="02000000000000000000" pitchFamily="2" charset="0"/>
                <a:cs typeface="NikoshBAN" panose="02000000000000000000" pitchFamily="2" charset="0"/>
              </a:rPr>
              <a:t>ন</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ব </a:t>
            </a:r>
            <a:r>
              <a:rPr lang="as-IN" sz="2800" dirty="0">
                <a:solidFill>
                  <a:schemeClr val="tx1">
                    <a:lumMod val="95000"/>
                    <a:lumOff val="5000"/>
                  </a:schemeClr>
                </a:solidFill>
                <a:latin typeface="NikoshBAN" panose="02000000000000000000" pitchFamily="2" charset="0"/>
                <a:cs typeface="NikoshBAN" panose="02000000000000000000" pitchFamily="2" charset="0"/>
              </a:rPr>
              <a:t>ম</a:t>
            </a:r>
            <a:r>
              <a:rPr lang="en-US" sz="2800" dirty="0">
                <a:solidFill>
                  <a:schemeClr val="tx1">
                    <a:lumMod val="95000"/>
                    <a:lumOff val="5000"/>
                  </a:schemeClr>
                </a:solidFill>
                <a:latin typeface="NikoshBAN" panose="02000000000000000000" pitchFamily="2" charset="0"/>
                <a:cs typeface="NikoshBAN" panose="02000000000000000000" pitchFamily="2" charset="0"/>
              </a:rPr>
              <a:t>া</a:t>
            </a:r>
            <a:r>
              <a:rPr lang="as-IN" sz="2800" dirty="0">
                <a:solidFill>
                  <a:schemeClr val="tx1">
                    <a:lumMod val="95000"/>
                    <a:lumOff val="5000"/>
                  </a:schemeClr>
                </a:solidFill>
                <a:latin typeface="NikoshBAN" panose="02000000000000000000" pitchFamily="2" charset="0"/>
                <a:cs typeface="NikoshBAN" panose="02000000000000000000" pitchFamily="2" charset="0"/>
              </a:rPr>
              <a:t>ও</a:t>
            </a:r>
            <a:r>
              <a:rPr lang="en-US" sz="2800" dirty="0">
                <a:solidFill>
                  <a:schemeClr val="tx1">
                    <a:lumMod val="95000"/>
                    <a:lumOff val="5000"/>
                  </a:schemeClr>
                </a:solidFill>
                <a:latin typeface="NikoshBAN" panose="02000000000000000000" pitchFamily="2" charset="0"/>
                <a:cs typeface="NikoshBAN" panose="02000000000000000000" pitchFamily="2" charset="0"/>
              </a:rPr>
              <a:t>ল</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ন</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2800" dirty="0" err="1" smtClean="0">
                <a:solidFill>
                  <a:schemeClr val="tx1">
                    <a:lumMod val="95000"/>
                    <a:lumOff val="5000"/>
                  </a:schemeClr>
                </a:solidFill>
                <a:latin typeface="NikoshBAN" panose="02000000000000000000" pitchFamily="2" charset="0"/>
                <a:cs typeface="NikoshBAN" panose="02000000000000000000" pitchFamily="2" charset="0"/>
              </a:rPr>
              <a:t>স্যার</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ম</a:t>
            </a:r>
            <a:r>
              <a:rPr lang="en-US" sz="2800" dirty="0">
                <a:solidFill>
                  <a:schemeClr val="tx1">
                    <a:lumMod val="95000"/>
                    <a:lumOff val="5000"/>
                  </a:schemeClr>
                </a:solidFill>
                <a:latin typeface="NikoshBAN" panose="02000000000000000000" pitchFamily="2" charset="0"/>
                <a:cs typeface="NikoshBAN" panose="02000000000000000000" pitchFamily="2" charset="0"/>
              </a:rPr>
              <a:t>ো</a:t>
            </a:r>
            <a:r>
              <a:rPr lang="as-IN" sz="2800" dirty="0">
                <a:solidFill>
                  <a:schemeClr val="tx1">
                    <a:lumMod val="95000"/>
                    <a:lumOff val="5000"/>
                  </a:schemeClr>
                </a:solidFill>
                <a:latin typeface="NikoshBAN" panose="02000000000000000000" pitchFamily="2" charset="0"/>
                <a:cs typeface="NikoshBAN" panose="02000000000000000000" pitchFamily="2" charset="0"/>
              </a:rPr>
              <a:t>ন</a:t>
            </a:r>
            <a:r>
              <a:rPr lang="en-US" sz="2800" dirty="0">
                <a:solidFill>
                  <a:schemeClr val="tx1">
                    <a:lumMod val="95000"/>
                    <a:lumOff val="5000"/>
                  </a:schemeClr>
                </a:solidFill>
                <a:latin typeface="NikoshBAN" panose="02000000000000000000" pitchFamily="2" charset="0"/>
                <a:cs typeface="NikoshBAN" panose="02000000000000000000" pitchFamily="2" charset="0"/>
              </a:rPr>
              <a:t>া</a:t>
            </a:r>
            <a:r>
              <a:rPr lang="as-IN" sz="2800" dirty="0">
                <a:solidFill>
                  <a:schemeClr val="tx1">
                    <a:lumMod val="95000"/>
                    <a:lumOff val="5000"/>
                  </a:schemeClr>
                </a:solidFill>
                <a:latin typeface="NikoshBAN" panose="02000000000000000000" pitchFamily="2" charset="0"/>
                <a:cs typeface="NikoshBAN" panose="02000000000000000000" pitchFamily="2" charset="0"/>
              </a:rPr>
              <a:t>জ</a:t>
            </a:r>
            <a:r>
              <a:rPr lang="en-US" sz="2800" dirty="0">
                <a:solidFill>
                  <a:schemeClr val="tx1">
                    <a:lumMod val="95000"/>
                    <a:lumOff val="5000"/>
                  </a:schemeClr>
                </a:solidFill>
                <a:latin typeface="NikoshBAN" panose="02000000000000000000" pitchFamily="2" charset="0"/>
                <a:cs typeface="NikoshBAN" panose="02000000000000000000" pitchFamily="2" charset="0"/>
              </a:rPr>
              <a:t>া</a:t>
            </a:r>
            <a:r>
              <a:rPr lang="as-IN" sz="2800" dirty="0">
                <a:solidFill>
                  <a:schemeClr val="tx1">
                    <a:lumMod val="95000"/>
                    <a:lumOff val="5000"/>
                  </a:schemeClr>
                </a:solidFill>
                <a:latin typeface="NikoshBAN" panose="02000000000000000000" pitchFamily="2" charset="0"/>
                <a:cs typeface="NikoshBAN" panose="02000000000000000000" pitchFamily="2" charset="0"/>
              </a:rPr>
              <a:t>ত</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প</a:t>
            </a:r>
            <a:r>
              <a:rPr lang="en-US" sz="2800" dirty="0">
                <a:solidFill>
                  <a:schemeClr val="tx1">
                    <a:lumMod val="95000"/>
                    <a:lumOff val="5000"/>
                  </a:schemeClr>
                </a:solidFill>
                <a:latin typeface="NikoshBAN" panose="02000000000000000000" pitchFamily="2" charset="0"/>
                <a:cs typeface="NikoshBAN" panose="02000000000000000000" pitchFamily="2" charset="0"/>
              </a:rPr>
              <a:t>র</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চ</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a:solidFill>
                  <a:schemeClr val="tx1">
                    <a:lumMod val="95000"/>
                    <a:lumOff val="5000"/>
                  </a:schemeClr>
                </a:solidFill>
                <a:latin typeface="NikoshBAN" panose="02000000000000000000" pitchFamily="2" charset="0"/>
                <a:cs typeface="NikoshBAN" panose="02000000000000000000" pitchFamily="2" charset="0"/>
              </a:rPr>
              <a:t>ল</a:t>
            </a:r>
            <a:r>
              <a:rPr lang="as-IN" sz="2800" dirty="0">
                <a:solidFill>
                  <a:schemeClr val="tx1">
                    <a:lumMod val="95000"/>
                    <a:lumOff val="5000"/>
                  </a:schemeClr>
                </a:solidFill>
                <a:latin typeface="NikoshBAN" panose="02000000000000000000" pitchFamily="2" charset="0"/>
                <a:cs typeface="NikoshBAN" panose="02000000000000000000" pitchFamily="2" charset="0"/>
              </a:rPr>
              <a:t>ন</a:t>
            </a:r>
            <a:r>
              <a:rPr lang="en-US" sz="2800" dirty="0">
                <a:solidFill>
                  <a:schemeClr val="tx1">
                    <a:lumMod val="95000"/>
                    <a:lumOff val="5000"/>
                  </a:schemeClr>
                </a:solidFill>
                <a:latin typeface="NikoshBAN" panose="02000000000000000000" pitchFamily="2" charset="0"/>
                <a:cs typeface="NikoshBAN" panose="02000000000000000000" pitchFamily="2" charset="0"/>
              </a:rPr>
              <a:t>া </a:t>
            </a:r>
            <a:r>
              <a:rPr lang="as-IN" sz="2800" dirty="0">
                <a:solidFill>
                  <a:schemeClr val="tx1">
                    <a:lumMod val="95000"/>
                    <a:lumOff val="5000"/>
                  </a:schemeClr>
                </a:solidFill>
                <a:latin typeface="NikoshBAN" panose="02000000000000000000" pitchFamily="2" charset="0"/>
                <a:cs typeface="NikoshBAN" panose="02000000000000000000" pitchFamily="2" charset="0"/>
              </a:rPr>
              <a:t>ক</a:t>
            </a:r>
            <a:r>
              <a:rPr lang="en-US" sz="2800" dirty="0">
                <a:solidFill>
                  <a:schemeClr val="tx1">
                    <a:lumMod val="95000"/>
                    <a:lumOff val="5000"/>
                  </a:schemeClr>
                </a:solidFill>
                <a:latin typeface="NikoshBAN" panose="02000000000000000000" pitchFamily="2" charset="0"/>
                <a:cs typeface="NikoshBAN" panose="02000000000000000000" pitchFamily="2" charset="0"/>
              </a:rPr>
              <a:t>র</a:t>
            </a:r>
            <a:r>
              <a:rPr lang="as-IN" sz="2800" dirty="0">
                <a:solidFill>
                  <a:schemeClr val="tx1">
                    <a:lumMod val="95000"/>
                    <a:lumOff val="5000"/>
                  </a:schemeClr>
                </a:solidFill>
                <a:latin typeface="NikoshBAN" panose="02000000000000000000" pitchFamily="2" charset="0"/>
                <a:cs typeface="NikoshBAN" panose="02000000000000000000" pitchFamily="2" charset="0"/>
              </a:rPr>
              <a:t>ে</a:t>
            </a:r>
            <a:r>
              <a:rPr lang="en-US" sz="2800" dirty="0" smtClean="0">
                <a:solidFill>
                  <a:schemeClr val="tx1">
                    <a:lumMod val="95000"/>
                    <a:lumOff val="5000"/>
                  </a:schemeClr>
                </a:solidFill>
                <a:latin typeface="NikoshBAN" panose="02000000000000000000" pitchFamily="2" charset="0"/>
                <a:cs typeface="NikoshBAN" panose="02000000000000000000" pitchFamily="2" charset="0"/>
              </a:rPr>
              <a:t>ন</a:t>
            </a:r>
            <a:r>
              <a:rPr lang="as-IN" sz="2800" dirty="0" smtClean="0">
                <a:solidFill>
                  <a:schemeClr val="tx1">
                    <a:lumMod val="95000"/>
                    <a:lumOff val="5000"/>
                  </a:schemeClr>
                </a:solidFill>
                <a:latin typeface="NikoshBAN" panose="02000000000000000000" pitchFamily="2" charset="0"/>
                <a:cs typeface="NikoshBAN" panose="02000000000000000000" pitchFamily="2" charset="0"/>
              </a:rPr>
              <a:t>।</a:t>
            </a:r>
            <a:endParaRPr lang="en-US" sz="2800" dirty="0">
              <a:solidFill>
                <a:schemeClr val="tx1">
                  <a:lumMod val="95000"/>
                  <a:lumOff val="5000"/>
                </a:schemeClr>
              </a:solidFill>
              <a:latin typeface="NikoshBAN" panose="02000000000000000000" pitchFamily="2" charset="0"/>
              <a:cs typeface="NikoshBAN" panose="02000000000000000000" pitchFamily="2" charset="0"/>
            </a:endParaRPr>
          </a:p>
        </p:txBody>
      </p:sp>
      <p:sp>
        <p:nvSpPr>
          <p:cNvPr id="3" name="Rectangle 2"/>
          <p:cNvSpPr/>
          <p:nvPr/>
        </p:nvSpPr>
        <p:spPr>
          <a:xfrm>
            <a:off x="1199561" y="211885"/>
            <a:ext cx="9687267" cy="584775"/>
          </a:xfrm>
          <a:prstGeom prst="rect">
            <a:avLst/>
          </a:prstGeom>
        </p:spPr>
        <p:txBody>
          <a:bodyPr wrap="none">
            <a:spAutoFit/>
          </a:bodyPr>
          <a:lstStyle/>
          <a:p>
            <a:r>
              <a:rPr lang="en-US" sz="3200" b="1" u="sng" dirty="0">
                <a:solidFill>
                  <a:schemeClr val="tx1">
                    <a:lumMod val="95000"/>
                    <a:lumOff val="5000"/>
                  </a:schemeClr>
                </a:solidFill>
                <a:latin typeface="NikoshBAN" panose="02000000000000000000" pitchFamily="2" charset="0"/>
                <a:cs typeface="NikoshBAN" panose="02000000000000000000" pitchFamily="2" charset="0"/>
              </a:rPr>
              <a:t> </a:t>
            </a:r>
            <a:r>
              <a:rPr lang="bn-IN" sz="3200" b="1" u="sng" dirty="0">
                <a:solidFill>
                  <a:schemeClr val="tx1">
                    <a:lumMod val="95000"/>
                    <a:lumOff val="5000"/>
                  </a:schemeClr>
                </a:solidFill>
                <a:latin typeface="NikoshBAN" panose="02000000000000000000" pitchFamily="2" charset="0"/>
                <a:cs typeface="NikoshBAN" panose="02000000000000000000" pitchFamily="2" charset="0"/>
              </a:rPr>
              <a:t>জোকা দিঘীরপাড় মাধ্যমিক বিদ্যাল</a:t>
            </a:r>
            <a:r>
              <a:rPr lang="en-US" sz="3200" b="1" u="sng" dirty="0" err="1">
                <a:solidFill>
                  <a:schemeClr val="tx1">
                    <a:lumMod val="95000"/>
                    <a:lumOff val="5000"/>
                  </a:schemeClr>
                </a:solidFill>
                <a:latin typeface="NikoshBAN" panose="02000000000000000000" pitchFamily="2" charset="0"/>
                <a:cs typeface="NikoshBAN" panose="02000000000000000000" pitchFamily="2" charset="0"/>
              </a:rPr>
              <a:t>য়ে</a:t>
            </a:r>
            <a:r>
              <a:rPr lang="bn-IN" sz="3200" b="1" u="sng" dirty="0">
                <a:solidFill>
                  <a:schemeClr val="tx1">
                    <a:lumMod val="95000"/>
                    <a:lumOff val="5000"/>
                  </a:schemeClr>
                </a:solidFill>
                <a:latin typeface="NikoshBAN" panose="02000000000000000000" pitchFamily="2" charset="0"/>
                <a:cs typeface="NikoshBAN" panose="02000000000000000000" pitchFamily="2" charset="0"/>
              </a:rPr>
              <a:t> </a:t>
            </a:r>
            <a:r>
              <a:rPr lang="as-IN" sz="3200" b="1" u="sng" dirty="0">
                <a:solidFill>
                  <a:schemeClr val="tx1">
                    <a:lumMod val="95000"/>
                    <a:lumOff val="5000"/>
                  </a:schemeClr>
                </a:solidFill>
                <a:latin typeface="NikoshBAN" panose="02000000000000000000" pitchFamily="2" charset="0"/>
                <a:cs typeface="NikoshBAN" panose="02000000000000000000" pitchFamily="2" charset="0"/>
              </a:rPr>
              <a:t>নবীনবরণ ও বিদায়-সংবর্ধনা অনুষ্ঠিত</a:t>
            </a:r>
            <a:r>
              <a:rPr lang="en-US" sz="3200" b="1" u="sng" dirty="0">
                <a:solidFill>
                  <a:schemeClr val="tx1">
                    <a:lumMod val="95000"/>
                    <a:lumOff val="5000"/>
                  </a:schemeClr>
                </a:solidFill>
                <a:latin typeface="NikoshBAN" panose="02000000000000000000" pitchFamily="2" charset="0"/>
                <a:cs typeface="NikoshBAN" panose="02000000000000000000" pitchFamily="2" charset="0"/>
              </a:rPr>
              <a:t> </a:t>
            </a:r>
            <a:endParaRPr lang="en-US" sz="3200" dirty="0"/>
          </a:p>
        </p:txBody>
      </p:sp>
    </p:spTree>
    <p:extLst>
      <p:ext uri="{BB962C8B-B14F-4D97-AF65-F5344CB8AC3E}">
        <p14:creationId xmlns:p14="http://schemas.microsoft.com/office/powerpoint/2010/main" val="261126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p:cNvPr>
          <p:cNvSpPr txBox="1"/>
          <p:nvPr/>
        </p:nvSpPr>
        <p:spPr>
          <a:xfrm>
            <a:off x="4648201" y="1607404"/>
            <a:ext cx="3368675" cy="830997"/>
          </a:xfrm>
          <a:prstGeom prst="rect">
            <a:avLst/>
          </a:prstGeom>
          <a:gradFill flip="none" rotWithShape="1">
            <a:gsLst>
              <a:gs pos="0">
                <a:srgbClr val="FFFF00"/>
              </a:gs>
              <a:gs pos="50000">
                <a:schemeClr val="accent1">
                  <a:tint val="44500"/>
                  <a:satMod val="160000"/>
                </a:schemeClr>
              </a:gs>
              <a:gs pos="100000">
                <a:schemeClr val="accent1">
                  <a:tint val="23500"/>
                  <a:satMod val="160000"/>
                </a:schemeClr>
              </a:gs>
            </a:gsLst>
            <a:path path="circle">
              <a:fillToRect l="50000" t="50000" r="50000" b="50000"/>
            </a:path>
            <a:tileRect/>
          </a:gradFill>
          <a:ln w="57150">
            <a:solidFill>
              <a:schemeClr val="tx1"/>
            </a:solidFill>
          </a:ln>
          <a:effectLst>
            <a:glow rad="139700">
              <a:schemeClr val="accent1">
                <a:satMod val="175000"/>
                <a:alpha val="40000"/>
              </a:schemeClr>
            </a:glow>
          </a:effectLst>
          <a:scene3d>
            <a:camera prst="orthographicFront"/>
            <a:lightRig rig="threePt" dir="t"/>
          </a:scene3d>
          <a:sp3d>
            <a:bevelT prst="angle"/>
          </a:sp3d>
        </p:spPr>
        <p:txBody>
          <a:bodyPr>
            <a:spAutoFit/>
          </a:bodyPr>
          <a:lstStyle/>
          <a:p>
            <a:pPr algn="ctr">
              <a:defRPr/>
            </a:pPr>
            <a:r>
              <a:rPr lang="bn-IN"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একক কাজ </a:t>
            </a:r>
            <a:endParaRPr lang="en-US"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a:extLst/>
          </p:cNvPr>
          <p:cNvSpPr txBox="1"/>
          <p:nvPr/>
        </p:nvSpPr>
        <p:spPr>
          <a:xfrm>
            <a:off x="3429000" y="3200401"/>
            <a:ext cx="5759450" cy="769441"/>
          </a:xfrm>
          <a:prstGeom prst="rect">
            <a:avLst/>
          </a:prstGeom>
          <a:gradFill flip="none" rotWithShape="1">
            <a:gsLst>
              <a:gs pos="0">
                <a:srgbClr val="FFFF00"/>
              </a:gs>
              <a:gs pos="50000">
                <a:schemeClr val="accent1">
                  <a:tint val="44500"/>
                  <a:satMod val="160000"/>
                </a:schemeClr>
              </a:gs>
              <a:gs pos="100000">
                <a:schemeClr val="accent1">
                  <a:tint val="23500"/>
                  <a:satMod val="160000"/>
                </a:schemeClr>
              </a:gs>
            </a:gsLst>
            <a:path path="circle">
              <a:fillToRect l="50000" t="50000" r="50000" b="50000"/>
            </a:path>
            <a:tileRect/>
          </a:gradFill>
          <a:ln>
            <a:solidFill>
              <a:srgbClr val="00B050"/>
            </a:solidFill>
          </a:ln>
          <a:scene3d>
            <a:camera prst="orthographicFront"/>
            <a:lightRig rig="threePt" dir="t"/>
          </a:scene3d>
          <a:sp3d>
            <a:bevelT prst="angle"/>
          </a:sp3d>
        </p:spPr>
        <p:txBody>
          <a:bodyPr>
            <a:spAutoFit/>
          </a:bodyPr>
          <a:lstStyle/>
          <a:p>
            <a:pPr algn="ctr">
              <a:defRPr/>
            </a:pP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প্রতিবেদন</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r>
              <a:rPr lang="en-US" sz="44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endPar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997054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3276600" y="3429000"/>
            <a:ext cx="7453604" cy="2057400"/>
          </a:xfrm>
          <a:prstGeom prst="verticalScroll">
            <a:avLst>
              <a:gd name="adj" fmla="val 25000"/>
            </a:avLst>
          </a:prstGeom>
          <a:solidFill>
            <a:schemeClr val="accent2">
              <a:lumMod val="20000"/>
              <a:lumOff val="80000"/>
            </a:schemeClr>
          </a:solidFill>
          <a:ln>
            <a:solidFill>
              <a:srgbClr val="0000FF"/>
            </a:solidFill>
          </a:ln>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lvl="1" eaLnBrk="1" hangingPunct="1">
              <a:defRPr/>
            </a:pPr>
            <a:r>
              <a:rPr lang="en-US" sz="4000" dirty="0" err="1" smtClean="0">
                <a:solidFill>
                  <a:srgbClr val="7030A0"/>
                </a:solidFill>
                <a:latin typeface="NikoshBAN" pitchFamily="2" charset="0"/>
                <a:cs typeface="NikoshBAN" pitchFamily="2" charset="0"/>
              </a:rPr>
              <a:t>প্রতিবেদনের</a:t>
            </a:r>
            <a:r>
              <a:rPr lang="en-US" sz="4000" dirty="0" smtClean="0">
                <a:solidFill>
                  <a:srgbClr val="7030A0"/>
                </a:solidFill>
                <a:latin typeface="NikoshBAN" pitchFamily="2" charset="0"/>
                <a:cs typeface="NikoshBAN" pitchFamily="2" charset="0"/>
              </a:rPr>
              <a:t> ২টি </a:t>
            </a:r>
            <a:r>
              <a:rPr lang="en-US" sz="4000" dirty="0" err="1" smtClean="0">
                <a:solidFill>
                  <a:srgbClr val="7030A0"/>
                </a:solidFill>
                <a:latin typeface="NikoshBAN" pitchFamily="2" charset="0"/>
                <a:cs typeface="NikoshBAN" pitchFamily="2" charset="0"/>
              </a:rPr>
              <a:t>বৈশিষ্ট</a:t>
            </a:r>
            <a:r>
              <a:rPr lang="en-US" sz="4000" dirty="0" smtClean="0">
                <a:solidFill>
                  <a:srgbClr val="7030A0"/>
                </a:solidFill>
                <a:latin typeface="NikoshBAN" pitchFamily="2" charset="0"/>
                <a:cs typeface="NikoshBAN" pitchFamily="2" charset="0"/>
              </a:rPr>
              <a:t> </a:t>
            </a:r>
            <a:r>
              <a:rPr lang="en-US" sz="4000" dirty="0" err="1" smtClean="0">
                <a:solidFill>
                  <a:srgbClr val="7030A0"/>
                </a:solidFill>
                <a:latin typeface="NikoshBAN" pitchFamily="2" charset="0"/>
                <a:cs typeface="NikoshBAN" pitchFamily="2" charset="0"/>
              </a:rPr>
              <a:t>লিখ</a:t>
            </a:r>
            <a:r>
              <a:rPr lang="en-US" sz="4000" dirty="0" smtClean="0">
                <a:solidFill>
                  <a:srgbClr val="7030A0"/>
                </a:solidFill>
                <a:latin typeface="NikoshBAN" pitchFamily="2" charset="0"/>
                <a:cs typeface="NikoshBAN" pitchFamily="2" charset="0"/>
              </a:rPr>
              <a:t>।</a:t>
            </a:r>
            <a:endParaRPr lang="en-US" sz="4000" dirty="0">
              <a:solidFill>
                <a:srgbClr val="7030A0"/>
              </a:solidFill>
              <a:latin typeface="NikoshBAN" pitchFamily="2" charset="0"/>
              <a:cs typeface="NikoshBAN" pitchFamily="2" charset="0"/>
            </a:endParaRPr>
          </a:p>
        </p:txBody>
      </p:sp>
      <p:sp>
        <p:nvSpPr>
          <p:cNvPr id="5" name="Explosion 1 4"/>
          <p:cNvSpPr/>
          <p:nvPr/>
        </p:nvSpPr>
        <p:spPr>
          <a:xfrm>
            <a:off x="3581400" y="152400"/>
            <a:ext cx="5029200" cy="2971800"/>
          </a:xfrm>
          <a:prstGeom prst="irregularSeal1">
            <a:avLst/>
          </a:prstGeom>
          <a:gradFill flip="none" rotWithShape="1">
            <a:gsLst>
              <a:gs pos="0">
                <a:schemeClr val="accent4">
                  <a:lumMod val="60000"/>
                  <a:lumOff val="40000"/>
                </a:schemeClr>
              </a:gs>
              <a:gs pos="50000">
                <a:schemeClr val="accent1">
                  <a:tint val="44500"/>
                  <a:satMod val="160000"/>
                </a:schemeClr>
              </a:gs>
              <a:gs pos="100000">
                <a:schemeClr val="accent1">
                  <a:tint val="23500"/>
                  <a:satMod val="160000"/>
                </a:schemeClr>
              </a:gs>
            </a:gsLst>
            <a:lin ang="0" scaled="1"/>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n-IN" sz="4000" b="1" dirty="0">
                <a:solidFill>
                  <a:srgbClr val="C00000"/>
                </a:solidFill>
                <a:latin typeface="NikoshBAN" pitchFamily="2" charset="0"/>
                <a:cs typeface="NikoshBAN" pitchFamily="2" charset="0"/>
              </a:rPr>
              <a:t>জোড়ায় কাজ</a:t>
            </a:r>
            <a:endParaRPr lang="en-US" sz="4000" b="1" dirty="0">
              <a:solidFill>
                <a:srgbClr val="C00000"/>
              </a:solidFill>
              <a:latin typeface="NikoshBAN" pitchFamily="2" charset="0"/>
              <a:cs typeface="NikoshBAN" pitchFamily="2" charset="0"/>
            </a:endParaRPr>
          </a:p>
        </p:txBody>
      </p:sp>
    </p:spTree>
    <p:extLst>
      <p:ext uri="{BB962C8B-B14F-4D97-AF65-F5344CB8AC3E}">
        <p14:creationId xmlns:p14="http://schemas.microsoft.com/office/powerpoint/2010/main" val="696472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352869" y="2940698"/>
            <a:ext cx="7772400" cy="769938"/>
          </a:xfrm>
          <a:prstGeom prst="rect">
            <a:avLst/>
          </a:prstGeom>
          <a:gradFill flip="none" rotWithShape="1">
            <a:gsLst>
              <a:gs pos="0">
                <a:srgbClr val="C00000"/>
              </a:gs>
              <a:gs pos="50000">
                <a:schemeClr val="accent1">
                  <a:tint val="44500"/>
                  <a:satMod val="160000"/>
                </a:schemeClr>
              </a:gs>
              <a:gs pos="100000">
                <a:schemeClr val="accent1">
                  <a:tint val="23500"/>
                  <a:satMod val="160000"/>
                </a:schemeClr>
              </a:gs>
            </a:gsLst>
            <a:lin ang="5400000" scaled="1"/>
            <a:tileRect/>
          </a:gradFill>
        </p:spPr>
        <p:txBody>
          <a:bodyPr>
            <a:spAutoFit/>
          </a:bodyPr>
          <a:lstStyle/>
          <a:p>
            <a:pPr eaLnBrk="1" hangingPunct="1">
              <a:defRPr/>
            </a:pPr>
            <a:r>
              <a:rPr lang="en-US" sz="4400" dirty="0">
                <a:latin typeface="NikoshBAN" pitchFamily="2" charset="0"/>
                <a:cs typeface="NikoshBAN" pitchFamily="2" charset="0"/>
              </a:rPr>
              <a:t>        </a:t>
            </a:r>
            <a:r>
              <a:rPr lang="bn-IN" sz="4400" dirty="0">
                <a:latin typeface="NikoshBAN" pitchFamily="2" charset="0"/>
                <a:cs typeface="NikoshBAN" pitchFamily="2" charset="0"/>
              </a:rPr>
              <a:t> </a:t>
            </a:r>
            <a:r>
              <a:rPr lang="en-US" sz="4400" dirty="0" err="1" smtClean="0">
                <a:latin typeface="NikoshBAN" pitchFamily="2" charset="0"/>
                <a:cs typeface="NikoshBAN" pitchFamily="2" charset="0"/>
              </a:rPr>
              <a:t>প্রতিবেদনের</a:t>
            </a:r>
            <a:r>
              <a:rPr lang="en-US" sz="4400" dirty="0" smtClean="0">
                <a:latin typeface="NikoshBAN" pitchFamily="2" charset="0"/>
                <a:cs typeface="NikoshBAN" pitchFamily="2" charset="0"/>
              </a:rPr>
              <a:t> </a:t>
            </a:r>
            <a:r>
              <a:rPr lang="en-US" sz="4400" dirty="0" err="1" smtClean="0">
                <a:latin typeface="NikoshBAN" pitchFamily="2" charset="0"/>
                <a:cs typeface="NikoshBAN" pitchFamily="2" charset="0"/>
              </a:rPr>
              <a:t>নিয়মগুলো</a:t>
            </a:r>
            <a:r>
              <a:rPr lang="en-US" sz="4400" dirty="0" smtClean="0">
                <a:latin typeface="NikoshBAN" pitchFamily="2" charset="0"/>
                <a:cs typeface="NikoshBAN" pitchFamily="2" charset="0"/>
              </a:rPr>
              <a:t> </a:t>
            </a:r>
            <a:r>
              <a:rPr lang="en-US" sz="4400" dirty="0" err="1" smtClean="0">
                <a:latin typeface="NikoshBAN" pitchFamily="2" charset="0"/>
                <a:cs typeface="NikoshBAN" pitchFamily="2" charset="0"/>
              </a:rPr>
              <a:t>লিখ</a:t>
            </a:r>
            <a:r>
              <a:rPr lang="en-US" sz="4400" dirty="0" smtClean="0">
                <a:latin typeface="NikoshBAN" pitchFamily="2" charset="0"/>
                <a:cs typeface="NikoshBAN" pitchFamily="2" charset="0"/>
              </a:rPr>
              <a:t>।</a:t>
            </a:r>
            <a:endParaRPr lang="en-US" sz="4400" dirty="0">
              <a:latin typeface="NikoshBAN" pitchFamily="2" charset="0"/>
              <a:cs typeface="NikoshBAN" pitchFamily="2" charset="0"/>
            </a:endParaRPr>
          </a:p>
        </p:txBody>
      </p:sp>
      <p:sp>
        <p:nvSpPr>
          <p:cNvPr id="10" name="TextBox 9"/>
          <p:cNvSpPr txBox="1"/>
          <p:nvPr/>
        </p:nvSpPr>
        <p:spPr bwMode="auto">
          <a:xfrm>
            <a:off x="4292081" y="1365380"/>
            <a:ext cx="3387790" cy="769938"/>
          </a:xfrm>
          <a:prstGeom prst="rect">
            <a:avLst/>
          </a:prstGeom>
          <a:gradFill flip="none" rotWithShape="1">
            <a:gsLst>
              <a:gs pos="0">
                <a:srgbClr val="C00000"/>
              </a:gs>
              <a:gs pos="50000">
                <a:schemeClr val="accent1">
                  <a:tint val="44500"/>
                  <a:satMod val="160000"/>
                </a:schemeClr>
              </a:gs>
              <a:gs pos="100000">
                <a:schemeClr val="accent1">
                  <a:tint val="23500"/>
                  <a:satMod val="160000"/>
                </a:schemeClr>
              </a:gs>
            </a:gsLst>
            <a:lin ang="5400000" scaled="1"/>
            <a:tileRect/>
          </a:gradFill>
        </p:spPr>
        <p:txBody>
          <a:bodyPr wrap="square">
            <a:spAutoFit/>
          </a:bodyPr>
          <a:lstStyle/>
          <a:p>
            <a:pPr algn="just" eaLnBrk="1" hangingPunct="1">
              <a:defRPr/>
            </a:pPr>
            <a:r>
              <a:rPr lang="en-US" sz="4400" b="1" u="sng" dirty="0" smtClean="0">
                <a:solidFill>
                  <a:srgbClr val="0070C0"/>
                </a:solidFill>
                <a:latin typeface="NikoshBAN" pitchFamily="2" charset="0"/>
                <a:cs typeface="NikoshBAN" pitchFamily="2" charset="0"/>
              </a:rPr>
              <a:t>    </a:t>
            </a:r>
            <a:r>
              <a:rPr lang="bn-IN" sz="4400" b="1" u="sng" dirty="0" smtClean="0">
                <a:solidFill>
                  <a:srgbClr val="0070C0"/>
                </a:solidFill>
                <a:latin typeface="NikoshBAN" pitchFamily="2" charset="0"/>
                <a:cs typeface="NikoshBAN" pitchFamily="2" charset="0"/>
              </a:rPr>
              <a:t>দলীয় </a:t>
            </a:r>
            <a:r>
              <a:rPr lang="bn-IN" sz="4400" b="1" u="sng" dirty="0">
                <a:solidFill>
                  <a:srgbClr val="0070C0"/>
                </a:solidFill>
                <a:latin typeface="NikoshBAN" pitchFamily="2" charset="0"/>
                <a:cs typeface="NikoshBAN" pitchFamily="2" charset="0"/>
              </a:rPr>
              <a:t>কাজ </a:t>
            </a:r>
            <a:endParaRPr lang="en-US" sz="4400" b="1" u="sng" dirty="0">
              <a:solidFill>
                <a:srgbClr val="0070C0"/>
              </a:solidFill>
              <a:latin typeface="NikoshBAN" pitchFamily="2" charset="0"/>
              <a:cs typeface="NikoshBAN" pitchFamily="2" charset="0"/>
            </a:endParaRPr>
          </a:p>
        </p:txBody>
      </p:sp>
    </p:spTree>
    <p:extLst>
      <p:ext uri="{BB962C8B-B14F-4D97-AF65-F5344CB8AC3E}">
        <p14:creationId xmlns:p14="http://schemas.microsoft.com/office/powerpoint/2010/main" val="1544950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ppt_x</p:attrName>
                                        </p:attrNameLst>
                                      </p:cBhvr>
                                      <p:tavLst>
                                        <p:tav tm="0">
                                          <p:val>
                                            <p:strVal val="#ppt_x-.2"/>
                                          </p:val>
                                        </p:tav>
                                        <p:tav tm="100000">
                                          <p:val>
                                            <p:strVal val="#ppt_x"/>
                                          </p:val>
                                        </p:tav>
                                      </p:tavLst>
                                    </p:anim>
                                    <p:anim calcmode="lin" valueType="num">
                                      <p:cBhvr>
                                        <p:cTn id="1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p:cNvPr>
          <p:cNvSpPr txBox="1"/>
          <p:nvPr/>
        </p:nvSpPr>
        <p:spPr>
          <a:xfrm>
            <a:off x="2244726" y="1630363"/>
            <a:ext cx="7396163" cy="508000"/>
          </a:xfrm>
          <a:prstGeom prst="rect">
            <a:avLst/>
          </a:prstGeom>
          <a:solidFill>
            <a:schemeClr val="accent2">
              <a:lumMod val="40000"/>
              <a:lumOff val="60000"/>
            </a:schemeClr>
          </a:solidFill>
          <a:ln>
            <a:solidFill>
              <a:schemeClr val="accent2">
                <a:lumMod val="40000"/>
                <a:lumOff val="60000"/>
              </a:schemeClr>
            </a:solidFill>
          </a:ln>
        </p:spPr>
        <p:txBody>
          <a:bodyPr>
            <a:spAutoFit/>
          </a:bodyPr>
          <a:lstStyle/>
          <a:p>
            <a:pPr>
              <a:defRPr/>
            </a:pPr>
            <a:r>
              <a:rPr lang="as-IN" sz="2700" b="1" dirty="0">
                <a:latin typeface="NikoshBAN" panose="02000000000000000000" pitchFamily="2" charset="0"/>
                <a:cs typeface="NikoshBAN" panose="02000000000000000000" pitchFamily="2" charset="0"/>
              </a:rPr>
              <a:t>১</a:t>
            </a:r>
            <a:r>
              <a:rPr lang="en-US" sz="2700" b="1" dirty="0">
                <a:latin typeface="NikoshBAN" panose="02000000000000000000" pitchFamily="2" charset="0"/>
                <a:cs typeface="NikoshBAN" panose="02000000000000000000" pitchFamily="2" charset="0"/>
              </a:rPr>
              <a:t>.  </a:t>
            </a:r>
            <a:r>
              <a:rPr lang="bn-IN" sz="2700" b="1" dirty="0" smtClean="0">
                <a:latin typeface="NikoshBAN" panose="02000000000000000000" pitchFamily="2" charset="0"/>
                <a:cs typeface="NikoshBAN" panose="02000000000000000000" pitchFamily="2" charset="0"/>
              </a:rPr>
              <a:t>প্রতিবেদন কত প্রকারের হয়</a:t>
            </a:r>
            <a:r>
              <a:rPr lang="en-US" sz="2700" b="1" dirty="0" smtClean="0">
                <a:latin typeface="NikoshBAN" panose="02000000000000000000" pitchFamily="2" charset="0"/>
                <a:cs typeface="NikoshBAN" panose="02000000000000000000" pitchFamily="2" charset="0"/>
              </a:rPr>
              <a:t>?</a:t>
            </a:r>
            <a:endParaRPr lang="en-US" sz="2700" b="1" dirty="0">
              <a:latin typeface="NikoshBAN" panose="02000000000000000000" pitchFamily="2" charset="0"/>
              <a:cs typeface="NikoshBAN" panose="02000000000000000000" pitchFamily="2" charset="0"/>
            </a:endParaRPr>
          </a:p>
        </p:txBody>
      </p:sp>
      <p:sp>
        <p:nvSpPr>
          <p:cNvPr id="3" name="TextBox 2">
            <a:extLst/>
          </p:cNvPr>
          <p:cNvSpPr txBox="1"/>
          <p:nvPr/>
        </p:nvSpPr>
        <p:spPr>
          <a:xfrm>
            <a:off x="2667000" y="2295526"/>
            <a:ext cx="2743200" cy="460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as-IN" sz="2400" b="1" dirty="0">
                <a:latin typeface="NikoshBAN" panose="02000000000000000000" pitchFamily="2" charset="0"/>
                <a:cs typeface="NikoshBAN" panose="02000000000000000000" pitchFamily="2" charset="0"/>
              </a:rPr>
              <a:t>ক</a:t>
            </a:r>
            <a:r>
              <a:rPr lang="en-US" sz="2400" b="1" dirty="0">
                <a:latin typeface="NikoshBAN" panose="02000000000000000000" pitchFamily="2" charset="0"/>
                <a:cs typeface="NikoshBAN" panose="02000000000000000000" pitchFamily="2" charset="0"/>
              </a:rPr>
              <a:t>.  </a:t>
            </a:r>
            <a:r>
              <a:rPr lang="bn-IN" sz="2400" b="1" dirty="0">
                <a:latin typeface="NikoshBAN" panose="02000000000000000000" pitchFamily="2" charset="0"/>
                <a:cs typeface="NikoshBAN" panose="02000000000000000000" pitchFamily="2" charset="0"/>
              </a:rPr>
              <a:t>২</a:t>
            </a:r>
            <a:r>
              <a:rPr lang="en-US" sz="2400" b="1" dirty="0" smtClean="0">
                <a:latin typeface="NikoshBAN" panose="02000000000000000000" pitchFamily="2" charset="0"/>
                <a:cs typeface="NikoshBAN" panose="02000000000000000000" pitchFamily="2" charset="0"/>
              </a:rPr>
              <a:t> </a:t>
            </a:r>
            <a:endParaRPr lang="en-US" sz="2400" b="1" dirty="0">
              <a:latin typeface="NikoshBAN" panose="02000000000000000000" pitchFamily="2" charset="0"/>
              <a:cs typeface="NikoshBAN" panose="02000000000000000000" pitchFamily="2" charset="0"/>
            </a:endParaRPr>
          </a:p>
        </p:txBody>
      </p:sp>
      <p:sp>
        <p:nvSpPr>
          <p:cNvPr id="4" name="TextBox 3">
            <a:extLst/>
          </p:cNvPr>
          <p:cNvSpPr txBox="1"/>
          <p:nvPr/>
        </p:nvSpPr>
        <p:spPr>
          <a:xfrm>
            <a:off x="6535738" y="2901951"/>
            <a:ext cx="3090862" cy="460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2400" b="1" dirty="0">
                <a:latin typeface="NikoshBAN" panose="02000000000000000000" pitchFamily="2" charset="0"/>
                <a:cs typeface="NikoshBAN" panose="02000000000000000000" pitchFamily="2" charset="0"/>
              </a:rPr>
              <a:t>ঘ. </a:t>
            </a:r>
            <a:r>
              <a:rPr lang="bn-IN" sz="2400" b="1" dirty="0">
                <a:latin typeface="NikoshBAN" panose="02000000000000000000" pitchFamily="2" charset="0"/>
                <a:cs typeface="NikoshBAN" panose="02000000000000000000" pitchFamily="2" charset="0"/>
              </a:rPr>
              <a:t>৫</a:t>
            </a:r>
            <a:endParaRPr lang="en-US" sz="2400" b="1" dirty="0">
              <a:latin typeface="NikoshBAN" panose="02000000000000000000" pitchFamily="2" charset="0"/>
              <a:cs typeface="NikoshBAN" panose="02000000000000000000" pitchFamily="2" charset="0"/>
            </a:endParaRPr>
          </a:p>
        </p:txBody>
      </p:sp>
      <p:sp>
        <p:nvSpPr>
          <p:cNvPr id="5" name="TextBox 4">
            <a:extLst/>
          </p:cNvPr>
          <p:cNvSpPr txBox="1"/>
          <p:nvPr/>
        </p:nvSpPr>
        <p:spPr>
          <a:xfrm>
            <a:off x="2681288" y="2836863"/>
            <a:ext cx="2743200" cy="4635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2400" b="1" dirty="0">
                <a:latin typeface="NikoshBAN" panose="02000000000000000000" pitchFamily="2" charset="0"/>
                <a:cs typeface="NikoshBAN" panose="02000000000000000000" pitchFamily="2" charset="0"/>
              </a:rPr>
              <a:t>গ.  </a:t>
            </a:r>
            <a:r>
              <a:rPr lang="bn-IN" sz="2400" b="1" dirty="0">
                <a:latin typeface="NikoshBAN" panose="02000000000000000000" pitchFamily="2" charset="0"/>
                <a:cs typeface="NikoshBAN" panose="02000000000000000000" pitchFamily="2" charset="0"/>
              </a:rPr>
              <a:t>৪</a:t>
            </a:r>
            <a:endParaRPr lang="en-US" sz="2400" b="1" dirty="0">
              <a:latin typeface="NikoshBAN" panose="02000000000000000000" pitchFamily="2" charset="0"/>
              <a:cs typeface="NikoshBAN" panose="02000000000000000000" pitchFamily="2" charset="0"/>
            </a:endParaRPr>
          </a:p>
        </p:txBody>
      </p:sp>
      <p:sp>
        <p:nvSpPr>
          <p:cNvPr id="6" name="TextBox 5">
            <a:extLst/>
          </p:cNvPr>
          <p:cNvSpPr txBox="1"/>
          <p:nvPr/>
        </p:nvSpPr>
        <p:spPr>
          <a:xfrm>
            <a:off x="6515101" y="2333626"/>
            <a:ext cx="3090863" cy="460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2400" b="1" dirty="0">
                <a:latin typeface="NikoshBAN" panose="02000000000000000000" pitchFamily="2" charset="0"/>
                <a:cs typeface="NikoshBAN" panose="02000000000000000000" pitchFamily="2" charset="0"/>
              </a:rPr>
              <a:t>খ.  </a:t>
            </a:r>
            <a:r>
              <a:rPr lang="bn-IN" sz="2400" b="1" dirty="0">
                <a:latin typeface="NikoshBAN" panose="02000000000000000000" pitchFamily="2" charset="0"/>
                <a:cs typeface="NikoshBAN" panose="02000000000000000000" pitchFamily="2" charset="0"/>
              </a:rPr>
              <a:t>৩</a:t>
            </a:r>
            <a:endParaRPr lang="en-US" sz="2400" b="1" dirty="0">
              <a:latin typeface="NikoshBAN" panose="02000000000000000000" pitchFamily="2" charset="0"/>
              <a:cs typeface="NikoshBAN" panose="02000000000000000000" pitchFamily="2" charset="0"/>
            </a:endParaRPr>
          </a:p>
        </p:txBody>
      </p:sp>
      <p:sp>
        <p:nvSpPr>
          <p:cNvPr id="7" name="TextBox 6">
            <a:extLst/>
          </p:cNvPr>
          <p:cNvSpPr txBox="1"/>
          <p:nvPr/>
        </p:nvSpPr>
        <p:spPr>
          <a:xfrm>
            <a:off x="4953001" y="439739"/>
            <a:ext cx="1952625" cy="708025"/>
          </a:xfrm>
          <a:prstGeom prst="rect">
            <a:avLst/>
          </a:prstGeom>
          <a:solidFill>
            <a:schemeClr val="accent6">
              <a:lumMod val="20000"/>
              <a:lumOff val="80000"/>
            </a:schemeClr>
          </a:solidFill>
          <a:ln w="76200">
            <a:solidFill>
              <a:srgbClr val="3333CC"/>
            </a:solidFill>
          </a:ln>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en-US" sz="40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মূল্যায়ন</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4" name="TextBox 13">
            <a:extLst/>
          </p:cNvPr>
          <p:cNvSpPr txBox="1"/>
          <p:nvPr/>
        </p:nvSpPr>
        <p:spPr>
          <a:xfrm>
            <a:off x="2209800" y="3884613"/>
            <a:ext cx="7431088" cy="461962"/>
          </a:xfrm>
          <a:prstGeom prst="rect">
            <a:avLst/>
          </a:prstGeom>
          <a:solidFill>
            <a:schemeClr val="accent2">
              <a:lumMod val="40000"/>
              <a:lumOff val="60000"/>
            </a:schemeClr>
          </a:solidFill>
          <a:ln>
            <a:solidFill>
              <a:schemeClr val="accent2">
                <a:lumMod val="40000"/>
                <a:lumOff val="60000"/>
              </a:schemeClr>
            </a:solidFill>
          </a:ln>
        </p:spPr>
        <p:txBody>
          <a:bodyPr>
            <a:spAutoFit/>
          </a:bodyPr>
          <a:lstStyle/>
          <a:p>
            <a:pPr>
              <a:defRPr/>
            </a:pPr>
            <a:r>
              <a:rPr lang="bn-IN" sz="2400" b="1" dirty="0">
                <a:latin typeface="NikoshBAN" panose="02000000000000000000" pitchFamily="2" charset="0"/>
                <a:cs typeface="NikoshBAN" panose="02000000000000000000" pitchFamily="2" charset="0"/>
              </a:rPr>
              <a:t>২</a:t>
            </a:r>
            <a:r>
              <a:rPr lang="en-US" sz="2400" b="1" dirty="0">
                <a:latin typeface="NikoshBAN" panose="02000000000000000000" pitchFamily="2" charset="0"/>
                <a:cs typeface="NikoshBAN" panose="02000000000000000000" pitchFamily="2" charset="0"/>
              </a:rPr>
              <a:t>.  </a:t>
            </a:r>
            <a:r>
              <a:rPr lang="bn-IN" sz="2400" b="1" dirty="0" smtClean="0">
                <a:latin typeface="NikoshBAN" panose="02000000000000000000" pitchFamily="2" charset="0"/>
                <a:cs typeface="NikoshBAN" panose="02000000000000000000" pitchFamily="2" charset="0"/>
              </a:rPr>
              <a:t>প্রতিবেদনের ইংরেজি শব্দ</a:t>
            </a:r>
            <a:r>
              <a:rPr lang="en-US" sz="2400" b="1" dirty="0" smtClean="0">
                <a:latin typeface="NikoshBAN" panose="02000000000000000000" pitchFamily="2" charset="0"/>
                <a:cs typeface="NikoshBAN" panose="02000000000000000000" pitchFamily="2" charset="0"/>
              </a:rPr>
              <a:t>? </a:t>
            </a:r>
            <a:endParaRPr lang="en-US" sz="2400" b="1" dirty="0">
              <a:latin typeface="NikoshBAN" panose="02000000000000000000" pitchFamily="2" charset="0"/>
              <a:cs typeface="NikoshBAN" panose="02000000000000000000" pitchFamily="2" charset="0"/>
            </a:endParaRPr>
          </a:p>
        </p:txBody>
      </p:sp>
      <p:sp>
        <p:nvSpPr>
          <p:cNvPr id="15" name="TextBox 14">
            <a:extLst/>
          </p:cNvPr>
          <p:cNvSpPr txBox="1"/>
          <p:nvPr/>
        </p:nvSpPr>
        <p:spPr>
          <a:xfrm>
            <a:off x="2667000" y="4489451"/>
            <a:ext cx="2743200" cy="460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as-IN" sz="2400" b="1" dirty="0">
                <a:latin typeface="NikoshBAN" panose="02000000000000000000" pitchFamily="2" charset="0"/>
                <a:cs typeface="NikoshBAN" panose="02000000000000000000" pitchFamily="2" charset="0"/>
              </a:rPr>
              <a:t>ক</a:t>
            </a:r>
            <a:r>
              <a:rPr lang="en-US" sz="2400" b="1" dirty="0">
                <a:latin typeface="NikoshBAN" panose="02000000000000000000" pitchFamily="2" charset="0"/>
                <a:cs typeface="NikoshBAN" panose="02000000000000000000" pitchFamily="2" charset="0"/>
              </a:rPr>
              <a:t>.  </a:t>
            </a:r>
            <a:r>
              <a:rPr lang="en-US" sz="2400" b="1" dirty="0" err="1" smtClean="0">
                <a:latin typeface="NikoshBAN" panose="02000000000000000000" pitchFamily="2" charset="0"/>
                <a:cs typeface="NikoshBAN" panose="02000000000000000000" pitchFamily="2" charset="0"/>
              </a:rPr>
              <a:t>Reporte</a:t>
            </a:r>
            <a:r>
              <a:rPr lang="en-US" sz="2400" b="1" dirty="0" smtClean="0">
                <a:latin typeface="NikoshBAN" panose="02000000000000000000" pitchFamily="2" charset="0"/>
                <a:cs typeface="NikoshBAN" panose="02000000000000000000" pitchFamily="2" charset="0"/>
              </a:rPr>
              <a:t> </a:t>
            </a:r>
            <a:endParaRPr lang="en-US" sz="2400" b="1" dirty="0">
              <a:latin typeface="NikoshBAN" panose="02000000000000000000" pitchFamily="2" charset="0"/>
              <a:cs typeface="NikoshBAN" panose="02000000000000000000" pitchFamily="2" charset="0"/>
            </a:endParaRPr>
          </a:p>
        </p:txBody>
      </p:sp>
      <p:sp>
        <p:nvSpPr>
          <p:cNvPr id="16" name="TextBox 15">
            <a:extLst/>
          </p:cNvPr>
          <p:cNvSpPr txBox="1"/>
          <p:nvPr/>
        </p:nvSpPr>
        <p:spPr>
          <a:xfrm>
            <a:off x="6553201" y="4516439"/>
            <a:ext cx="3052763" cy="460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bn-IN" sz="2400" b="1" dirty="0">
                <a:latin typeface="NikoshBAN" panose="02000000000000000000" pitchFamily="2" charset="0"/>
                <a:cs typeface="NikoshBAN" panose="02000000000000000000" pitchFamily="2" charset="0"/>
              </a:rPr>
              <a:t>খ</a:t>
            </a:r>
            <a:r>
              <a:rPr lang="en-US" sz="2400" b="1" dirty="0">
                <a:latin typeface="NikoshBAN" panose="02000000000000000000" pitchFamily="2" charset="0"/>
                <a:cs typeface="NikoshBAN" panose="02000000000000000000" pitchFamily="2" charset="0"/>
              </a:rPr>
              <a:t>.  </a:t>
            </a:r>
            <a:r>
              <a:rPr lang="en-US" sz="2400" b="1" dirty="0" err="1" smtClean="0">
                <a:latin typeface="NikoshBAN" panose="02000000000000000000" pitchFamily="2" charset="0"/>
                <a:cs typeface="NikoshBAN" panose="02000000000000000000" pitchFamily="2" charset="0"/>
              </a:rPr>
              <a:t>Riport</a:t>
            </a:r>
            <a:endParaRPr lang="en-US" sz="2400" b="1" dirty="0">
              <a:latin typeface="NikoshBAN" panose="02000000000000000000" pitchFamily="2" charset="0"/>
              <a:cs typeface="NikoshBAN" panose="02000000000000000000" pitchFamily="2" charset="0"/>
            </a:endParaRPr>
          </a:p>
        </p:txBody>
      </p:sp>
      <p:sp>
        <p:nvSpPr>
          <p:cNvPr id="17" name="TextBox 16">
            <a:extLst/>
          </p:cNvPr>
          <p:cNvSpPr txBox="1"/>
          <p:nvPr/>
        </p:nvSpPr>
        <p:spPr>
          <a:xfrm>
            <a:off x="2667000" y="5045076"/>
            <a:ext cx="2743200" cy="46196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bn-IN" sz="2400" b="1" dirty="0">
                <a:latin typeface="NikoshBAN" panose="02000000000000000000" pitchFamily="2" charset="0"/>
                <a:cs typeface="NikoshBAN" panose="02000000000000000000" pitchFamily="2" charset="0"/>
              </a:rPr>
              <a:t>গ</a:t>
            </a:r>
            <a:r>
              <a:rPr lang="en-US" sz="2400" b="1" dirty="0">
                <a:latin typeface="NikoshBAN" panose="02000000000000000000" pitchFamily="2" charset="0"/>
                <a:cs typeface="NikoshBAN" panose="02000000000000000000" pitchFamily="2" charset="0"/>
              </a:rPr>
              <a:t>.  </a:t>
            </a:r>
            <a:r>
              <a:rPr lang="en-US" sz="2400" b="1" dirty="0" smtClean="0">
                <a:latin typeface="NikoshBAN" panose="02000000000000000000" pitchFamily="2" charset="0"/>
                <a:cs typeface="NikoshBAN" panose="02000000000000000000" pitchFamily="2" charset="0"/>
              </a:rPr>
              <a:t>Repot</a:t>
            </a:r>
            <a:endParaRPr lang="en-US" sz="2400" b="1" dirty="0">
              <a:latin typeface="NikoshBAN" panose="02000000000000000000" pitchFamily="2" charset="0"/>
              <a:cs typeface="NikoshBAN" panose="02000000000000000000" pitchFamily="2" charset="0"/>
            </a:endParaRPr>
          </a:p>
        </p:txBody>
      </p:sp>
      <p:sp>
        <p:nvSpPr>
          <p:cNvPr id="18" name="TextBox 17">
            <a:extLst/>
          </p:cNvPr>
          <p:cNvSpPr txBox="1"/>
          <p:nvPr/>
        </p:nvSpPr>
        <p:spPr>
          <a:xfrm>
            <a:off x="6553200" y="5059363"/>
            <a:ext cx="3073400" cy="46196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bn-IN" sz="2400" b="1" dirty="0">
                <a:latin typeface="NikoshBAN" panose="02000000000000000000" pitchFamily="2" charset="0"/>
                <a:cs typeface="NikoshBAN" panose="02000000000000000000" pitchFamily="2" charset="0"/>
              </a:rPr>
              <a:t>ঘ</a:t>
            </a:r>
            <a:r>
              <a:rPr lang="en-US" sz="2400" b="1" dirty="0">
                <a:latin typeface="NikoshBAN" panose="02000000000000000000" pitchFamily="2" charset="0"/>
                <a:cs typeface="NikoshBAN" panose="02000000000000000000" pitchFamily="2" charset="0"/>
              </a:rPr>
              <a:t>.  </a:t>
            </a:r>
            <a:r>
              <a:rPr lang="en-US" sz="2400" b="1" dirty="0" smtClean="0">
                <a:latin typeface="NikoshBAN" panose="02000000000000000000" pitchFamily="2" charset="0"/>
                <a:cs typeface="NikoshBAN" panose="02000000000000000000" pitchFamily="2" charset="0"/>
              </a:rPr>
              <a:t>Report</a:t>
            </a:r>
            <a:endParaRPr lang="en-US" sz="2400" b="1" dirty="0">
              <a:latin typeface="NikoshBAN" panose="02000000000000000000" pitchFamily="2" charset="0"/>
              <a:cs typeface="NikoshBAN" panose="02000000000000000000" pitchFamily="2" charset="0"/>
            </a:endParaRPr>
          </a:p>
        </p:txBody>
      </p:sp>
      <p:sp>
        <p:nvSpPr>
          <p:cNvPr id="20" name="TextBox 19"/>
          <p:cNvSpPr txBox="1">
            <a:spLocks noChangeArrowheads="1"/>
          </p:cNvSpPr>
          <p:nvPr/>
        </p:nvSpPr>
        <p:spPr bwMode="auto">
          <a:xfrm>
            <a:off x="6172200" y="2438401"/>
            <a:ext cx="838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NikoshBAN" panose="02000000000000000000" pitchFamily="2" charset="0"/>
                <a:cs typeface="NikoshBAN" panose="02000000000000000000" pitchFamily="2" charset="0"/>
              </a:rPr>
              <a:t>∙</a:t>
            </a:r>
            <a:endParaRPr lang="en-US" altLang="en-US" sz="2800"/>
          </a:p>
        </p:txBody>
      </p:sp>
      <p:sp>
        <p:nvSpPr>
          <p:cNvPr id="21" name="TextBox 20"/>
          <p:cNvSpPr txBox="1">
            <a:spLocks noChangeArrowheads="1"/>
          </p:cNvSpPr>
          <p:nvPr/>
        </p:nvSpPr>
        <p:spPr bwMode="auto">
          <a:xfrm>
            <a:off x="6134100" y="509905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latin typeface="NikoshBAN" panose="02000000000000000000" pitchFamily="2" charset="0"/>
                <a:cs typeface="NikoshBAN" panose="02000000000000000000" pitchFamily="2" charset="0"/>
              </a:rPr>
              <a:t>∙</a:t>
            </a:r>
            <a:endParaRPr lang="en-US" altLang="en-US" sz="3200"/>
          </a:p>
        </p:txBody>
      </p:sp>
    </p:spTree>
    <p:extLst>
      <p:ext uri="{BB962C8B-B14F-4D97-AF65-F5344CB8AC3E}">
        <p14:creationId xmlns:p14="http://schemas.microsoft.com/office/powerpoint/2010/main" val="2113234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800" decel="100000"/>
                                        <p:tgtEl>
                                          <p:spTgt spid="3"/>
                                        </p:tgtEl>
                                      </p:cBhvr>
                                    </p:animEffect>
                                    <p:anim calcmode="lin" valueType="num">
                                      <p:cBhvr>
                                        <p:cTn id="20" dur="800" decel="100000" fill="hold"/>
                                        <p:tgtEl>
                                          <p:spTgt spid="3"/>
                                        </p:tgtEl>
                                        <p:attrNameLst>
                                          <p:attrName>style.rotation</p:attrName>
                                        </p:attrNameLst>
                                      </p:cBhvr>
                                      <p:tavLst>
                                        <p:tav tm="0">
                                          <p:val>
                                            <p:fltVal val="-90"/>
                                          </p:val>
                                        </p:tav>
                                        <p:tav tm="100000">
                                          <p:val>
                                            <p:fltVal val="0"/>
                                          </p:val>
                                        </p:tav>
                                      </p:tavLst>
                                    </p:anim>
                                    <p:anim calcmode="lin" valueType="num">
                                      <p:cBhvr>
                                        <p:cTn id="21" dur="800" decel="100000" fill="hold"/>
                                        <p:tgtEl>
                                          <p:spTgt spid="3"/>
                                        </p:tgtEl>
                                        <p:attrNameLst>
                                          <p:attrName>ppt_x</p:attrName>
                                        </p:attrNameLst>
                                      </p:cBhvr>
                                      <p:tavLst>
                                        <p:tav tm="0">
                                          <p:val>
                                            <p:strVal val="#ppt_x+0.4"/>
                                          </p:val>
                                        </p:tav>
                                        <p:tav tm="100000">
                                          <p:val>
                                            <p:strVal val="#ppt_x-0.05"/>
                                          </p:val>
                                        </p:tav>
                                      </p:tavLst>
                                    </p:anim>
                                    <p:anim calcmode="lin" valueType="num">
                                      <p:cBhvr>
                                        <p:cTn id="22" dur="800" decel="100000" fill="hold"/>
                                        <p:tgtEl>
                                          <p:spTgt spid="3"/>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5" presetID="30"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800" decel="100000"/>
                                        <p:tgtEl>
                                          <p:spTgt spid="5"/>
                                        </p:tgtEl>
                                      </p:cBhvr>
                                    </p:animEffect>
                                    <p:anim calcmode="lin" valueType="num">
                                      <p:cBhvr>
                                        <p:cTn id="28" dur="800" decel="100000" fill="hold"/>
                                        <p:tgtEl>
                                          <p:spTgt spid="5"/>
                                        </p:tgtEl>
                                        <p:attrNameLst>
                                          <p:attrName>style.rotation</p:attrName>
                                        </p:attrNameLst>
                                      </p:cBhvr>
                                      <p:tavLst>
                                        <p:tav tm="0">
                                          <p:val>
                                            <p:fltVal val="-90"/>
                                          </p:val>
                                        </p:tav>
                                        <p:tav tm="100000">
                                          <p:val>
                                            <p:fltVal val="0"/>
                                          </p:val>
                                        </p:tav>
                                      </p:tavLst>
                                    </p:anim>
                                    <p:anim calcmode="lin" valueType="num">
                                      <p:cBhvr>
                                        <p:cTn id="29" dur="800" decel="100000" fill="hold"/>
                                        <p:tgtEl>
                                          <p:spTgt spid="5"/>
                                        </p:tgtEl>
                                        <p:attrNameLst>
                                          <p:attrName>ppt_x</p:attrName>
                                        </p:attrNameLst>
                                      </p:cBhvr>
                                      <p:tavLst>
                                        <p:tav tm="0">
                                          <p:val>
                                            <p:strVal val="#ppt_x+0.4"/>
                                          </p:val>
                                        </p:tav>
                                        <p:tav tm="100000">
                                          <p:val>
                                            <p:strVal val="#ppt_x-0.05"/>
                                          </p:val>
                                        </p:tav>
                                      </p:tavLst>
                                    </p:anim>
                                    <p:anim calcmode="lin" valueType="num">
                                      <p:cBhvr>
                                        <p:cTn id="30" dur="800" decel="100000" fill="hold"/>
                                        <p:tgtEl>
                                          <p:spTgt spid="5"/>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33" presetID="3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800" decel="100000"/>
                                        <p:tgtEl>
                                          <p:spTgt spid="6"/>
                                        </p:tgtEl>
                                      </p:cBhvr>
                                    </p:animEffect>
                                    <p:anim calcmode="lin" valueType="num">
                                      <p:cBhvr>
                                        <p:cTn id="36" dur="800" decel="100000" fill="hold"/>
                                        <p:tgtEl>
                                          <p:spTgt spid="6"/>
                                        </p:tgtEl>
                                        <p:attrNameLst>
                                          <p:attrName>style.rotation</p:attrName>
                                        </p:attrNameLst>
                                      </p:cBhvr>
                                      <p:tavLst>
                                        <p:tav tm="0">
                                          <p:val>
                                            <p:fltVal val="-90"/>
                                          </p:val>
                                        </p:tav>
                                        <p:tav tm="100000">
                                          <p:val>
                                            <p:fltVal val="0"/>
                                          </p:val>
                                        </p:tav>
                                      </p:tavLst>
                                    </p:anim>
                                    <p:anim calcmode="lin" valueType="num">
                                      <p:cBhvr>
                                        <p:cTn id="37" dur="800" decel="100000" fill="hold"/>
                                        <p:tgtEl>
                                          <p:spTgt spid="6"/>
                                        </p:tgtEl>
                                        <p:attrNameLst>
                                          <p:attrName>ppt_x</p:attrName>
                                        </p:attrNameLst>
                                      </p:cBhvr>
                                      <p:tavLst>
                                        <p:tav tm="0">
                                          <p:val>
                                            <p:strVal val="#ppt_x+0.4"/>
                                          </p:val>
                                        </p:tav>
                                        <p:tav tm="100000">
                                          <p:val>
                                            <p:strVal val="#ppt_x-0.05"/>
                                          </p:val>
                                        </p:tav>
                                      </p:tavLst>
                                    </p:anim>
                                    <p:anim calcmode="lin" valueType="num">
                                      <p:cBhvr>
                                        <p:cTn id="38" dur="800" decel="100000" fill="hold"/>
                                        <p:tgtEl>
                                          <p:spTgt spid="6"/>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41" presetID="30"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800" decel="100000"/>
                                        <p:tgtEl>
                                          <p:spTgt spid="4"/>
                                        </p:tgtEl>
                                      </p:cBhvr>
                                    </p:animEffect>
                                    <p:anim calcmode="lin" valueType="num">
                                      <p:cBhvr>
                                        <p:cTn id="44" dur="800" decel="100000" fill="hold"/>
                                        <p:tgtEl>
                                          <p:spTgt spid="4"/>
                                        </p:tgtEl>
                                        <p:attrNameLst>
                                          <p:attrName>style.rotation</p:attrName>
                                        </p:attrNameLst>
                                      </p:cBhvr>
                                      <p:tavLst>
                                        <p:tav tm="0">
                                          <p:val>
                                            <p:fltVal val="-90"/>
                                          </p:val>
                                        </p:tav>
                                        <p:tav tm="100000">
                                          <p:val>
                                            <p:fltVal val="0"/>
                                          </p:val>
                                        </p:tav>
                                      </p:tavLst>
                                    </p:anim>
                                    <p:anim calcmode="lin" valueType="num">
                                      <p:cBhvr>
                                        <p:cTn id="45" dur="800" decel="100000" fill="hold"/>
                                        <p:tgtEl>
                                          <p:spTgt spid="4"/>
                                        </p:tgtEl>
                                        <p:attrNameLst>
                                          <p:attrName>ppt_x</p:attrName>
                                        </p:attrNameLst>
                                      </p:cBhvr>
                                      <p:tavLst>
                                        <p:tav tm="0">
                                          <p:val>
                                            <p:strVal val="#ppt_x+0.4"/>
                                          </p:val>
                                        </p:tav>
                                        <p:tav tm="100000">
                                          <p:val>
                                            <p:strVal val="#ppt_x-0.05"/>
                                          </p:val>
                                        </p:tav>
                                      </p:tavLst>
                                    </p:anim>
                                    <p:anim calcmode="lin" valueType="num">
                                      <p:cBhvr>
                                        <p:cTn id="46" dur="800" decel="100000" fill="hold"/>
                                        <p:tgtEl>
                                          <p:spTgt spid="4"/>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1000"/>
                                        <p:tgtEl>
                                          <p:spTgt spid="14"/>
                                        </p:tgtEl>
                                      </p:cBhvr>
                                    </p:animEffect>
                                    <p:anim calcmode="lin" valueType="num">
                                      <p:cBhvr>
                                        <p:cTn id="59" dur="1000" fill="hold"/>
                                        <p:tgtEl>
                                          <p:spTgt spid="14"/>
                                        </p:tgtEl>
                                        <p:attrNameLst>
                                          <p:attrName>ppt_x</p:attrName>
                                        </p:attrNameLst>
                                      </p:cBhvr>
                                      <p:tavLst>
                                        <p:tav tm="0">
                                          <p:val>
                                            <p:strVal val="#ppt_x"/>
                                          </p:val>
                                        </p:tav>
                                        <p:tav tm="100000">
                                          <p:val>
                                            <p:strVal val="#ppt_x"/>
                                          </p:val>
                                        </p:tav>
                                      </p:tavLst>
                                    </p:anim>
                                    <p:anim calcmode="lin" valueType="num">
                                      <p:cBhvr>
                                        <p:cTn id="6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down)">
                                      <p:cBhvr>
                                        <p:cTn id="65" dur="500"/>
                                        <p:tgtEl>
                                          <p:spTgt spid="1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wipe(down)">
                                      <p:cBhvr>
                                        <p:cTn id="68" dur="500"/>
                                        <p:tgtEl>
                                          <p:spTgt spid="17"/>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down)">
                                      <p:cBhvr>
                                        <p:cTn id="71" dur="500"/>
                                        <p:tgtEl>
                                          <p:spTgt spid="16"/>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wipe(down)">
                                      <p:cBhvr>
                                        <p:cTn id="74" dur="500"/>
                                        <p:tgtEl>
                                          <p:spTgt spid="18"/>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down)">
                                      <p:cBhvr>
                                        <p:cTn id="7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14" grpId="0" animBg="1"/>
      <p:bldP spid="15" grpId="0" animBg="1"/>
      <p:bldP spid="16" grpId="0" animBg="1"/>
      <p:bldP spid="17" grpId="0" animBg="1"/>
      <p:bldP spid="18" grpId="0" animBg="1"/>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3698176" y="74225"/>
            <a:ext cx="4114800" cy="3373437"/>
            <a:chOff x="2286000" y="513186"/>
            <a:chExt cx="4114800" cy="3373014"/>
          </a:xfrm>
        </p:grpSpPr>
        <p:sp>
          <p:nvSpPr>
            <p:cNvPr id="3" name="Rectangle 2"/>
            <p:cNvSpPr/>
            <p:nvPr/>
          </p:nvSpPr>
          <p:spPr bwMode="auto">
            <a:xfrm>
              <a:off x="2667000" y="1600487"/>
              <a:ext cx="3352800" cy="2285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Isosceles Triangle 3"/>
            <p:cNvSpPr/>
            <p:nvPr/>
          </p:nvSpPr>
          <p:spPr bwMode="auto">
            <a:xfrm>
              <a:off x="2286000" y="513186"/>
              <a:ext cx="4114800" cy="1066666"/>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971800" y="2133820"/>
              <a:ext cx="609600" cy="990476"/>
            </a:xfrm>
            <a:prstGeom prst="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4953000" y="2133820"/>
              <a:ext cx="609600" cy="990476"/>
            </a:xfrm>
            <a:prstGeom prst="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3886200" y="2133820"/>
              <a:ext cx="685800" cy="13714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Title 1"/>
          <p:cNvSpPr txBox="1">
            <a:spLocks/>
          </p:cNvSpPr>
          <p:nvPr/>
        </p:nvSpPr>
        <p:spPr>
          <a:xfrm>
            <a:off x="4582251" y="3509945"/>
            <a:ext cx="2118049" cy="746125"/>
          </a:xfrm>
          <a:prstGeom prst="rect">
            <a:avLst/>
          </a:prstGeom>
        </p:spPr>
        <p:txBody>
          <a:bodyPr/>
          <a:lstStyle/>
          <a:p>
            <a:pPr eaLnBrk="1" hangingPunct="1">
              <a:defRPr/>
            </a:pPr>
            <a:r>
              <a:rPr lang="en-US" sz="3600" b="1" u="sng" dirty="0" err="1">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বাড়ির</a:t>
            </a:r>
            <a:r>
              <a:rPr lang="en-US" sz="3600" b="1" u="sng" dirty="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 </a:t>
            </a:r>
            <a:r>
              <a:rPr lang="en-US" sz="3600" b="1" u="sng" dirty="0" err="1" smtClean="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rPr>
              <a:t>কাজঃ</a:t>
            </a:r>
            <a:endParaRPr lang="en-US" sz="3600" b="1" u="sng" dirty="0">
              <a:solidFill>
                <a:srgbClr val="FF0000"/>
              </a:solidFill>
              <a:effectLst>
                <a:outerShdw blurRad="38100" dist="38100" dir="2700000" algn="tl">
                  <a:srgbClr val="000000">
                    <a:alpha val="43137"/>
                  </a:srgbClr>
                </a:outerShdw>
              </a:effectLst>
              <a:latin typeface="NikoshBAN" panose="02000000000000000000" pitchFamily="2" charset="0"/>
              <a:ea typeface="+mj-ea"/>
              <a:cs typeface="NikoshBAN" panose="02000000000000000000" pitchFamily="2" charset="0"/>
            </a:endParaRPr>
          </a:p>
        </p:txBody>
      </p:sp>
      <p:sp>
        <p:nvSpPr>
          <p:cNvPr id="9" name="Rectangle 8"/>
          <p:cNvSpPr/>
          <p:nvPr/>
        </p:nvSpPr>
        <p:spPr>
          <a:xfrm>
            <a:off x="2496302" y="4825237"/>
            <a:ext cx="7209025" cy="707886"/>
          </a:xfrm>
          <a:prstGeom prst="rect">
            <a:avLst/>
          </a:prstGeom>
        </p:spPr>
        <p:txBody>
          <a:bodyPr wrap="none">
            <a:spAutoFit/>
          </a:bodyPr>
          <a:lstStyle/>
          <a:p>
            <a:r>
              <a:rPr lang="bn-IN" sz="4000" dirty="0" smtClean="0">
                <a:latin typeface="NikoshBAN" panose="02000000000000000000" pitchFamily="2" charset="0"/>
                <a:cs typeface="NikoshBAN" panose="02000000000000000000" pitchFamily="2" charset="0"/>
              </a:rPr>
              <a:t>সড়ক দূর্ঘটনার একটি প্রতিবেদন</a:t>
            </a:r>
            <a:r>
              <a:rPr lang="en-US" sz="4000" dirty="0" smtClean="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লিখে</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আনবে</a:t>
            </a:r>
            <a:r>
              <a:rPr lang="en-US" sz="4000" dirty="0">
                <a:latin typeface="NikoshBAN" panose="02000000000000000000" pitchFamily="2" charset="0"/>
                <a:cs typeface="NikoshBAN" panose="02000000000000000000" pitchFamily="2" charset="0"/>
              </a:rPr>
              <a:t> </a:t>
            </a:r>
            <a:endParaRPr lang="en-US" sz="4000" dirty="0"/>
          </a:p>
        </p:txBody>
      </p:sp>
    </p:spTree>
    <p:extLst>
      <p:ext uri="{BB962C8B-B14F-4D97-AF65-F5344CB8AC3E}">
        <p14:creationId xmlns:p14="http://schemas.microsoft.com/office/powerpoint/2010/main" val="136206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3000" fill="hold"/>
                                        <p:tgtEl>
                                          <p:spTgt spid="8"/>
                                        </p:tgtEl>
                                        <p:attrNameLst>
                                          <p:attrName>ppt_w</p:attrName>
                                        </p:attrNameLst>
                                      </p:cBhvr>
                                      <p:tavLst>
                                        <p:tav tm="0">
                                          <p:val>
                                            <p:fltVal val="0"/>
                                          </p:val>
                                        </p:tav>
                                        <p:tav tm="100000">
                                          <p:val>
                                            <p:strVal val="#ppt_w"/>
                                          </p:val>
                                        </p:tav>
                                      </p:tavLst>
                                    </p:anim>
                                    <p:anim calcmode="lin" valueType="num">
                                      <p:cBhvr>
                                        <p:cTn id="13" dur="3000" fill="hold"/>
                                        <p:tgtEl>
                                          <p:spTgt spid="8"/>
                                        </p:tgtEl>
                                        <p:attrNameLst>
                                          <p:attrName>ppt_h</p:attrName>
                                        </p:attrNameLst>
                                      </p:cBhvr>
                                      <p:tavLst>
                                        <p:tav tm="0">
                                          <p:val>
                                            <p:fltVal val="0"/>
                                          </p:val>
                                        </p:tav>
                                        <p:tav tm="100000">
                                          <p:val>
                                            <p:strVal val="#ppt_h"/>
                                          </p:val>
                                        </p:tav>
                                      </p:tavLst>
                                    </p:anim>
                                    <p:animEffect transition="in" filter="fade">
                                      <p:cBhvr>
                                        <p:cTn id="14" dur="3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3138" t="4216" r="3112" b="4260"/>
          <a:stretch/>
        </p:blipFill>
        <p:spPr>
          <a:xfrm>
            <a:off x="8914" y="102636"/>
            <a:ext cx="12143313" cy="6671387"/>
          </a:xfrm>
          <a:prstGeom prst="rect">
            <a:avLst/>
          </a:prstGeom>
        </p:spPr>
      </p:pic>
      <p:sp>
        <p:nvSpPr>
          <p:cNvPr id="10" name="TextBox 9"/>
          <p:cNvSpPr txBox="1">
            <a:spLocks noChangeArrowheads="1"/>
          </p:cNvSpPr>
          <p:nvPr/>
        </p:nvSpPr>
        <p:spPr bwMode="auto">
          <a:xfrm>
            <a:off x="2925135" y="2548813"/>
            <a:ext cx="6096000" cy="249299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a:solidFill>
              <a:schemeClr val="tx1"/>
            </a:solidFill>
            <a:prstDash val="dashDot"/>
            <a:miter lim="800000"/>
            <a:headEnd/>
            <a:tailEnd/>
          </a:ln>
          <a:effectLst>
            <a:glow rad="228600">
              <a:schemeClr val="accent2">
                <a:satMod val="175000"/>
                <a:alpha val="40000"/>
              </a:schemeClr>
            </a:glow>
            <a:outerShdw blurRad="50800" dist="50800" dir="5400000" algn="ctr" rotWithShape="0">
              <a:schemeClr val="accent2">
                <a:lumMod val="75000"/>
              </a:schemeClr>
            </a:outerShdw>
          </a:effectLst>
          <a:scene3d>
            <a:camera prst="orthographicFront"/>
            <a:lightRig rig="threePt" dir="t"/>
          </a:scene3d>
          <a:sp3d>
            <a:bevelB prst="relaxedInset"/>
          </a:sp3d>
        </p:spPr>
        <p:txBody>
          <a:bodyPr>
            <a:spAutoFit/>
          </a:bodyPr>
          <a:lstStyle/>
          <a:p>
            <a:pPr algn="ctr" eaLnBrk="1" hangingPunct="1">
              <a:defRPr/>
            </a:pPr>
            <a:r>
              <a:rPr lang="en-US" sz="3600" b="1" dirty="0" err="1">
                <a:solidFill>
                  <a:srgbClr val="7030A0"/>
                </a:solidFill>
                <a:latin typeface="NikoshBAN" panose="02000000000000000000" pitchFamily="2" charset="0"/>
                <a:cs typeface="NikoshBAN" panose="02000000000000000000" pitchFamily="2" charset="0"/>
              </a:rPr>
              <a:t>সুজিত</a:t>
            </a:r>
            <a:r>
              <a:rPr lang="en-US" sz="3600" b="1" dirty="0">
                <a:solidFill>
                  <a:srgbClr val="7030A0"/>
                </a:solidFill>
                <a:latin typeface="NikoshBAN" panose="02000000000000000000" pitchFamily="2" charset="0"/>
                <a:cs typeface="NikoshBAN" panose="02000000000000000000" pitchFamily="2" charset="0"/>
              </a:rPr>
              <a:t> </a:t>
            </a:r>
            <a:r>
              <a:rPr lang="en-US" sz="3600" b="1" dirty="0" err="1">
                <a:solidFill>
                  <a:srgbClr val="7030A0"/>
                </a:solidFill>
                <a:latin typeface="NikoshBAN" panose="02000000000000000000" pitchFamily="2" charset="0"/>
                <a:cs typeface="NikoshBAN" panose="02000000000000000000" pitchFamily="2" charset="0"/>
              </a:rPr>
              <a:t>পাল</a:t>
            </a:r>
            <a:r>
              <a:rPr lang="en-US" sz="3200" dirty="0">
                <a:latin typeface="NikoshBAN" panose="02000000000000000000" pitchFamily="2" charset="0"/>
                <a:cs typeface="NikoshBAN" panose="02000000000000000000" pitchFamily="2" charset="0"/>
              </a:rPr>
              <a:t/>
            </a:r>
            <a:br>
              <a:rPr lang="en-US" sz="3200" dirty="0">
                <a:latin typeface="NikoshBAN" panose="02000000000000000000" pitchFamily="2" charset="0"/>
                <a:cs typeface="NikoshBAN" panose="02000000000000000000" pitchFamily="2" charset="0"/>
              </a:rPr>
            </a:br>
            <a:r>
              <a:rPr lang="en-US" sz="3200" dirty="0" err="1">
                <a:solidFill>
                  <a:srgbClr val="00B050"/>
                </a:solidFill>
                <a:latin typeface="NikoshBAN" panose="02000000000000000000" pitchFamily="2" charset="0"/>
                <a:cs typeface="NikoshBAN" panose="02000000000000000000" pitchFamily="2" charset="0"/>
              </a:rPr>
              <a:t>সহকারী</a:t>
            </a:r>
            <a:r>
              <a:rPr lang="en-US" sz="3200" dirty="0">
                <a:solidFill>
                  <a:srgbClr val="00B050"/>
                </a:solidFill>
                <a:latin typeface="NikoshBAN" panose="02000000000000000000" pitchFamily="2" charset="0"/>
                <a:cs typeface="NikoshBAN" panose="02000000000000000000" pitchFamily="2" charset="0"/>
              </a:rPr>
              <a:t> </a:t>
            </a:r>
            <a:r>
              <a:rPr lang="en-US" sz="3200" dirty="0" err="1">
                <a:solidFill>
                  <a:srgbClr val="00B050"/>
                </a:solidFill>
                <a:latin typeface="NikoshBAN" panose="02000000000000000000" pitchFamily="2" charset="0"/>
                <a:cs typeface="NikoshBAN" panose="02000000000000000000" pitchFamily="2" charset="0"/>
              </a:rPr>
              <a:t>শিক্ষক</a:t>
            </a:r>
            <a:r>
              <a:rPr lang="bn-BD" sz="3200" dirty="0">
                <a:latin typeface="NikoshBAN" panose="02000000000000000000" pitchFamily="2" charset="0"/>
                <a:cs typeface="NikoshBAN" panose="02000000000000000000" pitchFamily="2" charset="0"/>
              </a:rPr>
              <a:t/>
            </a:r>
            <a:br>
              <a:rPr lang="bn-BD" sz="3200" dirty="0">
                <a:latin typeface="NikoshBAN" panose="02000000000000000000" pitchFamily="2" charset="0"/>
                <a:cs typeface="NikoshBAN" panose="02000000000000000000" pitchFamily="2" charset="0"/>
              </a:rPr>
            </a:br>
            <a:r>
              <a:rPr lang="en-US" sz="3200" dirty="0" err="1">
                <a:solidFill>
                  <a:schemeClr val="accent2">
                    <a:lumMod val="75000"/>
                  </a:schemeClr>
                </a:solidFill>
                <a:latin typeface="NikoshBAN" panose="02000000000000000000" pitchFamily="2" charset="0"/>
                <a:cs typeface="NikoshBAN" panose="02000000000000000000" pitchFamily="2" charset="0"/>
              </a:rPr>
              <a:t>জোকা</a:t>
            </a:r>
            <a:r>
              <a:rPr lang="en-US" sz="3200" dirty="0">
                <a:solidFill>
                  <a:schemeClr val="accent2">
                    <a:lumMod val="75000"/>
                  </a:schemeClr>
                </a:solidFill>
                <a:latin typeface="NikoshBAN" panose="02000000000000000000" pitchFamily="2" charset="0"/>
                <a:cs typeface="NikoshBAN" panose="02000000000000000000" pitchFamily="2" charset="0"/>
              </a:rPr>
              <a:t> </a:t>
            </a:r>
            <a:r>
              <a:rPr lang="en-US" sz="3200" dirty="0" err="1">
                <a:solidFill>
                  <a:schemeClr val="accent2">
                    <a:lumMod val="75000"/>
                  </a:schemeClr>
                </a:solidFill>
                <a:latin typeface="NikoshBAN" panose="02000000000000000000" pitchFamily="2" charset="0"/>
                <a:cs typeface="NikoshBAN" panose="02000000000000000000" pitchFamily="2" charset="0"/>
              </a:rPr>
              <a:t>দিঘীরপাড়</a:t>
            </a:r>
            <a:r>
              <a:rPr lang="en-US" sz="3200" dirty="0">
                <a:solidFill>
                  <a:schemeClr val="accent2">
                    <a:lumMod val="75000"/>
                  </a:schemeClr>
                </a:solidFill>
                <a:latin typeface="NikoshBAN" panose="02000000000000000000" pitchFamily="2" charset="0"/>
                <a:cs typeface="NikoshBAN" panose="02000000000000000000" pitchFamily="2" charset="0"/>
              </a:rPr>
              <a:t> </a:t>
            </a:r>
            <a:r>
              <a:rPr lang="en-US" sz="3200" dirty="0" err="1">
                <a:solidFill>
                  <a:schemeClr val="accent2">
                    <a:lumMod val="75000"/>
                  </a:schemeClr>
                </a:solidFill>
                <a:latin typeface="NikoshBAN" panose="02000000000000000000" pitchFamily="2" charset="0"/>
                <a:cs typeface="NikoshBAN" panose="02000000000000000000" pitchFamily="2" charset="0"/>
              </a:rPr>
              <a:t>মাধ্যমিক</a:t>
            </a:r>
            <a:r>
              <a:rPr lang="en-US" sz="3200" dirty="0">
                <a:solidFill>
                  <a:schemeClr val="accent2">
                    <a:lumMod val="75000"/>
                  </a:schemeClr>
                </a:solidFill>
                <a:latin typeface="NikoshBAN" panose="02000000000000000000" pitchFamily="2" charset="0"/>
                <a:cs typeface="NikoshBAN" panose="02000000000000000000" pitchFamily="2" charset="0"/>
              </a:rPr>
              <a:t> </a:t>
            </a:r>
            <a:r>
              <a:rPr lang="en-US" sz="3200" dirty="0" err="1">
                <a:solidFill>
                  <a:schemeClr val="accent2">
                    <a:lumMod val="75000"/>
                  </a:schemeClr>
                </a:solidFill>
                <a:latin typeface="NikoshBAN" panose="02000000000000000000" pitchFamily="2" charset="0"/>
                <a:cs typeface="NikoshBAN" panose="02000000000000000000" pitchFamily="2" charset="0"/>
              </a:rPr>
              <a:t>বিদ্যালয়</a:t>
            </a:r>
            <a:r>
              <a:rPr lang="en-US" sz="3200" dirty="0">
                <a:solidFill>
                  <a:schemeClr val="accent2">
                    <a:lumMod val="75000"/>
                  </a:schemeClr>
                </a:solidFill>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
            </a:r>
            <a:br>
              <a:rPr lang="bn-BD" sz="3200" dirty="0">
                <a:latin typeface="NikoshBAN" panose="02000000000000000000" pitchFamily="2" charset="0"/>
                <a:cs typeface="NikoshBAN" panose="02000000000000000000" pitchFamily="2" charset="0"/>
              </a:rPr>
            </a:br>
            <a:r>
              <a:rPr lang="en-US" sz="3200" dirty="0" err="1">
                <a:solidFill>
                  <a:schemeClr val="accent5">
                    <a:lumMod val="75000"/>
                  </a:schemeClr>
                </a:solidFill>
                <a:latin typeface="NikoshBAN" panose="02000000000000000000" pitchFamily="2" charset="0"/>
                <a:cs typeface="NikoshBAN" panose="02000000000000000000" pitchFamily="2" charset="0"/>
              </a:rPr>
              <a:t>মনিরামপুর</a:t>
            </a:r>
            <a:r>
              <a:rPr lang="en-US" sz="3200" dirty="0">
                <a:solidFill>
                  <a:schemeClr val="accent5">
                    <a:lumMod val="75000"/>
                  </a:schemeClr>
                </a:solidFill>
                <a:latin typeface="NikoshBAN" panose="02000000000000000000" pitchFamily="2" charset="0"/>
                <a:cs typeface="NikoshBAN" panose="02000000000000000000" pitchFamily="2" charset="0"/>
              </a:rPr>
              <a:t> , </a:t>
            </a:r>
            <a:r>
              <a:rPr lang="en-US" sz="3200" dirty="0" err="1">
                <a:solidFill>
                  <a:schemeClr val="accent5">
                    <a:lumMod val="75000"/>
                  </a:schemeClr>
                </a:solidFill>
                <a:latin typeface="NikoshBAN" panose="02000000000000000000" pitchFamily="2" charset="0"/>
                <a:cs typeface="NikoshBAN" panose="02000000000000000000" pitchFamily="2" charset="0"/>
              </a:rPr>
              <a:t>যশোর</a:t>
            </a:r>
            <a:r>
              <a:rPr lang="en-US" sz="3200" dirty="0">
                <a:solidFill>
                  <a:schemeClr val="accent5">
                    <a:lumMod val="75000"/>
                  </a:schemeClr>
                </a:solidFill>
                <a:latin typeface="NikoshBAN" panose="02000000000000000000" pitchFamily="2" charset="0"/>
                <a:cs typeface="NikoshBAN" panose="02000000000000000000" pitchFamily="2" charset="0"/>
              </a:rPr>
              <a:t>। </a:t>
            </a:r>
            <a:endParaRPr lang="en-US" sz="3200" dirty="0">
              <a:solidFill>
                <a:srgbClr val="C00000"/>
              </a:solidFill>
              <a:latin typeface="NikoshBAN" panose="02000000000000000000" pitchFamily="2" charset="0"/>
              <a:cs typeface="NikoshBAN" panose="02000000000000000000" pitchFamily="2" charset="0"/>
            </a:endParaRPr>
          </a:p>
          <a:p>
            <a:pPr algn="ctr" eaLnBrk="1" hangingPunct="1">
              <a:defRPr/>
            </a:pPr>
            <a:r>
              <a:rPr lang="en-US" sz="2400" dirty="0" smtClean="0">
                <a:latin typeface="NikoshBAN" panose="02000000000000000000" pitchFamily="2" charset="0"/>
                <a:cs typeface="NikoshBAN" panose="02000000000000000000" pitchFamily="2" charset="0"/>
                <a:hlinkClick r:id="rId3"/>
              </a:rPr>
              <a:t>sujitjd</a:t>
            </a:r>
            <a:r>
              <a:rPr lang="en-US" sz="2400" dirty="0">
                <a:latin typeface="NikoshBAN" panose="02000000000000000000" pitchFamily="2" charset="0"/>
                <a:cs typeface="NikoshBAN" panose="02000000000000000000" pitchFamily="2" charset="0"/>
                <a:hlinkClick r:id="rId3"/>
              </a:rPr>
              <a:t>h</a:t>
            </a:r>
            <a:r>
              <a:rPr lang="en-US" sz="2400" dirty="0" smtClean="0">
                <a:latin typeface="NikoshBAN" panose="02000000000000000000" pitchFamily="2" charset="0"/>
                <a:cs typeface="NikoshBAN" panose="02000000000000000000" pitchFamily="2" charset="0"/>
                <a:hlinkClick r:id="rId3"/>
              </a:rPr>
              <a:t>s@gmail.com</a:t>
            </a:r>
            <a:endParaRPr lang="en-US" sz="2400" dirty="0">
              <a:latin typeface="NikoshBAN" panose="02000000000000000000" pitchFamily="2" charset="0"/>
              <a:cs typeface="NikoshBAN" panose="02000000000000000000" pitchFamily="2" charset="0"/>
            </a:endParaRPr>
          </a:p>
        </p:txBody>
      </p:sp>
      <p:sp>
        <p:nvSpPr>
          <p:cNvPr id="11" name="TextBox 10"/>
          <p:cNvSpPr txBox="1">
            <a:spLocks noChangeArrowheads="1"/>
          </p:cNvSpPr>
          <p:nvPr/>
        </p:nvSpPr>
        <p:spPr bwMode="auto">
          <a:xfrm>
            <a:off x="4114788" y="1037254"/>
            <a:ext cx="3352800" cy="830997"/>
          </a:xfrm>
          <a:prstGeom prst="rect">
            <a:avLst/>
          </a:prstGeom>
          <a:solidFill>
            <a:schemeClr val="accent6">
              <a:lumMod val="20000"/>
              <a:lumOff val="80000"/>
            </a:schemeClr>
          </a:solidFill>
          <a:ln w="57150">
            <a:solidFill>
              <a:schemeClr val="accent2">
                <a:lumMod val="60000"/>
                <a:lumOff val="40000"/>
              </a:schemeClr>
            </a:solidFill>
            <a:miter lim="800000"/>
            <a:headEnd/>
            <a:tailEnd/>
          </a:ln>
          <a:effectLst>
            <a:glow rad="101600">
              <a:schemeClr val="accent2">
                <a:satMod val="175000"/>
                <a:alpha val="40000"/>
              </a:schemeClr>
            </a:glow>
          </a:effectLst>
        </p:spPr>
        <p:txBody>
          <a:bodyPr>
            <a:spAutoFit/>
          </a:bodyPr>
          <a:lstStyle/>
          <a:p>
            <a:pPr eaLnBrk="1" hangingPunct="1">
              <a:defRPr/>
            </a:pPr>
            <a:r>
              <a:rPr lang="en-US" sz="4800" b="1" dirty="0" err="1">
                <a:latin typeface="NikoshBAN" pitchFamily="2" charset="0"/>
                <a:cs typeface="NikoshBAN" pitchFamily="2" charset="0"/>
              </a:rPr>
              <a:t>শিক্ষক</a:t>
            </a:r>
            <a:r>
              <a:rPr lang="en-US" sz="4800" b="1" dirty="0">
                <a:latin typeface="NikoshBAN" pitchFamily="2" charset="0"/>
                <a:cs typeface="NikoshBAN" pitchFamily="2" charset="0"/>
              </a:rPr>
              <a:t> </a:t>
            </a:r>
            <a:r>
              <a:rPr lang="en-US" sz="4800" b="1" dirty="0" err="1">
                <a:latin typeface="NikoshBAN" pitchFamily="2" charset="0"/>
                <a:cs typeface="NikoshBAN" pitchFamily="2" charset="0"/>
              </a:rPr>
              <a:t>পরিচিতি</a:t>
            </a:r>
            <a:r>
              <a:rPr lang="en-US" sz="4800" b="1" dirty="0">
                <a:latin typeface="NikoshBAN" pitchFamily="2" charset="0"/>
                <a:cs typeface="NikoshBAN" pitchFamily="2" charset="0"/>
              </a:rPr>
              <a:t> </a:t>
            </a:r>
          </a:p>
        </p:txBody>
      </p:sp>
    </p:spTree>
    <p:extLst>
      <p:ext uri="{BB962C8B-B14F-4D97-AF65-F5344CB8AC3E}">
        <p14:creationId xmlns:p14="http://schemas.microsoft.com/office/powerpoint/2010/main" val="135050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38"/>
            <a:ext cx="12191999" cy="7236127"/>
          </a:xfrm>
          <a:prstGeom prst="rect">
            <a:avLst/>
          </a:prstGeom>
        </p:spPr>
      </p:pic>
      <p:sp>
        <p:nvSpPr>
          <p:cNvPr id="6" name="TextBox 5">
            <a:extLst>
              <a:ext uri="{FF2B5EF4-FFF2-40B4-BE49-F238E27FC236}">
                <a16:creationId xmlns:a16="http://schemas.microsoft.com/office/drawing/2014/main" id="{F52E887B-15FA-42B1-84EF-1531A0240996}"/>
              </a:ext>
            </a:extLst>
          </p:cNvPr>
          <p:cNvSpPr txBox="1"/>
          <p:nvPr/>
        </p:nvSpPr>
        <p:spPr>
          <a:xfrm>
            <a:off x="4059809" y="2468380"/>
            <a:ext cx="4072379" cy="1862048"/>
          </a:xfrm>
          <a:prstGeom prst="rect">
            <a:avLst/>
          </a:prstGeom>
          <a:noFill/>
        </p:spPr>
        <p:txBody>
          <a:bodyPr wrap="square" rtlCol="0">
            <a:spAutoFit/>
          </a:bodyPr>
          <a:lstStyle/>
          <a:p>
            <a:r>
              <a:rPr lang="en-US" sz="11500" b="1" dirty="0" err="1">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ধন্যবাদ</a:t>
            </a:r>
            <a:endParaRPr lang="en-US" b="1" dirty="0">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38391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138" t="4216" r="3112" b="4260"/>
          <a:stretch/>
        </p:blipFill>
        <p:spPr>
          <a:xfrm>
            <a:off x="8914" y="102636"/>
            <a:ext cx="12143313" cy="6671387"/>
          </a:xfrm>
          <a:prstGeom prst="rect">
            <a:avLst/>
          </a:prstGeom>
        </p:spPr>
      </p:pic>
      <p:sp>
        <p:nvSpPr>
          <p:cNvPr id="6" name="TextBox 5"/>
          <p:cNvSpPr txBox="1">
            <a:spLocks noChangeArrowheads="1"/>
          </p:cNvSpPr>
          <p:nvPr/>
        </p:nvSpPr>
        <p:spPr bwMode="auto">
          <a:xfrm>
            <a:off x="2446175" y="2617233"/>
            <a:ext cx="7467600" cy="3170099"/>
          </a:xfrm>
          <a:prstGeom prst="rect">
            <a:avLst/>
          </a:prstGeom>
          <a:blipFill>
            <a:blip r:embed="rId3"/>
            <a:tile tx="0" ty="0" sx="100000" sy="100000" flip="none" algn="tl"/>
          </a:blipFill>
          <a:ln w="38100">
            <a:solidFill>
              <a:srgbClr val="FFFF00"/>
            </a:solidFill>
            <a:miter lim="800000"/>
            <a:headEnd/>
            <a:tailEnd/>
          </a:ln>
          <a:effectLst>
            <a:glow rad="228600">
              <a:schemeClr val="accent4">
                <a:satMod val="175000"/>
                <a:alpha val="40000"/>
              </a:schemeClr>
            </a:glow>
          </a:effectLst>
        </p:spPr>
        <p:txBody>
          <a:bodyPr>
            <a:spAutoFit/>
          </a:bodyPr>
          <a:lstStyle/>
          <a:p>
            <a:pPr algn="ctr" eaLnBrk="1" hangingPunct="1">
              <a:defRPr/>
            </a:pPr>
            <a:r>
              <a:rPr lang="en-US" sz="4000" dirty="0" err="1" smtClean="0">
                <a:solidFill>
                  <a:srgbClr val="C00000"/>
                </a:solidFill>
                <a:latin typeface="NikoshBAN" pitchFamily="2" charset="0"/>
                <a:cs typeface="NikoshBAN" pitchFamily="2" charset="0"/>
              </a:rPr>
              <a:t>বিষয়ঃ</a:t>
            </a:r>
            <a:r>
              <a:rPr lang="en-US" sz="4000" dirty="0" smtClean="0">
                <a:solidFill>
                  <a:srgbClr val="C00000"/>
                </a:solidFill>
                <a:latin typeface="NikoshBAN" pitchFamily="2" charset="0"/>
                <a:cs typeface="NikoshBAN" pitchFamily="2" charset="0"/>
              </a:rPr>
              <a:t> </a:t>
            </a:r>
            <a:r>
              <a:rPr lang="bn-IN" sz="4000" dirty="0" smtClean="0">
                <a:solidFill>
                  <a:srgbClr val="C00000"/>
                </a:solidFill>
                <a:latin typeface="NikoshBAN" pitchFamily="2" charset="0"/>
                <a:cs typeface="NikoshBAN" pitchFamily="2" charset="0"/>
              </a:rPr>
              <a:t>বাংলা দ্বিতীয় পত্র </a:t>
            </a:r>
          </a:p>
          <a:p>
            <a:pPr algn="ctr" eaLnBrk="1" hangingPunct="1">
              <a:defRPr/>
            </a:pPr>
            <a:r>
              <a:rPr lang="bn-IN" sz="4000" dirty="0" smtClean="0">
                <a:solidFill>
                  <a:srgbClr val="C00000"/>
                </a:solidFill>
                <a:latin typeface="NikoshBAN" pitchFamily="2" charset="0"/>
                <a:cs typeface="NikoshBAN" pitchFamily="2" charset="0"/>
              </a:rPr>
              <a:t>(বাংলা ভাষার ব্যাকারন)</a:t>
            </a:r>
            <a:endParaRPr lang="en-US" sz="4000" dirty="0">
              <a:solidFill>
                <a:srgbClr val="C00000"/>
              </a:solidFill>
              <a:latin typeface="NikoshBAN" pitchFamily="2" charset="0"/>
              <a:cs typeface="NikoshBAN" pitchFamily="2" charset="0"/>
            </a:endParaRPr>
          </a:p>
          <a:p>
            <a:pPr algn="ctr" eaLnBrk="1" hangingPunct="1">
              <a:defRPr/>
            </a:pPr>
            <a:r>
              <a:rPr lang="en-US" sz="4000" dirty="0" err="1">
                <a:solidFill>
                  <a:srgbClr val="C00000"/>
                </a:solidFill>
                <a:latin typeface="NikoshBAN" pitchFamily="2" charset="0"/>
                <a:cs typeface="NikoshBAN" pitchFamily="2" charset="0"/>
              </a:rPr>
              <a:t>শ্রেণিঃ</a:t>
            </a:r>
            <a:r>
              <a:rPr lang="en-US" sz="4000" dirty="0">
                <a:solidFill>
                  <a:srgbClr val="C00000"/>
                </a:solidFill>
                <a:latin typeface="NikoshBAN" pitchFamily="2" charset="0"/>
                <a:cs typeface="NikoshBAN" pitchFamily="2" charset="0"/>
              </a:rPr>
              <a:t> </a:t>
            </a:r>
            <a:r>
              <a:rPr lang="bn-IN" sz="4000" dirty="0" smtClean="0">
                <a:solidFill>
                  <a:srgbClr val="C00000"/>
                </a:solidFill>
                <a:latin typeface="NikoshBAN" pitchFamily="2" charset="0"/>
                <a:cs typeface="NikoshBAN" pitchFamily="2" charset="0"/>
              </a:rPr>
              <a:t>নবম</a:t>
            </a:r>
            <a:endParaRPr lang="en-US" sz="4000" dirty="0">
              <a:solidFill>
                <a:srgbClr val="C00000"/>
              </a:solidFill>
              <a:latin typeface="NikoshBAN" pitchFamily="2" charset="0"/>
              <a:cs typeface="NikoshBAN" pitchFamily="2" charset="0"/>
            </a:endParaRPr>
          </a:p>
          <a:p>
            <a:pPr algn="ctr" eaLnBrk="1" hangingPunct="1">
              <a:defRPr/>
            </a:pPr>
            <a:r>
              <a:rPr lang="bn-IN" sz="4000" dirty="0" smtClean="0">
                <a:solidFill>
                  <a:srgbClr val="C00000"/>
                </a:solidFill>
                <a:latin typeface="NikoshBAN" pitchFamily="2" charset="0"/>
                <a:cs typeface="NikoshBAN" pitchFamily="2" charset="0"/>
              </a:rPr>
              <a:t>পরিচ্ছেদঃ ৪৮</a:t>
            </a:r>
            <a:r>
              <a:rPr lang="en-US" sz="4000" dirty="0" smtClean="0">
                <a:solidFill>
                  <a:srgbClr val="C00000"/>
                </a:solidFill>
                <a:latin typeface="NikoshBAN" pitchFamily="2" charset="0"/>
                <a:cs typeface="NikoshBAN" pitchFamily="2" charset="0"/>
              </a:rPr>
              <a:t> </a:t>
            </a:r>
            <a:r>
              <a:rPr lang="bn-IN" sz="4000" dirty="0" smtClean="0">
                <a:solidFill>
                  <a:srgbClr val="C00000"/>
                </a:solidFill>
                <a:latin typeface="NikoshBAN" pitchFamily="2" charset="0"/>
                <a:cs typeface="NikoshBAN" pitchFamily="2" charset="0"/>
              </a:rPr>
              <a:t>(প্রতিবেদন) </a:t>
            </a:r>
            <a:endParaRPr lang="en-US" sz="4000" dirty="0">
              <a:solidFill>
                <a:srgbClr val="C00000"/>
              </a:solidFill>
              <a:latin typeface="NikoshBAN" pitchFamily="2" charset="0"/>
              <a:cs typeface="NikoshBAN" pitchFamily="2" charset="0"/>
            </a:endParaRPr>
          </a:p>
          <a:p>
            <a:pPr algn="ctr" eaLnBrk="1" hangingPunct="1">
              <a:defRPr/>
            </a:pPr>
            <a:r>
              <a:rPr lang="en-US" sz="4000" dirty="0" err="1" smtClean="0">
                <a:solidFill>
                  <a:srgbClr val="C00000"/>
                </a:solidFill>
                <a:latin typeface="NikoshBAN" pitchFamily="2" charset="0"/>
                <a:cs typeface="NikoshBAN" pitchFamily="2" charset="0"/>
              </a:rPr>
              <a:t>সম</a:t>
            </a:r>
            <a:r>
              <a:rPr lang="as-IN" sz="4000" dirty="0">
                <a:solidFill>
                  <a:srgbClr val="C00000"/>
                </a:solidFill>
                <a:latin typeface="NikoshBAN" pitchFamily="2" charset="0"/>
                <a:cs typeface="NikoshBAN" pitchFamily="2" charset="0"/>
              </a:rPr>
              <a:t>য়</a:t>
            </a:r>
            <a:r>
              <a:rPr lang="en-US" sz="4000" dirty="0">
                <a:solidFill>
                  <a:srgbClr val="C00000"/>
                </a:solidFill>
                <a:latin typeface="NikoshBAN" pitchFamily="2" charset="0"/>
                <a:cs typeface="NikoshBAN" pitchFamily="2" charset="0"/>
              </a:rPr>
              <a:t>ঃ </a:t>
            </a:r>
            <a:r>
              <a:rPr lang="en-US" sz="4000" dirty="0" smtClean="0">
                <a:solidFill>
                  <a:srgbClr val="C00000"/>
                </a:solidFill>
                <a:latin typeface="NikoshBAN" pitchFamily="2" charset="0"/>
                <a:cs typeface="NikoshBAN" pitchFamily="2" charset="0"/>
              </a:rPr>
              <a:t>৪0 </a:t>
            </a:r>
            <a:r>
              <a:rPr lang="as-IN" sz="4000" dirty="0">
                <a:solidFill>
                  <a:srgbClr val="C00000"/>
                </a:solidFill>
                <a:latin typeface="NikoshBAN" pitchFamily="2" charset="0"/>
                <a:cs typeface="NikoshBAN" pitchFamily="2" charset="0"/>
              </a:rPr>
              <a:t>ম</a:t>
            </a:r>
            <a:r>
              <a:rPr lang="en-US" sz="4000" dirty="0" err="1">
                <a:solidFill>
                  <a:srgbClr val="C00000"/>
                </a:solidFill>
                <a:latin typeface="NikoshBAN" pitchFamily="2" charset="0"/>
                <a:cs typeface="NikoshBAN" pitchFamily="2" charset="0"/>
              </a:rPr>
              <a:t>িনিট</a:t>
            </a:r>
            <a:r>
              <a:rPr lang="en-US" sz="4000" dirty="0">
                <a:solidFill>
                  <a:srgbClr val="C00000"/>
                </a:solidFill>
                <a:latin typeface="NikoshBAN" pitchFamily="2" charset="0"/>
                <a:cs typeface="NikoshBAN" pitchFamily="2" charset="0"/>
              </a:rPr>
              <a:t> </a:t>
            </a:r>
          </a:p>
        </p:txBody>
      </p:sp>
      <p:sp>
        <p:nvSpPr>
          <p:cNvPr id="7" name="TextBox 6">
            <a:extLst/>
          </p:cNvPr>
          <p:cNvSpPr txBox="1"/>
          <p:nvPr/>
        </p:nvSpPr>
        <p:spPr>
          <a:xfrm>
            <a:off x="4655975" y="1029312"/>
            <a:ext cx="3048000" cy="769937"/>
          </a:xfrm>
          <a:prstGeom prst="rect">
            <a:avLst/>
          </a:prstGeom>
          <a:gradFill flip="none" rotWithShape="1">
            <a:gsLst>
              <a:gs pos="0">
                <a:schemeClr val="accent2">
                  <a:lumMod val="75000"/>
                </a:schemeClr>
              </a:gs>
              <a:gs pos="50000">
                <a:schemeClr val="accent1">
                  <a:tint val="44500"/>
                  <a:satMod val="160000"/>
                </a:schemeClr>
              </a:gs>
              <a:gs pos="100000">
                <a:schemeClr val="accent1">
                  <a:tint val="23500"/>
                  <a:satMod val="160000"/>
                </a:schemeClr>
              </a:gs>
            </a:gsLst>
            <a:lin ang="2700000" scaled="1"/>
            <a:tileRect/>
          </a:gradFill>
          <a:ln w="38100">
            <a:solidFill>
              <a:srgbClr val="FFC000"/>
            </a:solidFill>
          </a:ln>
          <a:effectLst>
            <a:glow rad="228600">
              <a:schemeClr val="accent5">
                <a:satMod val="175000"/>
                <a:alpha val="40000"/>
              </a:schemeClr>
            </a:glow>
          </a:effectLst>
        </p:spPr>
        <p:txBody>
          <a:bodyPr>
            <a:spAutoFit/>
          </a:bodyPr>
          <a:lstStyle/>
          <a:p>
            <a:pPr algn="ctr" eaLnBrk="1" fontAlgn="auto" hangingPunct="1">
              <a:spcBef>
                <a:spcPts val="0"/>
              </a:spcBef>
              <a:spcAft>
                <a:spcPts val="0"/>
              </a:spcAft>
              <a:defRPr/>
            </a:pPr>
            <a:r>
              <a:rPr lang="en-US" sz="44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a:t>
            </a:r>
            <a:r>
              <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পরিচিতি</a:t>
            </a:r>
            <a:r>
              <a:rPr lang="en-US"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64470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7046" t="3726" r="6286" b="3755"/>
          <a:stretch/>
        </p:blipFill>
        <p:spPr>
          <a:xfrm rot="16200000">
            <a:off x="2666999" y="-2667003"/>
            <a:ext cx="6858001" cy="12192001"/>
          </a:xfrm>
          <a:prstGeom prst="rect">
            <a:avLst/>
          </a:prstGeom>
        </p:spPr>
      </p:pic>
      <p:sp>
        <p:nvSpPr>
          <p:cNvPr id="6" name="Title 1"/>
          <p:cNvSpPr>
            <a:spLocks noGrp="1"/>
          </p:cNvSpPr>
          <p:nvPr>
            <p:ph type="title"/>
          </p:nvPr>
        </p:nvSpPr>
        <p:spPr>
          <a:xfrm>
            <a:off x="4340407" y="1092915"/>
            <a:ext cx="3043335" cy="791870"/>
          </a:xfrm>
        </p:spPr>
        <p:txBody>
          <a:bodyPr>
            <a:normAutofit/>
          </a:bodyPr>
          <a:lstStyle/>
          <a:p>
            <a:r>
              <a:rPr lang="bn-IN" sz="4800" b="1" dirty="0" smtClean="0">
                <a:solidFill>
                  <a:srgbClr val="002060"/>
                </a:solidFill>
                <a:latin typeface="NikoshBAN" panose="02000000000000000000" pitchFamily="2" charset="0"/>
                <a:cs typeface="NikoshBAN" panose="02000000000000000000" pitchFamily="2" charset="0"/>
              </a:rPr>
              <a:t>আজকের পাঠ</a:t>
            </a:r>
            <a:endParaRPr lang="en-US" sz="4800" b="1" dirty="0">
              <a:solidFill>
                <a:srgbClr val="002060"/>
              </a:solidFill>
              <a:latin typeface="NikoshBAN" panose="02000000000000000000" pitchFamily="2" charset="0"/>
              <a:cs typeface="NikoshBAN" panose="02000000000000000000" pitchFamily="2" charset="0"/>
            </a:endParaRPr>
          </a:p>
        </p:txBody>
      </p:sp>
      <p:sp>
        <p:nvSpPr>
          <p:cNvPr id="7" name="Rectangle 6"/>
          <p:cNvSpPr/>
          <p:nvPr/>
        </p:nvSpPr>
        <p:spPr>
          <a:xfrm>
            <a:off x="4254103" y="2488554"/>
            <a:ext cx="3215945" cy="1323439"/>
          </a:xfrm>
          <a:prstGeom prst="rect">
            <a:avLst/>
          </a:prstGeom>
        </p:spPr>
        <p:txBody>
          <a:bodyPr wrap="none">
            <a:spAutoFit/>
          </a:bodyPr>
          <a:lstStyle/>
          <a:p>
            <a:r>
              <a:rPr lang="bn-IN" sz="8000" b="1" dirty="0">
                <a:solidFill>
                  <a:srgbClr val="C00000"/>
                </a:solidFill>
                <a:effectLst>
                  <a:outerShdw blurRad="38100" dist="38100" dir="2700000" algn="tl">
                    <a:srgbClr val="000000">
                      <a:alpha val="43137"/>
                    </a:srgbClr>
                  </a:outerShdw>
                </a:effectLst>
                <a:latin typeface="NikoshBAN" pitchFamily="2" charset="0"/>
                <a:cs typeface="NikoshBAN" pitchFamily="2" charset="0"/>
              </a:rPr>
              <a:t>প্রতিবেদন</a:t>
            </a:r>
            <a:endParaRPr lang="en-US" sz="8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411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4ABF8-E248-4147-B156-D1249A1CD83D}"/>
              </a:ext>
            </a:extLst>
          </p:cNvPr>
          <p:cNvSpPr>
            <a:spLocks noGrp="1"/>
          </p:cNvSpPr>
          <p:nvPr>
            <p:ph type="title"/>
          </p:nvPr>
        </p:nvSpPr>
        <p:spPr>
          <a:xfrm>
            <a:off x="116541" y="102636"/>
            <a:ext cx="11967883" cy="6611929"/>
          </a:xfrm>
          <a:noFill/>
          <a:ln w="76200">
            <a:solidFill>
              <a:srgbClr val="0070C0"/>
            </a:solidFill>
            <a:prstDash val="sysDash"/>
          </a:ln>
        </p:spPr>
        <p:txBody>
          <a:bodyPr>
            <a:normAutofit/>
          </a:bodyPr>
          <a:lstStyle/>
          <a:p>
            <a:r>
              <a:rPr lang="en-US" sz="1600" b="1" dirty="0">
                <a:solidFill>
                  <a:srgbClr val="C00000"/>
                </a:solidFill>
                <a:latin typeface="NikoshBAN" panose="02000000000000000000" pitchFamily="2" charset="0"/>
                <a:cs typeface="NikoshBAN" panose="02000000000000000000" pitchFamily="2" charset="0"/>
              </a:rPr>
              <a:t/>
            </a:r>
            <a:br>
              <a:rPr lang="en-US" sz="1600" b="1" dirty="0">
                <a:solidFill>
                  <a:srgbClr val="C00000"/>
                </a:solidFill>
                <a:latin typeface="NikoshBAN" panose="02000000000000000000" pitchFamily="2" charset="0"/>
                <a:cs typeface="NikoshBAN" panose="02000000000000000000" pitchFamily="2" charset="0"/>
              </a:rPr>
            </a:br>
            <a:r>
              <a:rPr lang="en-US" sz="3600" dirty="0">
                <a:solidFill>
                  <a:srgbClr val="C00000"/>
                </a:solidFill>
                <a:latin typeface="NikoshBAN" panose="02000000000000000000" pitchFamily="2" charset="0"/>
                <a:cs typeface="NikoshBAN" panose="02000000000000000000" pitchFamily="2" charset="0"/>
              </a:rPr>
              <a:t>   </a:t>
            </a:r>
            <a:r>
              <a:rPr lang="en-US" sz="3600" b="1" dirty="0" err="1">
                <a:solidFill>
                  <a:schemeClr val="accent6">
                    <a:lumMod val="75000"/>
                  </a:schemeClr>
                </a:solidFill>
                <a:latin typeface="NikoshBAN" panose="02000000000000000000" pitchFamily="2" charset="0"/>
                <a:cs typeface="NikoshBAN" panose="02000000000000000000" pitchFamily="2" charset="0"/>
              </a:rPr>
              <a:t>পাঠ</a:t>
            </a:r>
            <a:r>
              <a:rPr lang="en-US" sz="3600" b="1" dirty="0">
                <a:solidFill>
                  <a:schemeClr val="accent6">
                    <a:lumMod val="75000"/>
                  </a:schemeClr>
                </a:solidFill>
                <a:latin typeface="NikoshBAN" panose="02000000000000000000" pitchFamily="2" charset="0"/>
                <a:cs typeface="NikoshBAN" panose="02000000000000000000" pitchFamily="2" charset="0"/>
              </a:rPr>
              <a:t> </a:t>
            </a:r>
            <a:r>
              <a:rPr lang="en-US" sz="3600" b="1" dirty="0" err="1">
                <a:solidFill>
                  <a:schemeClr val="accent6">
                    <a:lumMod val="75000"/>
                  </a:schemeClr>
                </a:solidFill>
                <a:latin typeface="NikoshBAN" panose="02000000000000000000" pitchFamily="2" charset="0"/>
                <a:cs typeface="NikoshBAN" panose="02000000000000000000" pitchFamily="2" charset="0"/>
              </a:rPr>
              <a:t>শে</a:t>
            </a:r>
            <a:r>
              <a:rPr lang="as-IN" sz="3600" b="1" dirty="0">
                <a:solidFill>
                  <a:schemeClr val="accent6">
                    <a:lumMod val="75000"/>
                  </a:schemeClr>
                </a:solidFill>
                <a:latin typeface="NikoshBAN" panose="02000000000000000000" pitchFamily="2" charset="0"/>
                <a:cs typeface="NikoshBAN" panose="02000000000000000000" pitchFamily="2" charset="0"/>
              </a:rPr>
              <a:t>ষ</a:t>
            </a:r>
            <a:r>
              <a:rPr lang="en-US" sz="3600" b="1" dirty="0">
                <a:solidFill>
                  <a:schemeClr val="accent6">
                    <a:lumMod val="75000"/>
                  </a:schemeClr>
                </a:solidFill>
                <a:latin typeface="NikoshBAN" panose="02000000000000000000" pitchFamily="2" charset="0"/>
                <a:cs typeface="NikoshBAN" panose="02000000000000000000" pitchFamily="2" charset="0"/>
              </a:rPr>
              <a:t>ে </a:t>
            </a:r>
            <a:r>
              <a:rPr lang="as-IN" sz="3600" b="1" dirty="0">
                <a:solidFill>
                  <a:schemeClr val="accent6">
                    <a:lumMod val="75000"/>
                  </a:schemeClr>
                </a:solidFill>
                <a:latin typeface="NikoshBAN" panose="02000000000000000000" pitchFamily="2" charset="0"/>
                <a:cs typeface="NikoshBAN" panose="02000000000000000000" pitchFamily="2" charset="0"/>
              </a:rPr>
              <a:t>শ</a:t>
            </a:r>
            <a:r>
              <a:rPr lang="en-US" sz="3600" b="1" dirty="0">
                <a:solidFill>
                  <a:schemeClr val="accent6">
                    <a:lumMod val="75000"/>
                  </a:schemeClr>
                </a:solidFill>
                <a:latin typeface="NikoshBAN" panose="02000000000000000000" pitchFamily="2" charset="0"/>
                <a:cs typeface="NikoshBAN" panose="02000000000000000000" pitchFamily="2" charset="0"/>
              </a:rPr>
              <a:t>ি</a:t>
            </a:r>
            <a:r>
              <a:rPr lang="as-IN" sz="3600" b="1" dirty="0">
                <a:solidFill>
                  <a:schemeClr val="accent6">
                    <a:lumMod val="75000"/>
                  </a:schemeClr>
                </a:solidFill>
                <a:latin typeface="NikoshBAN" panose="02000000000000000000" pitchFamily="2" charset="0"/>
                <a:cs typeface="NikoshBAN" panose="02000000000000000000" pitchFamily="2" charset="0"/>
              </a:rPr>
              <a:t>ক</a:t>
            </a:r>
            <a:r>
              <a:rPr lang="en-US" sz="3600" b="1" dirty="0" err="1">
                <a:solidFill>
                  <a:schemeClr val="accent6">
                    <a:lumMod val="75000"/>
                  </a:schemeClr>
                </a:solidFill>
                <a:latin typeface="NikoshBAN" panose="02000000000000000000" pitchFamily="2" charset="0"/>
                <a:cs typeface="NikoshBAN" panose="02000000000000000000" pitchFamily="2" charset="0"/>
              </a:rPr>
              <a:t>্ষার্</a:t>
            </a:r>
            <a:r>
              <a:rPr lang="as-IN" sz="3600" b="1" dirty="0">
                <a:solidFill>
                  <a:schemeClr val="accent6">
                    <a:lumMod val="75000"/>
                  </a:schemeClr>
                </a:solidFill>
                <a:latin typeface="NikoshBAN" panose="02000000000000000000" pitchFamily="2" charset="0"/>
                <a:cs typeface="NikoshBAN" panose="02000000000000000000" pitchFamily="2" charset="0"/>
              </a:rPr>
              <a:t>থ</a:t>
            </a:r>
            <a:r>
              <a:rPr lang="en-US" sz="3600" b="1" dirty="0">
                <a:solidFill>
                  <a:schemeClr val="accent6">
                    <a:lumMod val="75000"/>
                  </a:schemeClr>
                </a:solidFill>
                <a:latin typeface="NikoshBAN" panose="02000000000000000000" pitchFamily="2" charset="0"/>
                <a:cs typeface="NikoshBAN" panose="02000000000000000000" pitchFamily="2" charset="0"/>
              </a:rPr>
              <a:t>ী</a:t>
            </a:r>
            <a:r>
              <a:rPr lang="as-IN" sz="3600" b="1" dirty="0">
                <a:solidFill>
                  <a:schemeClr val="accent6">
                    <a:lumMod val="75000"/>
                  </a:schemeClr>
                </a:solidFill>
                <a:latin typeface="NikoshBAN" panose="02000000000000000000" pitchFamily="2" charset="0"/>
                <a:cs typeface="NikoshBAN" panose="02000000000000000000" pitchFamily="2" charset="0"/>
              </a:rPr>
              <a:t>র</a:t>
            </a:r>
            <a:r>
              <a:rPr lang="en-US" sz="3600" b="1" dirty="0" smtClean="0">
                <a:solidFill>
                  <a:schemeClr val="accent6">
                    <a:lumMod val="75000"/>
                  </a:schemeClr>
                </a:solidFill>
                <a:latin typeface="NikoshBAN" panose="02000000000000000000" pitchFamily="2" charset="0"/>
                <a:cs typeface="NikoshBAN" panose="02000000000000000000" pitchFamily="2" charset="0"/>
              </a:rPr>
              <a:t>া-</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r>
            <a:br>
              <a:rPr lang="bn-IN" sz="3600" dirty="0" smtClean="0">
                <a:solidFill>
                  <a:schemeClr val="tx1">
                    <a:lumMod val="95000"/>
                    <a:lumOff val="5000"/>
                  </a:schemeClr>
                </a:solidFill>
                <a:latin typeface="NikoshBAN" panose="02000000000000000000" pitchFamily="2" charset="0"/>
                <a:cs typeface="NikoshBAN" panose="02000000000000000000" pitchFamily="2" charset="0"/>
              </a:rPr>
            </a:br>
            <a:r>
              <a:rPr lang="en-US" sz="1200" dirty="0">
                <a:solidFill>
                  <a:schemeClr val="tx1">
                    <a:lumMod val="95000"/>
                    <a:lumOff val="5000"/>
                  </a:schemeClr>
                </a:solidFill>
                <a:latin typeface="NikoshBAN" panose="02000000000000000000" pitchFamily="2" charset="0"/>
                <a:cs typeface="NikoshBAN" panose="02000000000000000000" pitchFamily="2" charset="0"/>
              </a:rPr>
              <a:t/>
            </a:r>
            <a:br>
              <a:rPr lang="en-US" sz="12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১</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ব</a:t>
            </a:r>
            <a:r>
              <a:rPr lang="en-US" sz="3600" dirty="0">
                <a:solidFill>
                  <a:schemeClr val="tx1">
                    <a:lumMod val="95000"/>
                    <a:lumOff val="5000"/>
                  </a:schemeClr>
                </a:solidFill>
                <a:latin typeface="NikoshBAN" panose="02000000000000000000" pitchFamily="2" charset="0"/>
                <a:cs typeface="NikoshBAN" panose="02000000000000000000" pitchFamily="2" charset="0"/>
              </a:rPr>
              <a:t>ল</a:t>
            </a:r>
            <a:r>
              <a:rPr lang="as-IN" sz="3600" dirty="0">
                <a:solidFill>
                  <a:schemeClr val="tx1">
                    <a:lumMod val="95000"/>
                    <a:lumOff val="5000"/>
                  </a:schemeClr>
                </a:solidFill>
                <a:latin typeface="NikoshBAN" panose="02000000000000000000" pitchFamily="2" charset="0"/>
                <a:cs typeface="NikoshBAN" panose="02000000000000000000" pitchFamily="2" charset="0"/>
              </a:rPr>
              <a:t>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বে</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ল</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েখার</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কৌশল</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ব্যাখ্যা</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a:t>
            </a:r>
            <a:r>
              <a:rPr lang="en-US" sz="3600" dirty="0">
                <a:solidFill>
                  <a:schemeClr val="tx1">
                    <a:lumMod val="95000"/>
                    <a:lumOff val="5000"/>
                  </a:schemeClr>
                </a:solidFill>
                <a:latin typeface="NikoshBAN" panose="02000000000000000000" pitchFamily="2" charset="0"/>
                <a:cs typeface="NikoshBAN" panose="02000000000000000000" pitchFamily="2" charset="0"/>
              </a:rPr>
              <a:t>র</a:t>
            </a:r>
            <a:r>
              <a:rPr lang="as-IN" sz="3600" dirty="0">
                <a:solidFill>
                  <a:schemeClr val="tx1">
                    <a:lumMod val="95000"/>
                    <a:lumOff val="5000"/>
                  </a:schemeClr>
                </a:solidFill>
                <a:latin typeface="NikoshBAN" panose="02000000000000000000" pitchFamily="2" charset="0"/>
                <a:cs typeface="NikoshBAN" panose="02000000000000000000" pitchFamily="2" charset="0"/>
              </a:rPr>
              <a:t>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bn-IN" sz="36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600" dirty="0" smtClean="0">
                <a:solidFill>
                  <a:schemeClr val="tx1">
                    <a:lumMod val="95000"/>
                    <a:lumOff val="5000"/>
                  </a:schemeClr>
                </a:solidFill>
                <a:latin typeface="NikoshBAN" panose="02000000000000000000" pitchFamily="2" charset="0"/>
                <a:cs typeface="NikoshBAN" panose="02000000000000000000" pitchFamily="2" charset="0"/>
              </a:rPr>
              <a:t>৩</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য়</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জ</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য়</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ল</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িখতে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পারবে</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p:txBody>
      </p:sp>
      <p:sp>
        <p:nvSpPr>
          <p:cNvPr id="3" name="Rectangle 2"/>
          <p:cNvSpPr/>
          <p:nvPr/>
        </p:nvSpPr>
        <p:spPr>
          <a:xfrm>
            <a:off x="4742878" y="429209"/>
            <a:ext cx="2715208" cy="9144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u="sng" dirty="0" smtClean="0">
                <a:latin typeface="NikoshBAN" panose="02000000000000000000" pitchFamily="2" charset="0"/>
                <a:cs typeface="NikoshBAN" panose="02000000000000000000" pitchFamily="2" charset="0"/>
              </a:rPr>
              <a:t> </a:t>
            </a:r>
            <a:r>
              <a:rPr lang="en-US" sz="6000" b="1" u="sng" dirty="0" err="1" smtClean="0">
                <a:solidFill>
                  <a:srgbClr val="C00000"/>
                </a:solidFill>
                <a:latin typeface="NikoshBAN" panose="02000000000000000000" pitchFamily="2" charset="0"/>
                <a:cs typeface="NikoshBAN" panose="02000000000000000000" pitchFamily="2" charset="0"/>
              </a:rPr>
              <a:t>শিখন</a:t>
            </a:r>
            <a:r>
              <a:rPr lang="en-US" sz="6000" b="1" u="sng" dirty="0" smtClean="0">
                <a:solidFill>
                  <a:srgbClr val="C00000"/>
                </a:solidFill>
                <a:latin typeface="NikoshBAN" panose="02000000000000000000" pitchFamily="2" charset="0"/>
                <a:cs typeface="NikoshBAN" panose="02000000000000000000" pitchFamily="2" charset="0"/>
              </a:rPr>
              <a:t> </a:t>
            </a:r>
            <a:r>
              <a:rPr lang="en-US" sz="6000" b="1" u="sng" dirty="0" err="1" smtClean="0">
                <a:solidFill>
                  <a:srgbClr val="C00000"/>
                </a:solidFill>
                <a:latin typeface="NikoshBAN" panose="02000000000000000000" pitchFamily="2" charset="0"/>
                <a:cs typeface="NikoshBAN" panose="02000000000000000000" pitchFamily="2" charset="0"/>
              </a:rPr>
              <a:t>ফল</a:t>
            </a:r>
            <a:endParaRPr lang="en-US" u="sng" dirty="0"/>
          </a:p>
        </p:txBody>
      </p:sp>
    </p:spTree>
    <p:extLst>
      <p:ext uri="{BB962C8B-B14F-4D97-AF65-F5344CB8AC3E}">
        <p14:creationId xmlns:p14="http://schemas.microsoft.com/office/powerpoint/2010/main" val="11531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BE150-B657-4671-A274-AD068359545D}"/>
              </a:ext>
            </a:extLst>
          </p:cNvPr>
          <p:cNvSpPr>
            <a:spLocks noGrp="1"/>
          </p:cNvSpPr>
          <p:nvPr>
            <p:ph type="title"/>
          </p:nvPr>
        </p:nvSpPr>
        <p:spPr>
          <a:xfrm>
            <a:off x="152399" y="98612"/>
            <a:ext cx="11949953" cy="6678706"/>
          </a:xfrm>
          <a:noFill/>
          <a:ln w="76200">
            <a:solidFill>
              <a:schemeClr val="accent2">
                <a:lumMod val="60000"/>
                <a:lumOff val="40000"/>
              </a:schemeClr>
            </a:solidFill>
            <a:prstDash val="sysDash"/>
          </a:ln>
        </p:spPr>
        <p:txBody>
          <a:bodyPr/>
          <a:lstStyle/>
          <a:p>
            <a:r>
              <a:rPr lang="en-US" dirty="0" smtClean="0">
                <a:latin typeface="NikoshBAN" panose="02000000000000000000" pitchFamily="2" charset="0"/>
                <a:cs typeface="NikoshBAN" panose="02000000000000000000" pitchFamily="2" charset="0"/>
              </a:rPr>
              <a:t>   </a:t>
            </a:r>
            <a:r>
              <a:rPr lang="as-IN" b="1" dirty="0" smtClean="0">
                <a:solidFill>
                  <a:srgbClr val="C00000"/>
                </a:solidFill>
                <a:latin typeface="NikoshBAN" panose="02000000000000000000" pitchFamily="2" charset="0"/>
                <a:cs typeface="NikoshBAN" panose="02000000000000000000" pitchFamily="2" charset="0"/>
              </a:rPr>
              <a:t>প</a:t>
            </a:r>
            <a:r>
              <a:rPr lang="en-US" b="1" dirty="0" smtClean="0">
                <a:solidFill>
                  <a:srgbClr val="C00000"/>
                </a:solidFill>
                <a:latin typeface="NikoshBAN" panose="02000000000000000000" pitchFamily="2" charset="0"/>
                <a:cs typeface="NikoshBAN" panose="02000000000000000000" pitchFamily="2" charset="0"/>
              </a:rPr>
              <a:t>্</a:t>
            </a:r>
            <a:r>
              <a:rPr lang="as-IN" b="1" dirty="0" smtClean="0">
                <a:solidFill>
                  <a:srgbClr val="C00000"/>
                </a:solidFill>
                <a:latin typeface="NikoshBAN" panose="02000000000000000000" pitchFamily="2" charset="0"/>
                <a:cs typeface="NikoshBAN" panose="02000000000000000000" pitchFamily="2" charset="0"/>
              </a:rPr>
              <a:t>র</a:t>
            </a:r>
            <a:r>
              <a:rPr lang="en-US" b="1" dirty="0" smtClean="0">
                <a:solidFill>
                  <a:srgbClr val="C00000"/>
                </a:solidFill>
                <a:latin typeface="NikoshBAN" panose="02000000000000000000" pitchFamily="2" charset="0"/>
                <a:cs typeface="NikoshBAN" panose="02000000000000000000" pitchFamily="2" charset="0"/>
              </a:rPr>
              <a:t>ত</a:t>
            </a:r>
            <a:r>
              <a:rPr lang="as-IN" b="1" dirty="0" smtClean="0">
                <a:solidFill>
                  <a:srgbClr val="C00000"/>
                </a:solidFill>
                <a:latin typeface="NikoshBAN" panose="02000000000000000000" pitchFamily="2" charset="0"/>
                <a:cs typeface="NikoshBAN" panose="02000000000000000000" pitchFamily="2" charset="0"/>
              </a:rPr>
              <a:t>ি</a:t>
            </a:r>
            <a:r>
              <a:rPr lang="en-US" b="1" dirty="0" smtClean="0">
                <a:solidFill>
                  <a:srgbClr val="C00000"/>
                </a:solidFill>
                <a:latin typeface="NikoshBAN" panose="02000000000000000000" pitchFamily="2" charset="0"/>
                <a:cs typeface="NikoshBAN" panose="02000000000000000000" pitchFamily="2" charset="0"/>
              </a:rPr>
              <a:t>ব</a:t>
            </a:r>
            <a:r>
              <a:rPr lang="as-IN" b="1" dirty="0" smtClean="0">
                <a:solidFill>
                  <a:srgbClr val="C00000"/>
                </a:solidFill>
                <a:latin typeface="NikoshBAN" panose="02000000000000000000" pitchFamily="2" charset="0"/>
                <a:cs typeface="NikoshBAN" panose="02000000000000000000" pitchFamily="2" charset="0"/>
              </a:rPr>
              <a:t>ে</a:t>
            </a:r>
            <a:r>
              <a:rPr lang="en-US" b="1" dirty="0" smtClean="0">
                <a:solidFill>
                  <a:srgbClr val="C00000"/>
                </a:solidFill>
                <a:latin typeface="NikoshBAN" panose="02000000000000000000" pitchFamily="2" charset="0"/>
                <a:cs typeface="NikoshBAN" panose="02000000000000000000" pitchFamily="2" charset="0"/>
              </a:rPr>
              <a:t>দ</a:t>
            </a:r>
            <a:r>
              <a:rPr lang="as-IN" b="1" dirty="0" smtClean="0">
                <a:solidFill>
                  <a:srgbClr val="C00000"/>
                </a:solidFill>
                <a:latin typeface="NikoshBAN" panose="02000000000000000000" pitchFamily="2" charset="0"/>
                <a:cs typeface="NikoshBAN" panose="02000000000000000000" pitchFamily="2" charset="0"/>
              </a:rPr>
              <a:t>ন</a:t>
            </a:r>
            <a:r>
              <a:rPr lang="en-US" b="1" dirty="0" smtClean="0">
                <a:solidFill>
                  <a:srgbClr val="C00000"/>
                </a:solidFill>
                <a:latin typeface="NikoshBAN" panose="02000000000000000000" pitchFamily="2" charset="0"/>
                <a:cs typeface="NikoshBAN" panose="02000000000000000000" pitchFamily="2" charset="0"/>
              </a:rPr>
              <a:t> </a:t>
            </a:r>
            <a:r>
              <a:rPr lang="as-IN" b="1" dirty="0" smtClean="0">
                <a:solidFill>
                  <a:srgbClr val="C00000"/>
                </a:solidFill>
                <a:latin typeface="NikoshBAN" panose="02000000000000000000" pitchFamily="2" charset="0"/>
                <a:cs typeface="NikoshBAN" panose="02000000000000000000" pitchFamily="2" charset="0"/>
              </a:rPr>
              <a:t>ক</a:t>
            </a:r>
            <a:r>
              <a:rPr lang="en-US" b="1" dirty="0" smtClean="0">
                <a:solidFill>
                  <a:srgbClr val="C00000"/>
                </a:solidFill>
                <a:latin typeface="NikoshBAN" panose="02000000000000000000" pitchFamily="2" charset="0"/>
                <a:cs typeface="NikoshBAN" panose="02000000000000000000" pitchFamily="2" charset="0"/>
              </a:rPr>
              <a:t>ী?</a:t>
            </a:r>
            <a:br>
              <a:rPr lang="en-US" b="1" dirty="0" smtClean="0">
                <a:solidFill>
                  <a:srgbClr val="C00000"/>
                </a:solidFill>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প্রতিবেদন' শব্দটি ইংরেজি '</a:t>
            </a:r>
            <a:r>
              <a:rPr lang="en-US" sz="3600" dirty="0" smtClean="0">
                <a:latin typeface="NikoshBAN" panose="02000000000000000000" pitchFamily="2" charset="0"/>
                <a:cs typeface="NikoshBAN" panose="02000000000000000000" pitchFamily="2" charset="0"/>
              </a:rPr>
              <a:t>Report'-</a:t>
            </a:r>
            <a:r>
              <a:rPr lang="as-IN" sz="3600" dirty="0" smtClean="0">
                <a:latin typeface="NikoshBAN" panose="02000000000000000000" pitchFamily="2" charset="0"/>
                <a:cs typeface="NikoshBAN" panose="02000000000000000000" pitchFamily="2" charset="0"/>
              </a:rPr>
              <a:t>এর পারিভাষিক শব্দ হিসেবে ব্যবহৃত হয়।</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 ইংরেজি '</a:t>
            </a:r>
            <a:r>
              <a:rPr lang="en-US" sz="3600" dirty="0" smtClean="0">
                <a:latin typeface="NikoshBAN" panose="02000000000000000000" pitchFamily="2" charset="0"/>
                <a:cs typeface="NikoshBAN" panose="02000000000000000000" pitchFamily="2" charset="0"/>
              </a:rPr>
              <a:t>Report' </a:t>
            </a:r>
            <a:r>
              <a:rPr lang="as-IN" sz="3600" dirty="0" smtClean="0">
                <a:latin typeface="NikoshBAN" panose="02000000000000000000" pitchFamily="2" charset="0"/>
                <a:cs typeface="NikoshBAN" panose="02000000000000000000" pitchFamily="2" charset="0"/>
              </a:rPr>
              <a:t>শব্দের আভিধানিক অর্থ সমাচার, বিবরণী বা বিবৃতি।</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 প্রতিবেদন একটি তথ্যভিত্তিক বিবৃতি। সত্য কোনো ঘটনা অবলম্বনে</a:t>
            </a: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কিংবা কোনো</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 সমস্যাবলি পত্রিকায় তুলে ধরা বা দাপ্তরিক বিষয়</a:t>
            </a: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কিংবা কোনো সমস্যাবলি পত্রিকায়</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 তুলে ধরা বা দাপ্তরিক বিষয়</a:t>
            </a: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সম্পর্কে তথ্য সংগ্রহ করে বিশ্লেষণ ও মতামত দিয়ে</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পত্রিকায় বা</a:t>
            </a: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সংশ্লিষ্ট কর্তৃপক্ষের দৃষ্টি আকর্ষণ করে বিবরণ প্রদান করাকে</a:t>
            </a: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প্রতিবেদন</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sz="3600" dirty="0" smtClean="0">
                <a:latin typeface="NikoshBAN" panose="02000000000000000000" pitchFamily="2" charset="0"/>
                <a:cs typeface="NikoshBAN" panose="02000000000000000000" pitchFamily="2" charset="0"/>
              </a:rPr>
              <a:t>    </a:t>
            </a:r>
            <a:r>
              <a:rPr lang="as-IN" sz="3600" dirty="0" smtClean="0">
                <a:latin typeface="NikoshBAN" panose="02000000000000000000" pitchFamily="2" charset="0"/>
                <a:cs typeface="NikoshBAN" panose="02000000000000000000" pitchFamily="2" charset="0"/>
              </a:rPr>
              <a:t>বলে।</a:t>
            </a:r>
            <a:r>
              <a:rPr lang="en-US" sz="3600" dirty="0" smtClean="0">
                <a:latin typeface="NikoshBAN" panose="02000000000000000000" pitchFamily="2" charset="0"/>
                <a:cs typeface="NikoshBAN" panose="02000000000000000000" pitchFamily="2" charset="0"/>
              </a:rPr>
              <a:t/>
            </a:r>
            <a:br>
              <a:rPr lang="en-US" sz="3600" dirty="0" smtClean="0">
                <a:latin typeface="NikoshBAN" panose="02000000000000000000" pitchFamily="2" charset="0"/>
                <a:cs typeface="NikoshBAN" panose="02000000000000000000" pitchFamily="2" charset="0"/>
              </a:rPr>
            </a:br>
            <a:r>
              <a:rPr lang="en-US" dirty="0" smtClean="0">
                <a:latin typeface="NikoshBAN" panose="02000000000000000000" pitchFamily="2" charset="0"/>
                <a:cs typeface="NikoshBAN" panose="02000000000000000000" pitchFamily="2" charset="0"/>
              </a:rPr>
              <a:t>   </a:t>
            </a:r>
            <a:br>
              <a:rPr lang="en-US" dirty="0" smtClean="0">
                <a:latin typeface="NikoshBAN" panose="02000000000000000000" pitchFamily="2" charset="0"/>
                <a:cs typeface="NikoshBAN" panose="02000000000000000000" pitchFamily="2" charset="0"/>
              </a:rPr>
            </a:br>
            <a:endParaRPr lang="en-US"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810748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A4C2-849C-4ED8-BB20-BEF590D4C146}"/>
              </a:ext>
            </a:extLst>
          </p:cNvPr>
          <p:cNvSpPr>
            <a:spLocks noGrp="1"/>
          </p:cNvSpPr>
          <p:nvPr>
            <p:ph type="title"/>
          </p:nvPr>
        </p:nvSpPr>
        <p:spPr>
          <a:xfrm>
            <a:off x="143435" y="80683"/>
            <a:ext cx="11914094" cy="6624918"/>
          </a:xfrm>
          <a:noFill/>
          <a:ln w="76200">
            <a:solidFill>
              <a:schemeClr val="accent4">
                <a:lumMod val="75000"/>
              </a:schemeClr>
            </a:solidFill>
            <a:prstDash val="sysDash"/>
          </a:ln>
        </p:spPr>
        <p:txBody>
          <a:bodyPr>
            <a:normAutofit fontScale="90000"/>
          </a:bodyPr>
          <a:lstStyle/>
          <a:p>
            <a:r>
              <a:rPr lang="en-US" dirty="0">
                <a:latin typeface="NikoshBAN" panose="02000000000000000000" pitchFamily="2" charset="0"/>
                <a:cs typeface="NikoshBAN" panose="02000000000000000000" pitchFamily="2" charset="0"/>
              </a:rPr>
              <a:t> </a:t>
            </a:r>
            <a:r>
              <a:rPr lang="as-IN" b="1" u="sng" dirty="0" smtClean="0">
                <a:solidFill>
                  <a:srgbClr val="FF0000"/>
                </a:solidFill>
                <a:latin typeface="NikoshBAN" panose="02000000000000000000" pitchFamily="2" charset="0"/>
                <a:cs typeface="NikoshBAN" panose="02000000000000000000" pitchFamily="2" charset="0"/>
              </a:rPr>
              <a:t>প্রতিবেদনের</a:t>
            </a:r>
            <a:r>
              <a:rPr lang="en-US" b="1" u="sng" dirty="0" smtClean="0">
                <a:solidFill>
                  <a:srgbClr val="FF0000"/>
                </a:solidFill>
                <a:latin typeface="NikoshBAN" panose="02000000000000000000" pitchFamily="2" charset="0"/>
                <a:cs typeface="NikoshBAN" panose="02000000000000000000" pitchFamily="2" charset="0"/>
              </a:rPr>
              <a:t> </a:t>
            </a:r>
            <a:r>
              <a:rPr lang="as-IN" b="1" u="sng" dirty="0">
                <a:solidFill>
                  <a:srgbClr val="FF0000"/>
                </a:solidFill>
                <a:latin typeface="NikoshBAN" panose="02000000000000000000" pitchFamily="2" charset="0"/>
                <a:cs typeface="NikoshBAN" panose="02000000000000000000" pitchFamily="2" charset="0"/>
              </a:rPr>
              <a:t>ব</a:t>
            </a:r>
            <a:r>
              <a:rPr lang="en-US" b="1" u="sng" dirty="0" err="1">
                <a:solidFill>
                  <a:srgbClr val="FF0000"/>
                </a:solidFill>
                <a:latin typeface="NikoshBAN" panose="02000000000000000000" pitchFamily="2" charset="0"/>
                <a:cs typeface="NikoshBAN" panose="02000000000000000000" pitchFamily="2" charset="0"/>
              </a:rPr>
              <a:t>ৈশিষ্ট্য</a:t>
            </a:r>
            <a:r>
              <a:rPr lang="en-US" b="1" u="sng" dirty="0">
                <a:solidFill>
                  <a:srgbClr val="FF0000"/>
                </a:solidFill>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b="1" dirty="0">
                <a:solidFill>
                  <a:srgbClr val="C00000"/>
                </a:solidFill>
                <a:latin typeface="NikoshBAN" panose="02000000000000000000" pitchFamily="2" charset="0"/>
                <a:cs typeface="NikoshBAN" panose="02000000000000000000" pitchFamily="2" charset="0"/>
                <a:sym typeface="Symbol" panose="05050102010706020507" pitchFamily="18" charset="2"/>
              </a:rPr>
              <a:t></a:t>
            </a:r>
            <a:r>
              <a:rPr lang="en-US" b="1" dirty="0" smtClean="0">
                <a:solidFill>
                  <a:srgbClr val="C00000"/>
                </a:solidFill>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প্রতিবেদনের </a:t>
            </a:r>
            <a:r>
              <a:rPr lang="as-IN" dirty="0">
                <a:latin typeface="NikoshBAN" panose="02000000000000000000" pitchFamily="2" charset="0"/>
                <a:cs typeface="NikoshBAN" panose="02000000000000000000" pitchFamily="2" charset="0"/>
              </a:rPr>
              <a:t>ভাষা অত্যন্ত সহজ হওয়া উচিত। </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b="1" dirty="0" smtClean="0">
                <a:solidFill>
                  <a:srgbClr val="C00000"/>
                </a:solidFill>
                <a:latin typeface="NikoshBAN" panose="02000000000000000000" pitchFamily="2" charset="0"/>
                <a:cs typeface="NikoshBAN" panose="02000000000000000000" pitchFamily="2" charset="0"/>
                <a:sym typeface="Symbol" panose="05050102010706020507" pitchFamily="18" charset="2"/>
              </a:rPr>
              <a:t></a:t>
            </a:r>
            <a:r>
              <a:rPr lang="en-US" b="1" dirty="0" smtClean="0">
                <a:solidFill>
                  <a:srgbClr val="C00000"/>
                </a:solidFill>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সমাজের</a:t>
            </a:r>
            <a:r>
              <a:rPr lang="en-US" dirty="0" smtClean="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সর্বস্তরের মানুষই প্রতিবেদনের পাঠক। </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b="1" dirty="0" smtClean="0">
                <a:solidFill>
                  <a:srgbClr val="C00000"/>
                </a:solidFill>
                <a:latin typeface="NikoshBAN" panose="02000000000000000000" pitchFamily="2" charset="0"/>
                <a:cs typeface="NikoshBAN" panose="02000000000000000000" pitchFamily="2" charset="0"/>
                <a:sym typeface="Symbol" panose="05050102010706020507" pitchFamily="18" charset="2"/>
              </a:rPr>
              <a:t></a:t>
            </a:r>
            <a:r>
              <a:rPr lang="en-US" dirty="0" smtClean="0">
                <a:solidFill>
                  <a:srgbClr val="C00000"/>
                </a:solidFill>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আকর্ষণীয় </a:t>
            </a:r>
            <a:r>
              <a:rPr lang="as-IN" dirty="0">
                <a:latin typeface="NikoshBAN" panose="02000000000000000000" pitchFamily="2" charset="0"/>
                <a:cs typeface="NikoshBAN" panose="02000000000000000000" pitchFamily="2" charset="0"/>
              </a:rPr>
              <a:t>উপস্থাপনা ও</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রসাত্মক বর্ণনাকৌশল প্রতিবেদনের</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 </a:t>
            </a: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উল্লেখযোগ্য </a:t>
            </a:r>
            <a:r>
              <a:rPr lang="as-IN" dirty="0">
                <a:latin typeface="NikoshBAN" panose="02000000000000000000" pitchFamily="2" charset="0"/>
                <a:cs typeface="NikoshBAN" panose="02000000000000000000" pitchFamily="2" charset="0"/>
              </a:rPr>
              <a:t>বৈশিষ্ট্য।</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b="1" dirty="0" smtClean="0">
                <a:solidFill>
                  <a:srgbClr val="C00000"/>
                </a:solidFill>
                <a:latin typeface="NikoshBAN" panose="02000000000000000000" pitchFamily="2" charset="0"/>
                <a:cs typeface="NikoshBAN" panose="02000000000000000000" pitchFamily="2" charset="0"/>
                <a:sym typeface="Symbol" panose="05050102010706020507" pitchFamily="18" charset="2"/>
              </a:rPr>
              <a:t> </a:t>
            </a:r>
            <a:r>
              <a:rPr lang="as-IN" dirty="0" smtClean="0">
                <a:latin typeface="NikoshBAN" panose="02000000000000000000" pitchFamily="2" charset="0"/>
                <a:cs typeface="NikoshBAN" panose="02000000000000000000" pitchFamily="2" charset="0"/>
              </a:rPr>
              <a:t>বিষয়ভিত্তিক </a:t>
            </a:r>
            <a:r>
              <a:rPr lang="as-IN" dirty="0">
                <a:latin typeface="NikoshBAN" panose="02000000000000000000" pitchFamily="2" charset="0"/>
                <a:cs typeface="NikoshBAN" panose="02000000000000000000" pitchFamily="2" charset="0"/>
              </a:rPr>
              <a:t>সুন্দর শিরোনাম নির্ধারণও প্রতিবেদনের ক্ষেত্রে</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একান্তভাবে </a:t>
            </a:r>
            <a:r>
              <a:rPr lang="as-IN" dirty="0">
                <a:latin typeface="NikoshBAN" panose="02000000000000000000" pitchFamily="2" charset="0"/>
                <a:cs typeface="NikoshBAN" panose="02000000000000000000" pitchFamily="2" charset="0"/>
              </a:rPr>
              <a:t>কাম্য।</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b="1" dirty="0" smtClean="0">
                <a:solidFill>
                  <a:srgbClr val="C00000"/>
                </a:solidFill>
                <a:latin typeface="NikoshBAN" panose="02000000000000000000" pitchFamily="2" charset="0"/>
                <a:cs typeface="NikoshBAN" panose="02000000000000000000" pitchFamily="2" charset="0"/>
                <a:sym typeface="Symbol" panose="05050102010706020507" pitchFamily="18" charset="2"/>
              </a:rPr>
              <a:t></a:t>
            </a:r>
            <a:r>
              <a:rPr lang="en-US" dirty="0" smtClean="0">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‘প্রতিবেদন</a:t>
            </a:r>
            <a:r>
              <a:rPr lang="as-IN" dirty="0">
                <a:latin typeface="NikoshBAN" panose="02000000000000000000" pitchFamily="2" charset="0"/>
                <a:cs typeface="NikoshBAN" panose="02000000000000000000" pitchFamily="2" charset="0"/>
              </a:rPr>
              <a:t>' হলো </a:t>
            </a:r>
            <a:r>
              <a:rPr lang="en-US" dirty="0">
                <a:latin typeface="NikoshBAN" panose="02000000000000000000" pitchFamily="2" charset="0"/>
                <a:cs typeface="NikoshBAN" panose="02000000000000000000" pitchFamily="2" charset="0"/>
              </a:rPr>
              <a:t>ক</a:t>
            </a:r>
            <a:r>
              <a:rPr lang="as-IN" dirty="0">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ন </a:t>
            </a:r>
            <a:r>
              <a:rPr lang="as-IN" dirty="0">
                <a:latin typeface="NikoshBAN" panose="02000000000000000000" pitchFamily="2" charset="0"/>
                <a:cs typeface="NikoshBAN" panose="02000000000000000000" pitchFamily="2" charset="0"/>
              </a:rPr>
              <a:t>ন</a:t>
            </a:r>
            <a:r>
              <a:rPr lang="en-US" dirty="0">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র</a:t>
            </a:r>
            <a:r>
              <a:rPr lang="en-US" dirty="0" err="1">
                <a:latin typeface="NikoshBAN" panose="02000000000000000000" pitchFamily="2" charset="0"/>
                <a:cs typeface="NikoshBAN" panose="02000000000000000000" pitchFamily="2" charset="0"/>
              </a:rPr>
              <a:t>্দিষ্ট</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ব</a:t>
            </a:r>
            <a:r>
              <a:rPr lang="en-US" dirty="0" err="1">
                <a:latin typeface="NikoshBAN" panose="02000000000000000000" pitchFamily="2" charset="0"/>
                <a:cs typeface="NikoshBAN" panose="02000000000000000000" pitchFamily="2" charset="0"/>
              </a:rPr>
              <a:t>িষয়</a:t>
            </a:r>
            <a:r>
              <a:rPr lang="as-IN" dirty="0">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সহজ-সরল ভাষায় লিখিত</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আকর্ষণীয়</a:t>
            </a:r>
            <a:r>
              <a:rPr lang="en-US" dirty="0" smtClean="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শিরোনামযুক্ত কোনো স্বল্পদৈর্ঘ্য বিবরণী।</a:t>
            </a:r>
            <a:br>
              <a:rPr lang="as-IN" dirty="0">
                <a:latin typeface="NikoshBAN" panose="02000000000000000000" pitchFamily="2" charset="0"/>
                <a:cs typeface="NikoshBAN" panose="02000000000000000000" pitchFamily="2" charset="0"/>
              </a:rPr>
            </a:br>
            <a:endParaRPr lang="en-US"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24203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437" y="262488"/>
            <a:ext cx="7046167" cy="1325563"/>
          </a:xfrm>
        </p:spPr>
        <p:txBody>
          <a:bodyPr>
            <a:noAutofit/>
          </a:bodyPr>
          <a:lstStyle/>
          <a:p>
            <a:r>
              <a:rPr lang="as-IN" sz="6000" b="1" dirty="0">
                <a:solidFill>
                  <a:srgbClr val="FF0000"/>
                </a:solidFill>
                <a:latin typeface="NikoshBAN" panose="02000000000000000000" pitchFamily="2" charset="0"/>
                <a:cs typeface="NikoshBAN" panose="02000000000000000000" pitchFamily="2" charset="0"/>
              </a:rPr>
              <a:t>প্রতিবেদন মূলত তিন </a:t>
            </a:r>
            <a:r>
              <a:rPr lang="as-IN" sz="6000" b="1" dirty="0" smtClean="0">
                <a:solidFill>
                  <a:srgbClr val="FF0000"/>
                </a:solidFill>
                <a:latin typeface="NikoshBAN" panose="02000000000000000000" pitchFamily="2" charset="0"/>
                <a:cs typeface="NikoshBAN" panose="02000000000000000000" pitchFamily="2" charset="0"/>
              </a:rPr>
              <a:t>প্রকার</a:t>
            </a:r>
            <a:r>
              <a:rPr lang="en-US" sz="6000" b="1" dirty="0">
                <a:solidFill>
                  <a:srgbClr val="FF0000"/>
                </a:solidFill>
                <a:latin typeface="NikoshBAN" panose="02000000000000000000" pitchFamily="2" charset="0"/>
                <a:cs typeface="NikoshBAN" panose="02000000000000000000" pitchFamily="2" charset="0"/>
              </a:rPr>
              <a:t>।</a:t>
            </a:r>
            <a:endParaRPr lang="en-US" sz="6000"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65680076"/>
              </p:ext>
            </p:extLst>
          </p:nvPr>
        </p:nvGraphicFramePr>
        <p:xfrm>
          <a:off x="856861"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62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graphicEl>
                                              <a:dgm id="{A7149661-1596-43AF-BE7A-A51FABE12778}"/>
                                            </p:graphicEl>
                                          </p:spTgt>
                                        </p:tgtEl>
                                        <p:attrNameLst>
                                          <p:attrName>style.visibility</p:attrName>
                                        </p:attrNameLst>
                                      </p:cBhvr>
                                      <p:to>
                                        <p:strVal val="visible"/>
                                      </p:to>
                                    </p:set>
                                    <p:animEffect transition="in" filter="circle(in)">
                                      <p:cBhvr>
                                        <p:cTn id="15" dur="2000"/>
                                        <p:tgtEl>
                                          <p:spTgt spid="6">
                                            <p:graphicEl>
                                              <a:dgm id="{A7149661-1596-43AF-BE7A-A51FABE1277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graphicEl>
                                              <a:dgm id="{B140C520-C302-4EA3-AAF9-229EF0E93F41}"/>
                                            </p:graphicEl>
                                          </p:spTgt>
                                        </p:tgtEl>
                                        <p:attrNameLst>
                                          <p:attrName>style.visibility</p:attrName>
                                        </p:attrNameLst>
                                      </p:cBhvr>
                                      <p:to>
                                        <p:strVal val="visible"/>
                                      </p:to>
                                    </p:set>
                                    <p:animEffect transition="in" filter="circle(in)">
                                      <p:cBhvr>
                                        <p:cTn id="20" dur="2000"/>
                                        <p:tgtEl>
                                          <p:spTgt spid="6">
                                            <p:graphicEl>
                                              <a:dgm id="{B140C520-C302-4EA3-AAF9-229EF0E93F41}"/>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graphicEl>
                                              <a:dgm id="{3B2869C2-9534-4977-B8BE-CCCADB53A6F5}"/>
                                            </p:graphicEl>
                                          </p:spTgt>
                                        </p:tgtEl>
                                        <p:attrNameLst>
                                          <p:attrName>style.visibility</p:attrName>
                                        </p:attrNameLst>
                                      </p:cBhvr>
                                      <p:to>
                                        <p:strVal val="visible"/>
                                      </p:to>
                                    </p:set>
                                    <p:animEffect transition="in" filter="circle(in)">
                                      <p:cBhvr>
                                        <p:cTn id="23" dur="2000"/>
                                        <p:tgtEl>
                                          <p:spTgt spid="6">
                                            <p:graphicEl>
                                              <a:dgm id="{3B2869C2-9534-4977-B8BE-CCCADB53A6F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394FEEA2-DBDA-41F0-99FC-A2700129AB50}"/>
                                            </p:graphicEl>
                                          </p:spTgt>
                                        </p:tgtEl>
                                        <p:attrNameLst>
                                          <p:attrName>style.visibility</p:attrName>
                                        </p:attrNameLst>
                                      </p:cBhvr>
                                      <p:to>
                                        <p:strVal val="visible"/>
                                      </p:to>
                                    </p:set>
                                    <p:animEffect transition="in" filter="circle(in)">
                                      <p:cBhvr>
                                        <p:cTn id="28" dur="2000"/>
                                        <p:tgtEl>
                                          <p:spTgt spid="6">
                                            <p:graphicEl>
                                              <a:dgm id="{394FEEA2-DBDA-41F0-99FC-A2700129AB50}"/>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graphicEl>
                                              <a:dgm id="{1FA7582A-D801-47FB-930A-35FC891BED67}"/>
                                            </p:graphicEl>
                                          </p:spTgt>
                                        </p:tgtEl>
                                        <p:attrNameLst>
                                          <p:attrName>style.visibility</p:attrName>
                                        </p:attrNameLst>
                                      </p:cBhvr>
                                      <p:to>
                                        <p:strVal val="visible"/>
                                      </p:to>
                                    </p:set>
                                    <p:animEffect transition="in" filter="circle(in)">
                                      <p:cBhvr>
                                        <p:cTn id="31" dur="2000"/>
                                        <p:tgtEl>
                                          <p:spTgt spid="6">
                                            <p:graphicEl>
                                              <a:dgm id="{1FA7582A-D801-47FB-930A-35FC891BED6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graphicEl>
                                              <a:dgm id="{A3F05BB2-5617-458B-ACD0-54B21DACADBE}"/>
                                            </p:graphicEl>
                                          </p:spTgt>
                                        </p:tgtEl>
                                        <p:attrNameLst>
                                          <p:attrName>style.visibility</p:attrName>
                                        </p:attrNameLst>
                                      </p:cBhvr>
                                      <p:to>
                                        <p:strVal val="visible"/>
                                      </p:to>
                                    </p:set>
                                    <p:animEffect transition="in" filter="circle(in)">
                                      <p:cBhvr>
                                        <p:cTn id="36" dur="2000"/>
                                        <p:tgtEl>
                                          <p:spTgt spid="6">
                                            <p:graphicEl>
                                              <a:dgm id="{A3F05BB2-5617-458B-ACD0-54B21DACADBE}"/>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6">
                                            <p:graphicEl>
                                              <a:dgm id="{E409AEA0-1303-4305-A80C-D78B52F97779}"/>
                                            </p:graphicEl>
                                          </p:spTgt>
                                        </p:tgtEl>
                                        <p:attrNameLst>
                                          <p:attrName>style.visibility</p:attrName>
                                        </p:attrNameLst>
                                      </p:cBhvr>
                                      <p:to>
                                        <p:strVal val="visible"/>
                                      </p:to>
                                    </p:set>
                                    <p:animEffect transition="in" filter="circle(in)">
                                      <p:cBhvr>
                                        <p:cTn id="39" dur="2000"/>
                                        <p:tgtEl>
                                          <p:spTgt spid="6">
                                            <p:graphicEl>
                                              <a:dgm id="{E409AEA0-1303-4305-A80C-D78B52F977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lvl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1FC3-DFFB-4185-A6EA-24B1D0CD2867}"/>
              </a:ext>
            </a:extLst>
          </p:cNvPr>
          <p:cNvSpPr>
            <a:spLocks noGrp="1"/>
          </p:cNvSpPr>
          <p:nvPr>
            <p:ph type="title"/>
          </p:nvPr>
        </p:nvSpPr>
        <p:spPr>
          <a:xfrm>
            <a:off x="134471" y="107576"/>
            <a:ext cx="11878235" cy="6660777"/>
          </a:xfrm>
          <a:noFill/>
          <a:ln w="76200">
            <a:solidFill>
              <a:schemeClr val="accent6">
                <a:lumMod val="75000"/>
              </a:schemeClr>
            </a:solidFill>
            <a:prstDash val="sysDash"/>
          </a:ln>
        </p:spPr>
        <p:txBody>
          <a:bodyPr>
            <a:normAutofit/>
          </a:bodyPr>
          <a:lstStyle/>
          <a:p>
            <a:r>
              <a:rPr lang="en-US" sz="3600" dirty="0">
                <a:latin typeface="NikoshBAN" panose="02000000000000000000" pitchFamily="2" charset="0"/>
                <a:cs typeface="NikoshBAN" panose="02000000000000000000" pitchFamily="2" charset="0"/>
              </a:rPr>
              <a:t>   </a:t>
            </a:r>
            <a:r>
              <a:rPr lang="as-IN" sz="5400" b="1" dirty="0">
                <a:solidFill>
                  <a:srgbClr val="002060"/>
                </a:solidFill>
                <a:latin typeface="NikoshBAN" panose="02000000000000000000" pitchFamily="2" charset="0"/>
                <a:cs typeface="NikoshBAN" panose="02000000000000000000" pitchFamily="2" charset="0"/>
              </a:rPr>
              <a:t>প</a:t>
            </a:r>
            <a:r>
              <a:rPr lang="en-US" sz="5400" b="1" dirty="0">
                <a:solidFill>
                  <a:srgbClr val="002060"/>
                </a:solidFill>
                <a:latin typeface="NikoshBAN" panose="02000000000000000000" pitchFamily="2" charset="0"/>
                <a:cs typeface="NikoshBAN" panose="02000000000000000000" pitchFamily="2" charset="0"/>
              </a:rPr>
              <a:t>্</a:t>
            </a:r>
            <a:r>
              <a:rPr lang="as-IN" sz="5400" b="1" dirty="0">
                <a:solidFill>
                  <a:srgbClr val="002060"/>
                </a:solidFill>
                <a:latin typeface="NikoshBAN" panose="02000000000000000000" pitchFamily="2" charset="0"/>
                <a:cs typeface="NikoshBAN" panose="02000000000000000000" pitchFamily="2" charset="0"/>
              </a:rPr>
              <a:t>র</a:t>
            </a:r>
            <a:r>
              <a:rPr lang="en-US" sz="5400" b="1" dirty="0">
                <a:solidFill>
                  <a:srgbClr val="002060"/>
                </a:solidFill>
                <a:latin typeface="NikoshBAN" panose="02000000000000000000" pitchFamily="2" charset="0"/>
                <a:cs typeface="NikoshBAN" panose="02000000000000000000" pitchFamily="2" charset="0"/>
              </a:rPr>
              <a:t>ত</a:t>
            </a:r>
            <a:r>
              <a:rPr lang="as-IN" sz="5400" b="1" dirty="0">
                <a:solidFill>
                  <a:srgbClr val="002060"/>
                </a:solidFill>
                <a:latin typeface="NikoshBAN" panose="02000000000000000000" pitchFamily="2" charset="0"/>
                <a:cs typeface="NikoshBAN" panose="02000000000000000000" pitchFamily="2" charset="0"/>
              </a:rPr>
              <a:t>ি</a:t>
            </a:r>
            <a:r>
              <a:rPr lang="en-US" sz="5400" b="1" dirty="0">
                <a:solidFill>
                  <a:srgbClr val="002060"/>
                </a:solidFill>
                <a:latin typeface="NikoshBAN" panose="02000000000000000000" pitchFamily="2" charset="0"/>
                <a:cs typeface="NikoshBAN" panose="02000000000000000000" pitchFamily="2" charset="0"/>
              </a:rPr>
              <a:t>ব</a:t>
            </a:r>
            <a:r>
              <a:rPr lang="as-IN" sz="5400" b="1" dirty="0">
                <a:solidFill>
                  <a:srgbClr val="002060"/>
                </a:solidFill>
                <a:latin typeface="NikoshBAN" panose="02000000000000000000" pitchFamily="2" charset="0"/>
                <a:cs typeface="NikoshBAN" panose="02000000000000000000" pitchFamily="2" charset="0"/>
              </a:rPr>
              <a:t>ে</a:t>
            </a:r>
            <a:r>
              <a:rPr lang="en-US" sz="5400" b="1" dirty="0">
                <a:solidFill>
                  <a:srgbClr val="002060"/>
                </a:solidFill>
                <a:latin typeface="NikoshBAN" panose="02000000000000000000" pitchFamily="2" charset="0"/>
                <a:cs typeface="NikoshBAN" panose="02000000000000000000" pitchFamily="2" charset="0"/>
              </a:rPr>
              <a:t>দ</a:t>
            </a:r>
            <a:r>
              <a:rPr lang="as-IN" sz="5400" b="1" dirty="0">
                <a:solidFill>
                  <a:srgbClr val="002060"/>
                </a:solidFill>
                <a:latin typeface="NikoshBAN" panose="02000000000000000000" pitchFamily="2" charset="0"/>
                <a:cs typeface="NikoshBAN" panose="02000000000000000000" pitchFamily="2" charset="0"/>
              </a:rPr>
              <a:t>ন</a:t>
            </a:r>
            <a:r>
              <a:rPr lang="en-US" sz="5400" b="1" dirty="0">
                <a:solidFill>
                  <a:srgbClr val="002060"/>
                </a:solidFill>
                <a:latin typeface="NikoshBAN" panose="02000000000000000000" pitchFamily="2" charset="0"/>
                <a:cs typeface="NikoshBAN" panose="02000000000000000000" pitchFamily="2" charset="0"/>
              </a:rPr>
              <a:t> </a:t>
            </a:r>
            <a:r>
              <a:rPr lang="en-US" sz="5400" b="1" dirty="0" err="1">
                <a:solidFill>
                  <a:srgbClr val="002060"/>
                </a:solidFill>
                <a:latin typeface="NikoshBAN" panose="02000000000000000000" pitchFamily="2" charset="0"/>
                <a:cs typeface="NikoshBAN" panose="02000000000000000000" pitchFamily="2" charset="0"/>
              </a:rPr>
              <a:t>প্রক</a:t>
            </a:r>
            <a:r>
              <a:rPr lang="as-IN" sz="5400" b="1" dirty="0">
                <a:solidFill>
                  <a:srgbClr val="002060"/>
                </a:solidFill>
                <a:latin typeface="NikoshBAN" panose="02000000000000000000" pitchFamily="2" charset="0"/>
                <a:cs typeface="NikoshBAN" panose="02000000000000000000" pitchFamily="2" charset="0"/>
              </a:rPr>
              <a:t>র</a:t>
            </a:r>
            <a:r>
              <a:rPr lang="en-US" sz="5400" b="1" dirty="0">
                <a:solidFill>
                  <a:srgbClr val="002060"/>
                </a:solidFill>
                <a:latin typeface="NikoshBAN" panose="02000000000000000000" pitchFamily="2" charset="0"/>
                <a:cs typeface="NikoshBAN" panose="02000000000000000000" pitchFamily="2" charset="0"/>
              </a:rPr>
              <a:t>ণ- </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ক. সাধারণ প্রতিবেদন: এ ধরনের প্রতিবেদন যেকোনো সচেতন ব্যক্তি</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 লিখতে পারেন।</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খ. কর্তৃপক্ষের নির্দেশক্রমে প্রতিবেদন বা আদিষ্ট প্রতিবেদন: এ ধরনের</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প্রতিবেদন যেকোনো কর্তৃপক্ষের লিখিত আদেশ বা</a:t>
            </a: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নির্দেশক্রমে লেখা</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 হয়ে থাকে।</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গ. নিজস্ব প্রতিবেদকের প্রতিবেদন বা সংবাদ প্রতিবেদন: পত্রপত্রিকা, টিভি</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চ্যানেলসমূহের নিজস্ব প্রতিবেদক এ ধরনের প্রতিবেদন লিখে থাকেন।</a:t>
            </a:r>
            <a:br>
              <a:rPr lang="as-IN" sz="4000" b="1" dirty="0">
                <a:latin typeface="NikoshBAN" panose="02000000000000000000" pitchFamily="2" charset="0"/>
                <a:cs typeface="NikoshBAN" panose="02000000000000000000" pitchFamily="2" charset="0"/>
              </a:rPr>
            </a:br>
            <a:endParaRPr lang="en-US" sz="40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42197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367</Words>
  <Application>Microsoft Office PowerPoint</Application>
  <PresentationFormat>Widescreen</PresentationFormat>
  <Paragraphs>59</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NikoshBAN</vt:lpstr>
      <vt:lpstr>Symbol</vt:lpstr>
      <vt:lpstr>Vrinda</vt:lpstr>
      <vt:lpstr>Office Theme</vt:lpstr>
      <vt:lpstr>PowerPoint Presentation</vt:lpstr>
      <vt:lpstr>PowerPoint Presentation</vt:lpstr>
      <vt:lpstr>PowerPoint Presentation</vt:lpstr>
      <vt:lpstr>আজকের পাঠ</vt:lpstr>
      <vt:lpstr>    পাঠ শেষে শিক্ষার্থীরা-      ১। প্রতিবেদন কী বলতে পারবে।     ২। প্রতিবেদন লেখার কৌশল ব্যাখ্যা করতে পারবে।     ৩। প্রয়োজনীয় প্রতিবেদন লিখতে পারবে।     </vt:lpstr>
      <vt:lpstr>   প্রতিবেদন কী?     প্রতিবেদন' শব্দটি ইংরেজি 'Report'-এর পারিভাষিক শব্দ হিসেবে ব্যবহৃত হয়।     ইংরেজি 'Report' শব্দের আভিধানিক অর্থ সমাচার, বিবরণী বা বিবৃতি।     প্রতিবেদন একটি তথ্যভিত্তিক বিবৃতি। সত্য কোনো ঘটনা অবলম্বনে কিংবা কোনো    সমস্যাবলি পত্রিকায় তুলে ধরা বা দাপ্তরিক বিষয় কিংবা কোনো সমস্যাবলি পত্রিকায়    তুলে ধরা বা দাপ্তরিক বিষয় সম্পর্কে তথ্য সংগ্রহ করে বিশ্লেষণ ও মতামত দিয়ে    পত্রিকায় বা সংশ্লিষ্ট কর্তৃপক্ষের দৃষ্টি আকর্ষণ করে বিবরণ প্রদান করাকে প্রতিবেদন     বলে।     </vt:lpstr>
      <vt:lpstr> প্রতিবেদনের বৈশিষ্ট্য-       প্রতিবেদনের ভাষা অত্যন্ত সহজ হওয়া উচিত।        সমাজের সর্বস্তরের মানুষই প্রতিবেদনের পাঠক।        আকর্ষণীয় উপস্থাপনা ও রসাত্মক বর্ণনাকৌশল প্রতিবেদনের           উল্লেখযোগ্য বৈশিষ্ট্য।       বিষয়ভিত্তিক সুন্দর শিরোনাম নির্ধারণও প্রতিবেদনের ক্ষেত্রে           একান্তভাবে কাম্য।       ‘প্রতিবেদন' হলো কোন নির্দিষ্ট বিষয়ে সহজ-সরল ভাষায় লিখিত            আকর্ষণীয় শিরোনামযুক্ত কোনো স্বল্পদৈর্ঘ্য বিবরণী। </vt:lpstr>
      <vt:lpstr>প্রতিবেদন মূলত তিন প্রকার।</vt:lpstr>
      <vt:lpstr>   প্রতিবেদন প্রকরণ-    ক. সাধারণ প্রতিবেদন: এ ধরনের প্রতিবেদন যেকোনো সচেতন ব্যক্তি        লিখতে পারেন।   খ. কর্তৃপক্ষের নির্দেশক্রমে প্রতিবেদন বা আদিষ্ট প্রতিবেদন: এ ধরনের       প্রতিবেদন যেকোনো কর্তৃপক্ষের লিখিত আদেশ বা নির্দেশক্রমে লেখা       হয়ে থাকে।   গ. নিজস্ব প্রতিবেদকের প্রতিবেদন বা সংবাদ প্রতিবেদন: পত্রপত্রিকা, টিভি       চ্যানেলসমূহের নিজস্ব প্রতিবেদক এ ধরনের প্রতিবেদন লিখে থাকেন। </vt:lpstr>
      <vt:lpstr>                           প্রতিবেদন লেখার নিয়মঃ  ক. সাধারণ প্রতিবেদন:       º প্রতিবেদনের শিরোনাম (যেমনঃ রাস্তার বেহাল দশাঃ সংশ্লিষ্ট কর্তৃপক্ষের দৃষ্টি আকর্ষণ)         º প্রতিবেদনের বিষয় (যে বিষয়ে লিখা হবে, বর্তমানেএটা তেমন গুরুত্বপূর্ণ নহে)         º প্রতিবেদকের নাম  (যেমনঃ শফিক)         º স্থান/এলাকার নাম  (যেখান থেকে লিখবে)         º প্রস্তুতের সময় ও তারিখ ( যে তারিখ ও যে সময়ের ঘটিনা) </vt:lpstr>
      <vt:lpstr>            প্রতিবেদন লেখার সময় তিন স্ত্ররের কথা মনে রাখতে হবেঃ          ১ - প্রতিবেদনের শিরোনাম          ২-  ভূমিকা             মূল প্রতিবেদন             বিষয়/সমস্যার বর্ণনা              সমস্যার কারণসমূহ             সমাধানের সুপারিশ             কর্তৃপক্ষের দৃষ্টি আকর্ষণ        ৩-  প্রতিবেদক-'ক'</vt:lpstr>
      <vt:lpstr> খ. কর্তৃপক্ষের নির্দেশক্রমে প্রতিবেদন: (তোমাদের পাঠ্য পুস্তকের ১ নম্বর অনুকরণে)    তারিখঃ ২৮ জানুয়ারী - ২০২৫।         বরাবর    প্রধান শিক্ষক,    জোকা দিঘীরপার মাধ্যমিক বিদ্যালয়,মনিরামপুর,যশোর।       বিষয়ঃ- প্রতিবেদন উপস্থাপন প্রসংগে।       মহোদয়/জনাব,    আপনার পত্র নং …তারিখ…মোতাবেক ‘নবীনবরণ ও বিদায়-সংবর্ধনা' সম্পর্কে সরেজমিন তদন্ত/পর্যবেক্ষণ    করে করে নিম্নোক্ত প্রতিবেদন আপনার সদয় অবগতি ও প্রয়োজনীয় ব্যবস্থা গ্রহণের জন্য পেশ করছি।     নিবেদক    সুমাইয়া খাতুন     আহবায়ক    নবীনবরণ ও বিদায়-সংবর্ধনা কমিটি     (পরের পাতা) </vt:lpstr>
      <vt:lpstr>PowerPoint Presentation</vt:lpstr>
      <vt:lpstr> সুমাইয়া খাতুন, মনিরামপুর, ২৮ জানুয়ারি  ২০২৫। যশোর জেলার মনিরামপুর উপজেলার জোকা দিঘীরপাড় মাধ্যমিক বিদ্যালয় প্রাঙ্গণে ২৮ জানুয়ারী ২০২৫ মঙ্গলবার বিদ্যালয়ের নবীন শিক্ষার্থীদের নবীনবরণ এবং এসএসসি পরীক্ষার্থীদের জন্য বিদায়-সংবর্ধনা অনুষ্ঠিত হয়। অনুষ্ঠানে প্রধান অতিথি হিসেবে উপস্থিত ছিলেন পরিচালনা কমিটির সভাপতি। তিনি বলেন, এই এলাকার ছাত্রছাত্রীদের শিক্ষিত করে তোলার জন্য বিদ্যালয়টি গুরুত্বপূর্ণ ভূমিকা পালন করে যাচ্ছে। নবীন শিক্ষার্থীদের তিনি মনোযোগ দিয়ে পড়াশোনা করার আহ্বান জানান এবং ২০২৫ সালের এসএসসি পরীক্ষার্থীদের সফলতা কামনা করেন।          এ বছর বিদ্যালয়ের বিজ্ঞান শাখা থেকে আট জন, মানবিক শাখা থেকে চল্লিশ জনসহ সর্বমোট আটচল্লিশ জন পরীক্ষার্থী আগামী এসএসসি পরীক্ষায় অংশগ্রহণ করবে। জোকা দিঘীরপাড় মাধ্যমিক বিদ্যালয়ের প্রধান শিক্ষক বাবু নির্ম্মল কুমার পাল এই নবীনবরণ ও বিদায়-সংবর্ধনা অনুষ্ঠানে সভাপতিত্ব করেন।         অনুষ্ঠানের শেষাংশে শিক্ষার্থীদের কল্যান কামনা করে জনাব মাওলানা স্যার মোনাজাত পরিচালনা করেন।</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Acer</cp:lastModifiedBy>
  <cp:revision>19</cp:revision>
  <dcterms:created xsi:type="dcterms:W3CDTF">2025-11-28T15:53:43Z</dcterms:created>
  <dcterms:modified xsi:type="dcterms:W3CDTF">2026-01-06T13:49:51Z</dcterms:modified>
</cp:coreProperties>
</file>