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7" r:id="rId3"/>
    <p:sldId id="258" r:id="rId4"/>
    <p:sldId id="259" r:id="rId5"/>
    <p:sldId id="261" r:id="rId6"/>
    <p:sldId id="266" r:id="rId7"/>
    <p:sldId id="262" r:id="rId8"/>
    <p:sldId id="267" r:id="rId9"/>
    <p:sldId id="268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1233B5-F37D-48DB-8AAD-BB0932B65F4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FC485B-DFD6-4E0A-8845-2ADA7C91F21F}">
      <dgm:prSet phldrT="[Text]" phldr="0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2800" dirty="0" err="1">
              <a:solidFill>
                <a:schemeClr val="tx2"/>
              </a:solidFill>
            </a:rPr>
            <a:t>লিখিত</a:t>
          </a:r>
          <a:r>
            <a:rPr lang="en-US" sz="2800" dirty="0">
              <a:solidFill>
                <a:schemeClr val="tx2"/>
              </a:solidFill>
            </a:rPr>
            <a:t> </a:t>
          </a:r>
          <a:r>
            <a:rPr lang="en-US" sz="2800" dirty="0" err="1">
              <a:solidFill>
                <a:schemeClr val="tx2"/>
              </a:solidFill>
            </a:rPr>
            <a:t>ভাষা</a:t>
          </a:r>
          <a:endParaRPr lang="en-US" sz="2800" dirty="0">
            <a:solidFill>
              <a:schemeClr val="tx2"/>
            </a:solidFill>
          </a:endParaRPr>
        </a:p>
      </dgm:t>
    </dgm:pt>
    <dgm:pt modelId="{FFB3D08A-DAD3-4B42-86AD-33A00EAF5A77}" type="parTrans" cxnId="{4AC65758-02B3-4EFE-9B1F-68429B1901F0}">
      <dgm:prSet/>
      <dgm:spPr/>
      <dgm:t>
        <a:bodyPr/>
        <a:lstStyle/>
        <a:p>
          <a:endParaRPr lang="en-US"/>
        </a:p>
      </dgm:t>
    </dgm:pt>
    <dgm:pt modelId="{EE3530AB-E1E3-4260-84F7-4F0BF9FC5AE0}" type="sibTrans" cxnId="{4AC65758-02B3-4EFE-9B1F-68429B1901F0}">
      <dgm:prSet/>
      <dgm:spPr>
        <a:blipFill>
          <a:blip xmlns:r="http://schemas.openxmlformats.org/officeDocument/2006/relationships" r:embed="rId1"/>
          <a:srcRect/>
          <a:stretch>
            <a:fillRect t="-18000" b="-18000"/>
          </a:stretch>
        </a:blipFill>
      </dgm:spPr>
      <dgm:t>
        <a:bodyPr/>
        <a:lstStyle/>
        <a:p>
          <a:endParaRPr lang="en-US"/>
        </a:p>
      </dgm:t>
    </dgm:pt>
    <dgm:pt modelId="{00FF504A-0F6B-44D9-91E4-C4B3FDFEB7BB}">
      <dgm:prSet phldrT="[Text]" phldr="0" custT="1"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US" sz="2800" dirty="0" err="1">
              <a:solidFill>
                <a:schemeClr val="tx2"/>
              </a:solidFill>
            </a:rPr>
            <a:t>মৌখিক</a:t>
          </a:r>
          <a:r>
            <a:rPr lang="en-US" sz="2800" dirty="0">
              <a:solidFill>
                <a:schemeClr val="tx2"/>
              </a:solidFill>
            </a:rPr>
            <a:t> </a:t>
          </a:r>
          <a:r>
            <a:rPr lang="en-US" sz="2800" dirty="0" err="1">
              <a:solidFill>
                <a:schemeClr val="tx2"/>
              </a:solidFill>
            </a:rPr>
            <a:t>ভাষা</a:t>
          </a:r>
          <a:endParaRPr lang="en-US" sz="2800" dirty="0">
            <a:solidFill>
              <a:schemeClr val="tx2"/>
            </a:solidFill>
          </a:endParaRPr>
        </a:p>
      </dgm:t>
    </dgm:pt>
    <dgm:pt modelId="{6B1D3361-5AAD-4F76-9FDC-9F8F2B563E99}" type="parTrans" cxnId="{DCC147AE-8FD6-4211-A1F7-ACEE2A7CA651}">
      <dgm:prSet/>
      <dgm:spPr/>
      <dgm:t>
        <a:bodyPr/>
        <a:lstStyle/>
        <a:p>
          <a:endParaRPr lang="en-US"/>
        </a:p>
      </dgm:t>
    </dgm:pt>
    <dgm:pt modelId="{D7125CE5-5A69-4F90-9CE5-5FF8CF771FDE}" type="sibTrans" cxnId="{DCC147AE-8FD6-4211-A1F7-ACEE2A7CA651}">
      <dgm:prSet/>
      <dgm:spPr>
        <a:blipFill>
          <a:blip xmlns:r="http://schemas.openxmlformats.org/officeDocument/2006/relationships" r:embed="rId2"/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719847A1-518B-4E76-B387-1CB921DF05E6}" type="pres">
      <dgm:prSet presAssocID="{7C1233B5-F37D-48DB-8AAD-BB0932B65F47}" presName="Name0" presStyleCnt="0">
        <dgm:presLayoutVars>
          <dgm:chMax val="7"/>
          <dgm:chPref val="7"/>
          <dgm:dir/>
        </dgm:presLayoutVars>
      </dgm:prSet>
      <dgm:spPr/>
    </dgm:pt>
    <dgm:pt modelId="{2F90A4DE-DE4D-41B2-ACC1-5E036760CA58}" type="pres">
      <dgm:prSet presAssocID="{7C1233B5-F37D-48DB-8AAD-BB0932B65F47}" presName="dot1" presStyleLbl="alignNode1" presStyleIdx="0" presStyleCnt="10"/>
      <dgm:spPr/>
    </dgm:pt>
    <dgm:pt modelId="{ABAA2D26-EDB4-47C5-A7F7-FD1CBCC5F476}" type="pres">
      <dgm:prSet presAssocID="{7C1233B5-F37D-48DB-8AAD-BB0932B65F47}" presName="dot2" presStyleLbl="alignNode1" presStyleIdx="1" presStyleCnt="10"/>
      <dgm:spPr/>
    </dgm:pt>
    <dgm:pt modelId="{C8323DD4-47E7-4D02-939B-95C0C499008B}" type="pres">
      <dgm:prSet presAssocID="{7C1233B5-F37D-48DB-8AAD-BB0932B65F47}" presName="dot3" presStyleLbl="alignNode1" presStyleIdx="2" presStyleCnt="10"/>
      <dgm:spPr/>
    </dgm:pt>
    <dgm:pt modelId="{DD547978-6393-4BB9-98B0-A08857F1C87A}" type="pres">
      <dgm:prSet presAssocID="{7C1233B5-F37D-48DB-8AAD-BB0932B65F47}" presName="dotArrow1" presStyleLbl="alignNode1" presStyleIdx="3" presStyleCnt="10"/>
      <dgm:spPr/>
    </dgm:pt>
    <dgm:pt modelId="{32FA0751-DA99-49F4-A98D-921B137AD13F}" type="pres">
      <dgm:prSet presAssocID="{7C1233B5-F37D-48DB-8AAD-BB0932B65F47}" presName="dotArrow2" presStyleLbl="alignNode1" presStyleIdx="4" presStyleCnt="10"/>
      <dgm:spPr/>
    </dgm:pt>
    <dgm:pt modelId="{44414DC9-A88A-4FF8-AC6A-C749AC453242}" type="pres">
      <dgm:prSet presAssocID="{7C1233B5-F37D-48DB-8AAD-BB0932B65F47}" presName="dotArrow3" presStyleLbl="alignNode1" presStyleIdx="5" presStyleCnt="10"/>
      <dgm:spPr/>
    </dgm:pt>
    <dgm:pt modelId="{FEAF6F2D-5094-4406-AA7D-DB30682AD1E3}" type="pres">
      <dgm:prSet presAssocID="{7C1233B5-F37D-48DB-8AAD-BB0932B65F47}" presName="dotArrow4" presStyleLbl="alignNode1" presStyleIdx="6" presStyleCnt="10"/>
      <dgm:spPr/>
    </dgm:pt>
    <dgm:pt modelId="{CAE9311F-A2F9-486D-B38D-92EEEA4E9935}" type="pres">
      <dgm:prSet presAssocID="{7C1233B5-F37D-48DB-8AAD-BB0932B65F47}" presName="dotArrow5" presStyleLbl="alignNode1" presStyleIdx="7" presStyleCnt="10"/>
      <dgm:spPr/>
    </dgm:pt>
    <dgm:pt modelId="{6044ED95-F73D-4C07-BF19-09019FA7553D}" type="pres">
      <dgm:prSet presAssocID="{7C1233B5-F37D-48DB-8AAD-BB0932B65F47}" presName="dotArrow6" presStyleLbl="alignNode1" presStyleIdx="8" presStyleCnt="10"/>
      <dgm:spPr/>
    </dgm:pt>
    <dgm:pt modelId="{5D628DEE-0850-4D32-9523-DD25D5F14A58}" type="pres">
      <dgm:prSet presAssocID="{7C1233B5-F37D-48DB-8AAD-BB0932B65F47}" presName="dotArrow7" presStyleLbl="alignNode1" presStyleIdx="9" presStyleCnt="10"/>
      <dgm:spPr/>
    </dgm:pt>
    <dgm:pt modelId="{1742C637-D368-491E-AD7C-E798B343D9D9}" type="pres">
      <dgm:prSet presAssocID="{8BFC485B-DFD6-4E0A-8845-2ADA7C91F21F}" presName="parTx1" presStyleLbl="node1" presStyleIdx="0" presStyleCnt="2" custScaleX="154113" custLinFactNeighborX="43516" custLinFactNeighborY="60889"/>
      <dgm:spPr/>
    </dgm:pt>
    <dgm:pt modelId="{8CC43220-ED96-4403-8504-C9FD22204FC9}" type="pres">
      <dgm:prSet presAssocID="{EE3530AB-E1E3-4260-84F7-4F0BF9FC5AE0}" presName="picture1" presStyleCnt="0"/>
      <dgm:spPr/>
    </dgm:pt>
    <dgm:pt modelId="{DCCDE5A9-C201-40DA-AF78-5D6FFB7BB489}" type="pres">
      <dgm:prSet presAssocID="{EE3530AB-E1E3-4260-84F7-4F0BF9FC5AE0}" presName="imageRepeatNode" presStyleLbl="fgImgPlace1" presStyleIdx="0" presStyleCnt="2" custScaleX="163727" custScaleY="153555" custLinFactNeighborX="-35875" custLinFactNeighborY="51382"/>
      <dgm:spPr/>
    </dgm:pt>
    <dgm:pt modelId="{9CA552E9-534B-4F52-AE44-F43F10BD61E4}" type="pres">
      <dgm:prSet presAssocID="{00FF504A-0F6B-44D9-91E4-C4B3FDFEB7BB}" presName="parTx2" presStyleLbl="node1" presStyleIdx="1" presStyleCnt="2" custScaleX="144328" custLinFactNeighborX="48312" custLinFactNeighborY="-35847"/>
      <dgm:spPr/>
    </dgm:pt>
    <dgm:pt modelId="{E5DB37B6-70BE-4382-A4B5-7108686383A8}" type="pres">
      <dgm:prSet presAssocID="{D7125CE5-5A69-4F90-9CE5-5FF8CF771FDE}" presName="picture2" presStyleCnt="0"/>
      <dgm:spPr/>
    </dgm:pt>
    <dgm:pt modelId="{0FECCEB2-911B-4BE3-81DE-D1B32E3D15DE}" type="pres">
      <dgm:prSet presAssocID="{D7125CE5-5A69-4F90-9CE5-5FF8CF771FDE}" presName="imageRepeatNode" presStyleLbl="fgImgPlace1" presStyleIdx="1" presStyleCnt="2" custScaleX="167390" custScaleY="156235" custLinFactNeighborX="-20550" custLinFactNeighborY="5077"/>
      <dgm:spPr/>
    </dgm:pt>
  </dgm:ptLst>
  <dgm:cxnLst>
    <dgm:cxn modelId="{B4B04C5B-5D0F-42A6-BA1F-12C72E44ED9E}" type="presOf" srcId="{8BFC485B-DFD6-4E0A-8845-2ADA7C91F21F}" destId="{1742C637-D368-491E-AD7C-E798B343D9D9}" srcOrd="0" destOrd="0" presId="urn:microsoft.com/office/officeart/2008/layout/AscendingPictureAccentProcess"/>
    <dgm:cxn modelId="{4AC65758-02B3-4EFE-9B1F-68429B1901F0}" srcId="{7C1233B5-F37D-48DB-8AAD-BB0932B65F47}" destId="{8BFC485B-DFD6-4E0A-8845-2ADA7C91F21F}" srcOrd="0" destOrd="0" parTransId="{FFB3D08A-DAD3-4B42-86AD-33A00EAF5A77}" sibTransId="{EE3530AB-E1E3-4260-84F7-4F0BF9FC5AE0}"/>
    <dgm:cxn modelId="{60938DA0-4E5D-4879-9196-F40AD6B52019}" type="presOf" srcId="{EE3530AB-E1E3-4260-84F7-4F0BF9FC5AE0}" destId="{DCCDE5A9-C201-40DA-AF78-5D6FFB7BB489}" srcOrd="0" destOrd="0" presId="urn:microsoft.com/office/officeart/2008/layout/AscendingPictureAccentProcess"/>
    <dgm:cxn modelId="{CAB9B8A6-6D83-4399-95C4-DCCCB7CC613E}" type="presOf" srcId="{D7125CE5-5A69-4F90-9CE5-5FF8CF771FDE}" destId="{0FECCEB2-911B-4BE3-81DE-D1B32E3D15DE}" srcOrd="0" destOrd="0" presId="urn:microsoft.com/office/officeart/2008/layout/AscendingPictureAccentProcess"/>
    <dgm:cxn modelId="{DCC147AE-8FD6-4211-A1F7-ACEE2A7CA651}" srcId="{7C1233B5-F37D-48DB-8AAD-BB0932B65F47}" destId="{00FF504A-0F6B-44D9-91E4-C4B3FDFEB7BB}" srcOrd="1" destOrd="0" parTransId="{6B1D3361-5AAD-4F76-9FDC-9F8F2B563E99}" sibTransId="{D7125CE5-5A69-4F90-9CE5-5FF8CF771FDE}"/>
    <dgm:cxn modelId="{2AC272FC-5956-4AD0-8CA4-B7B83372811D}" type="presOf" srcId="{00FF504A-0F6B-44D9-91E4-C4B3FDFEB7BB}" destId="{9CA552E9-534B-4F52-AE44-F43F10BD61E4}" srcOrd="0" destOrd="0" presId="urn:microsoft.com/office/officeart/2008/layout/AscendingPictureAccentProcess"/>
    <dgm:cxn modelId="{053DBCFD-84C8-4D8C-BD58-6E2CB28134C3}" type="presOf" srcId="{7C1233B5-F37D-48DB-8AAD-BB0932B65F47}" destId="{719847A1-518B-4E76-B387-1CB921DF05E6}" srcOrd="0" destOrd="0" presId="urn:microsoft.com/office/officeart/2008/layout/AscendingPictureAccentProcess"/>
    <dgm:cxn modelId="{82067DC7-2FDD-43B3-A078-69289DB1F5AA}" type="presParOf" srcId="{719847A1-518B-4E76-B387-1CB921DF05E6}" destId="{2F90A4DE-DE4D-41B2-ACC1-5E036760CA58}" srcOrd="0" destOrd="0" presId="urn:microsoft.com/office/officeart/2008/layout/AscendingPictureAccentProcess"/>
    <dgm:cxn modelId="{F0F9A09B-CE0A-4005-A914-EF4CD2ADD20E}" type="presParOf" srcId="{719847A1-518B-4E76-B387-1CB921DF05E6}" destId="{ABAA2D26-EDB4-47C5-A7F7-FD1CBCC5F476}" srcOrd="1" destOrd="0" presId="urn:microsoft.com/office/officeart/2008/layout/AscendingPictureAccentProcess"/>
    <dgm:cxn modelId="{18FC91EB-0E2F-4C2D-9C75-C0954CD8701F}" type="presParOf" srcId="{719847A1-518B-4E76-B387-1CB921DF05E6}" destId="{C8323DD4-47E7-4D02-939B-95C0C499008B}" srcOrd="2" destOrd="0" presId="urn:microsoft.com/office/officeart/2008/layout/AscendingPictureAccentProcess"/>
    <dgm:cxn modelId="{35FCC1A2-2FC0-41A7-82FA-B911BABCD2D1}" type="presParOf" srcId="{719847A1-518B-4E76-B387-1CB921DF05E6}" destId="{DD547978-6393-4BB9-98B0-A08857F1C87A}" srcOrd="3" destOrd="0" presId="urn:microsoft.com/office/officeart/2008/layout/AscendingPictureAccentProcess"/>
    <dgm:cxn modelId="{52305F62-ED2F-42B7-8F00-37FEEBAFB84C}" type="presParOf" srcId="{719847A1-518B-4E76-B387-1CB921DF05E6}" destId="{32FA0751-DA99-49F4-A98D-921B137AD13F}" srcOrd="4" destOrd="0" presId="urn:microsoft.com/office/officeart/2008/layout/AscendingPictureAccentProcess"/>
    <dgm:cxn modelId="{A0418B63-D48D-469F-A1C9-43CAA12D5DB6}" type="presParOf" srcId="{719847A1-518B-4E76-B387-1CB921DF05E6}" destId="{44414DC9-A88A-4FF8-AC6A-C749AC453242}" srcOrd="5" destOrd="0" presId="urn:microsoft.com/office/officeart/2008/layout/AscendingPictureAccentProcess"/>
    <dgm:cxn modelId="{FABC4303-2F8C-4C75-8D2F-2EFEDF2B3FF5}" type="presParOf" srcId="{719847A1-518B-4E76-B387-1CB921DF05E6}" destId="{FEAF6F2D-5094-4406-AA7D-DB30682AD1E3}" srcOrd="6" destOrd="0" presId="urn:microsoft.com/office/officeart/2008/layout/AscendingPictureAccentProcess"/>
    <dgm:cxn modelId="{266249E4-9AB4-4275-97C1-6E59916C0043}" type="presParOf" srcId="{719847A1-518B-4E76-B387-1CB921DF05E6}" destId="{CAE9311F-A2F9-486D-B38D-92EEEA4E9935}" srcOrd="7" destOrd="0" presId="urn:microsoft.com/office/officeart/2008/layout/AscendingPictureAccentProcess"/>
    <dgm:cxn modelId="{FC6ED7C2-1649-44CD-8B24-503FB6A05E11}" type="presParOf" srcId="{719847A1-518B-4E76-B387-1CB921DF05E6}" destId="{6044ED95-F73D-4C07-BF19-09019FA7553D}" srcOrd="8" destOrd="0" presId="urn:microsoft.com/office/officeart/2008/layout/AscendingPictureAccentProcess"/>
    <dgm:cxn modelId="{97FAEC1F-2DC9-4DBE-9B61-DF7818455AF2}" type="presParOf" srcId="{719847A1-518B-4E76-B387-1CB921DF05E6}" destId="{5D628DEE-0850-4D32-9523-DD25D5F14A58}" srcOrd="9" destOrd="0" presId="urn:microsoft.com/office/officeart/2008/layout/AscendingPictureAccentProcess"/>
    <dgm:cxn modelId="{520436DB-362F-491E-B234-C8F924AC36A1}" type="presParOf" srcId="{719847A1-518B-4E76-B387-1CB921DF05E6}" destId="{1742C637-D368-491E-AD7C-E798B343D9D9}" srcOrd="10" destOrd="0" presId="urn:microsoft.com/office/officeart/2008/layout/AscendingPictureAccentProcess"/>
    <dgm:cxn modelId="{1C5F46DF-1202-4992-8FF7-14C81631B61E}" type="presParOf" srcId="{719847A1-518B-4E76-B387-1CB921DF05E6}" destId="{8CC43220-ED96-4403-8504-C9FD22204FC9}" srcOrd="11" destOrd="0" presId="urn:microsoft.com/office/officeart/2008/layout/AscendingPictureAccentProcess"/>
    <dgm:cxn modelId="{DAF2C7C2-DDAD-440D-8494-8C05BADCDF2F}" type="presParOf" srcId="{8CC43220-ED96-4403-8504-C9FD22204FC9}" destId="{DCCDE5A9-C201-40DA-AF78-5D6FFB7BB489}" srcOrd="0" destOrd="0" presId="urn:microsoft.com/office/officeart/2008/layout/AscendingPictureAccentProcess"/>
    <dgm:cxn modelId="{96BD7F1D-2DF1-4D04-A222-1B2C6FCDC640}" type="presParOf" srcId="{719847A1-518B-4E76-B387-1CB921DF05E6}" destId="{9CA552E9-534B-4F52-AE44-F43F10BD61E4}" srcOrd="12" destOrd="0" presId="urn:microsoft.com/office/officeart/2008/layout/AscendingPictureAccentProcess"/>
    <dgm:cxn modelId="{09123B58-0E68-42E9-9259-F23CD910F2DB}" type="presParOf" srcId="{719847A1-518B-4E76-B387-1CB921DF05E6}" destId="{E5DB37B6-70BE-4382-A4B5-7108686383A8}" srcOrd="13" destOrd="0" presId="urn:microsoft.com/office/officeart/2008/layout/AscendingPictureAccentProcess"/>
    <dgm:cxn modelId="{9F666541-365D-4040-934A-6AAF202A7C33}" type="presParOf" srcId="{E5DB37B6-70BE-4382-A4B5-7108686383A8}" destId="{0FECCEB2-911B-4BE3-81DE-D1B32E3D15DE}" srcOrd="0" destOrd="0" presId="urn:microsoft.com/office/officeart/2008/layout/AscendingPictureAccentProces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0A4DE-DE4D-41B2-ACC1-5E036760CA58}">
      <dsp:nvSpPr>
        <dsp:cNvPr id="0" name=""/>
        <dsp:cNvSpPr/>
      </dsp:nvSpPr>
      <dsp:spPr>
        <a:xfrm>
          <a:off x="3079718" y="2575575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A2D26-EDB4-47C5-A7F7-FD1CBCC5F476}">
      <dsp:nvSpPr>
        <dsp:cNvPr id="0" name=""/>
        <dsp:cNvSpPr/>
      </dsp:nvSpPr>
      <dsp:spPr>
        <a:xfrm>
          <a:off x="2979639" y="2735957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23DD4-47E7-4D02-939B-95C0C499008B}">
      <dsp:nvSpPr>
        <dsp:cNvPr id="0" name=""/>
        <dsp:cNvSpPr/>
      </dsp:nvSpPr>
      <dsp:spPr>
        <a:xfrm>
          <a:off x="2860366" y="2874813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47978-6393-4BB9-98B0-A08857F1C87A}">
      <dsp:nvSpPr>
        <dsp:cNvPr id="0" name=""/>
        <dsp:cNvSpPr/>
      </dsp:nvSpPr>
      <dsp:spPr>
        <a:xfrm>
          <a:off x="3002945" y="961448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A0751-DA99-49F4-A98D-921B137AD13F}">
      <dsp:nvSpPr>
        <dsp:cNvPr id="0" name=""/>
        <dsp:cNvSpPr/>
      </dsp:nvSpPr>
      <dsp:spPr>
        <a:xfrm>
          <a:off x="3155577" y="870494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14DC9-A88A-4FF8-AC6A-C749AC453242}">
      <dsp:nvSpPr>
        <dsp:cNvPr id="0" name=""/>
        <dsp:cNvSpPr/>
      </dsp:nvSpPr>
      <dsp:spPr>
        <a:xfrm>
          <a:off x="3307752" y="779540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F6F2D-5094-4406-AA7D-DB30682AD1E3}">
      <dsp:nvSpPr>
        <dsp:cNvPr id="0" name=""/>
        <dsp:cNvSpPr/>
      </dsp:nvSpPr>
      <dsp:spPr>
        <a:xfrm>
          <a:off x="3459927" y="870494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9311F-A2F9-486D-B38D-92EEEA4E9935}">
      <dsp:nvSpPr>
        <dsp:cNvPr id="0" name=""/>
        <dsp:cNvSpPr/>
      </dsp:nvSpPr>
      <dsp:spPr>
        <a:xfrm>
          <a:off x="3612559" y="961448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4ED95-F73D-4C07-BF19-09019FA7553D}">
      <dsp:nvSpPr>
        <dsp:cNvPr id="0" name=""/>
        <dsp:cNvSpPr/>
      </dsp:nvSpPr>
      <dsp:spPr>
        <a:xfrm>
          <a:off x="3307752" y="971453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628DEE-0850-4D32-9523-DD25D5F14A58}">
      <dsp:nvSpPr>
        <dsp:cNvPr id="0" name=""/>
        <dsp:cNvSpPr/>
      </dsp:nvSpPr>
      <dsp:spPr>
        <a:xfrm>
          <a:off x="3307752" y="1163365"/>
          <a:ext cx="114245" cy="114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2C637-D368-491E-AD7C-E798B343D9D9}">
      <dsp:nvSpPr>
        <dsp:cNvPr id="0" name=""/>
        <dsp:cNvSpPr/>
      </dsp:nvSpPr>
      <dsp:spPr>
        <a:xfrm>
          <a:off x="2783820" y="3694548"/>
          <a:ext cx="3797419" cy="660931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557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2"/>
              </a:solidFill>
            </a:rPr>
            <a:t>লিখিত</a:t>
          </a:r>
          <a:r>
            <a:rPr lang="en-US" sz="2800" kern="1200" dirty="0">
              <a:solidFill>
                <a:schemeClr val="tx2"/>
              </a:solidFill>
            </a:rPr>
            <a:t> </a:t>
          </a:r>
          <a:r>
            <a:rPr lang="en-US" sz="2800" kern="1200" dirty="0" err="1">
              <a:solidFill>
                <a:schemeClr val="tx2"/>
              </a:solidFill>
            </a:rPr>
            <a:t>ভাষা</a:t>
          </a:r>
          <a:endParaRPr lang="en-US" sz="2800" kern="1200" dirty="0">
            <a:solidFill>
              <a:schemeClr val="tx2"/>
            </a:solidFill>
          </a:endParaRPr>
        </a:p>
      </dsp:txBody>
      <dsp:txXfrm>
        <a:off x="2816084" y="3726812"/>
        <a:ext cx="3732891" cy="596403"/>
      </dsp:txXfrm>
    </dsp:sp>
    <dsp:sp modelId="{DCCDE5A9-C201-40DA-AF78-5D6FFB7BB489}">
      <dsp:nvSpPr>
        <dsp:cNvPr id="0" name=""/>
        <dsp:cNvSpPr/>
      </dsp:nvSpPr>
      <dsp:spPr>
        <a:xfrm>
          <a:off x="921178" y="2925599"/>
          <a:ext cx="1870508" cy="175418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18000" b="-1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A552E9-534B-4F52-AE44-F43F10BD61E4}">
      <dsp:nvSpPr>
        <dsp:cNvPr id="0" name=""/>
        <dsp:cNvSpPr/>
      </dsp:nvSpPr>
      <dsp:spPr>
        <a:xfrm>
          <a:off x="4064012" y="1762432"/>
          <a:ext cx="3556312" cy="660931"/>
        </a:xfrm>
        <a:prstGeom prst="roundRect">
          <a:avLst/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557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2"/>
              </a:solidFill>
            </a:rPr>
            <a:t>মৌখিক</a:t>
          </a:r>
          <a:r>
            <a:rPr lang="en-US" sz="2800" kern="1200" dirty="0">
              <a:solidFill>
                <a:schemeClr val="tx2"/>
              </a:solidFill>
            </a:rPr>
            <a:t> </a:t>
          </a:r>
          <a:r>
            <a:rPr lang="en-US" sz="2800" kern="1200" dirty="0" err="1">
              <a:solidFill>
                <a:schemeClr val="tx2"/>
              </a:solidFill>
            </a:rPr>
            <a:t>ভাষা</a:t>
          </a:r>
          <a:endParaRPr lang="en-US" sz="2800" kern="1200" dirty="0">
            <a:solidFill>
              <a:schemeClr val="tx2"/>
            </a:solidFill>
          </a:endParaRPr>
        </a:p>
      </dsp:txBody>
      <dsp:txXfrm>
        <a:off x="4096276" y="1794696"/>
        <a:ext cx="3491784" cy="596403"/>
      </dsp:txXfrm>
    </dsp:sp>
    <dsp:sp modelId="{0FECCEB2-911B-4BE3-81DE-D1B32E3D15DE}">
      <dsp:nvSpPr>
        <dsp:cNvPr id="0" name=""/>
        <dsp:cNvSpPr/>
      </dsp:nvSpPr>
      <dsp:spPr>
        <a:xfrm>
          <a:off x="2116799" y="1088555"/>
          <a:ext cx="1912357" cy="178479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6D0D5-3722-43D7-8A60-694B1D8530E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E1457-3F33-4E14-BD48-D22724025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55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E1457-3F33-4E14-BD48-D227240257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80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0DAC-91A6-42EA-6264-3EEEAE7ED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14BFC2-FB2E-D95F-588B-515C2E40EB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1F81D-5CD7-EA61-4B0F-B288E6DA9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19-E1D1-4E3D-BC88-955827344C72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79AFC-2008-D3A2-000B-60C800BF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5FBB3-E01C-8365-E3DF-91D9A523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5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0EB86-8A09-53F0-DF87-38E6F3DC0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E13C94-7107-9DB9-D028-0765A55F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E55B1-2C4D-B4E2-47C0-BE385832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8412D-8791-4A81-8EB7-33EA35FDA944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8E613-3A57-594A-F4C0-44FB3961B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721E2-5626-2571-1D2D-AA707588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3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7DC52D-16F3-998E-DDD3-0801F8AB4A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A3A26-AE78-F714-9F89-D91AD13B6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93CEC-613A-E759-57FC-864344DE6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EF15-2F3F-4567-8334-B4A62FC58D54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3A688-04D1-6F3D-2F74-6FF0F278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291D-3A63-4993-1DFA-045855AD7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3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F8945-62F7-2572-0D0B-E423F2E4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989F0-FBA7-764D-4D2F-E09D3C526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CDB43-134B-9AEE-72C3-D94C63339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811A7-EC81-4357-A711-6552D8A701AE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26AED-D956-F379-80C3-1D70219BA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D6571-53D8-5906-8A52-7C24A6961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4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9F83-81A9-5524-DF2F-03052C6B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CD789-DC52-68A5-6371-35C0F4FC7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02151-65AB-059E-6770-C94B899F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96041-F212-418C-84F6-F369631858A6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E1DEA-94FA-96C7-41BD-ED88E3386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B614F-1449-45FB-450D-E1BD2C1C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68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F534F-97C9-D35C-C39E-1494C9B76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E216F-9ACD-63A0-BC86-ACD2F5751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E7025-85D7-2145-D378-BFFC1439D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ADFD9-73AB-8419-61D0-C636EE335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C80D-6D9A-4671-B464-DAF382EF4B2C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594E1-16D8-0DCD-7F1D-5372E3C57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8F8DD-F3C0-9198-CFED-102A0451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82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400AD-3740-77C7-C8E0-258B72139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E64D9-A51A-AD65-6CBF-D3D10DF9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1970C-AEE3-119C-C53F-A6C11BC96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CADB5-48DE-8937-F952-8EB45F8E3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3D7DC3-3CCD-9337-A762-C8CA2E79ED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483EE-8FB9-2597-1528-013CA77D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E9AE2-9033-4E06-B5DC-CCB242E16BCE}" type="datetime1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3C648-6229-9F21-DA3B-8573FBB56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7804B4-5594-50B5-D7BC-774A19FBF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8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393B0-8454-F1F8-045B-6721277D2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D4DF4D-8D5E-9154-8558-5ADE20717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7909-46AE-43CB-B65F-2162A9D4EDCA}" type="datetime1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257548-FB94-B868-2438-940C30B0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9280A1-85B1-ED9D-01EE-B36DAC171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6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DCFDB3-5E64-BECC-C58B-B6EE9678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546E7F-48AA-CF82-F165-4F935671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26A5F-0DDD-F0A6-523C-02D7DFD4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8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2DDA9-B6F4-A4FA-01EF-24B7ECF1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2CD27-E6C8-3FBA-8329-8331B9AD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BC317-DC0E-9559-63CB-5B0B6D059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B20F9-D104-7C4B-E6D1-52821830B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7EDE5-890D-48DC-B6F3-A0B229310244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53BE32-D5DB-34D3-B43E-F1870170B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96AA8-9BFD-CA44-A298-EA31ADDB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6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BA0F9-D911-D615-269F-AE618E094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F30362-243A-E33B-0E08-D99D74F1A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C42D6-7802-1E78-BCCA-9FC4303FF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F7AE1-E008-0B54-6748-C83042F0C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52D6B-DF1E-4B9F-AD87-020D200D3109}" type="datetime1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3E67A-E3F3-58E3-3FDE-386950CBB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F583D-4106-5E94-64B1-E294AD3D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1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C864-A14A-5BEC-878A-B93E5D56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9FDDD-CB85-FAC9-5686-1E27512C1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AE4D8-F873-7FA3-41DC-2A8AA2050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71C64D-138A-4731-9DF4-0216DB2DC8E5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9E7B6-1901-4498-A042-AAD0D0BAB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96581-C829-F291-C8E6-F9F598AE15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01EA84-37F6-404C-A208-F90272A23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8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hyperlink" Target="https://www.piqsels.com/de/public-domain-photo-fkss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252B56-7C4E-95D5-B99A-ACCCB123B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080AB5-4DAA-3B6A-6AEF-3B4DD8251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C4297-EC60-42D1-5B59-B00BC81D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49830F-5BFF-6BA5-F838-F5ED0C92B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28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7FF0DD-F1A0-F875-52EE-82F641B3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B32C83-DDFC-4D82-C287-CDECFCC2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42245-7F82-BD11-3797-A9A447B9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748E9D-5C24-A650-D901-7DDFED0211AE}"/>
              </a:ext>
            </a:extLst>
          </p:cNvPr>
          <p:cNvSpPr txBox="1"/>
          <p:nvPr/>
        </p:nvSpPr>
        <p:spPr>
          <a:xfrm>
            <a:off x="3581400" y="957717"/>
            <a:ext cx="56486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6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600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96053-3C9D-29DD-67C4-ADF675B44038}"/>
              </a:ext>
            </a:extLst>
          </p:cNvPr>
          <p:cNvSpPr txBox="1"/>
          <p:nvPr/>
        </p:nvSpPr>
        <p:spPr>
          <a:xfrm>
            <a:off x="1032388" y="3364646"/>
            <a:ext cx="1066308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এলাকাভেদে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উপভাষার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</p:spTree>
    <p:extLst>
      <p:ext uri="{BB962C8B-B14F-4D97-AF65-F5344CB8AC3E}">
        <p14:creationId xmlns:p14="http://schemas.microsoft.com/office/powerpoint/2010/main" val="946285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E8585E-4830-A323-B59C-00C27517E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0D3216-BB66-9E10-C7EB-8EB1CB8BE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F23AD-F02E-2FFB-3571-88A36A01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1C2B34-5FCA-8F9F-2A2D-DA76C4250CFB}"/>
              </a:ext>
            </a:extLst>
          </p:cNvPr>
          <p:cNvSpPr txBox="1"/>
          <p:nvPr/>
        </p:nvSpPr>
        <p:spPr>
          <a:xfrm>
            <a:off x="3333134" y="2064774"/>
            <a:ext cx="56486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6531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4AB864-48AE-72D6-7419-B566ABFA0E1F}"/>
              </a:ext>
            </a:extLst>
          </p:cNvPr>
          <p:cNvSpPr txBox="1"/>
          <p:nvPr/>
        </p:nvSpPr>
        <p:spPr>
          <a:xfrm>
            <a:off x="688259" y="1240785"/>
            <a:ext cx="6312310" cy="3631763"/>
          </a:xfrm>
          <a:prstGeom prst="rect">
            <a:avLst/>
          </a:prstGeom>
          <a:gradFill flip="none" rotWithShape="1">
            <a:gsLst>
              <a:gs pos="65000">
                <a:schemeClr val="accent3">
                  <a:lumMod val="5000"/>
                  <a:lumOff val="95000"/>
                </a:schemeClr>
              </a:gs>
              <a:gs pos="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পিংকু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পাঁচপুকুরিয়া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বাজার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মুরাদনগর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 useBgFill="1">
        <p:nvSpPr>
          <p:cNvPr id="3" name="TextBox 2">
            <a:extLst>
              <a:ext uri="{FF2B5EF4-FFF2-40B4-BE49-F238E27FC236}">
                <a16:creationId xmlns:a16="http://schemas.microsoft.com/office/drawing/2014/main" id="{3FF5C9FE-CC0B-5F09-0FAC-A4BCAF1AABB6}"/>
              </a:ext>
            </a:extLst>
          </p:cNvPr>
          <p:cNvSpPr txBox="1"/>
          <p:nvPr/>
        </p:nvSpPr>
        <p:spPr>
          <a:xfrm>
            <a:off x="6828503" y="2318126"/>
            <a:ext cx="5363497" cy="255454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ব্যাকরণ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নির্মিতি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ষষ্ঠ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পাঠ্যঃ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36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36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000" b="1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b="1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43969-B913-0941-BCA0-28FF4D701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7D8C-B8AB-4CCA-BBF7-B0A47107A63A}" type="datetime1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1E78-D46E-76B3-3EFF-C711C4E3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89F1A-E43F-A262-191B-5ECBCDC8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88A31-F625-B397-08AA-84EE929E7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624" y="0"/>
            <a:ext cx="1865376" cy="18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1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9DF490-6713-11CB-17F7-5E2F6CA5B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A6498-16D1-49FE-A3A3-DBF7FB4BB5E7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D87FA5-9886-CC4F-6DF0-F7DDD2CE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8C8E6-CC1B-7022-4306-387C8B62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66EE82-FE88-B228-1AFA-DADA578F50BA}"/>
              </a:ext>
            </a:extLst>
          </p:cNvPr>
          <p:cNvSpPr txBox="1"/>
          <p:nvPr/>
        </p:nvSpPr>
        <p:spPr>
          <a:xfrm>
            <a:off x="501445" y="1117293"/>
            <a:ext cx="112382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8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8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8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;</a:t>
            </a:r>
          </a:p>
          <a:p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উপাদান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বাগর্থ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রূপবৈচিত্র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5140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EC327-DF36-397C-8F7B-650224076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3A4AF-7847-B58D-EE9D-3D7BC1775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7B23E-4EA9-B06A-71BD-4D38C5495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DB8D17-AC99-B977-0595-300341F80BC7}"/>
              </a:ext>
            </a:extLst>
          </p:cNvPr>
          <p:cNvSpPr txBox="1"/>
          <p:nvPr/>
        </p:nvSpPr>
        <p:spPr>
          <a:xfrm>
            <a:off x="270386" y="530880"/>
            <a:ext cx="1192161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algn="just"/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অন্যতম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অভিজ্ঞতা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আবেগ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অনুভূতি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ভালোলাগা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হিংসা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বিদ্বেষ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ঘৃণা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মোটকথা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ভাব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প্রকাশের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মাধ্যমকেই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54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/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2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5049B-7974-13E2-4B81-711A27B8A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81ED98-0C20-412E-669A-F9B19DCCB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BBF887-B372-64CD-7436-FE4615C874E6}"/>
              </a:ext>
            </a:extLst>
          </p:cNvPr>
          <p:cNvSpPr txBox="1"/>
          <p:nvPr/>
        </p:nvSpPr>
        <p:spPr>
          <a:xfrm>
            <a:off x="501445" y="501445"/>
            <a:ext cx="11488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40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প্রকারভেদঃ</a:t>
            </a:r>
            <a:r>
              <a:rPr lang="en-US" sz="40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40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40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endParaRPr lang="en-US" sz="4000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মৌখিক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  ২।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লিখিত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75BECB-46EE-0555-5B03-318CF4765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797193"/>
              </p:ext>
            </p:extLst>
          </p:nvPr>
        </p:nvGraphicFramePr>
        <p:xfrm>
          <a:off x="2150807" y="1849131"/>
          <a:ext cx="7760929" cy="4872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A10156-5554-6AEE-164A-E7E85C1192A9}"/>
              </a:ext>
            </a:extLst>
          </p:cNvPr>
          <p:cNvSpPr txBox="1"/>
          <p:nvPr/>
        </p:nvSpPr>
        <p:spPr>
          <a:xfrm>
            <a:off x="4336026" y="2020531"/>
            <a:ext cx="238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ভাষা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699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4" grpId="0">
        <p:bldAsOne/>
      </p:bldGraphic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A833C-2EF0-B733-AADF-B4FB62D10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62775-599E-6D8D-C0FD-7E06D53B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46567-8AC6-A83A-6167-448232353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383EB-C9BD-1B85-A8AE-11AACCA55EB6}"/>
              </a:ext>
            </a:extLst>
          </p:cNvPr>
          <p:cNvSpPr txBox="1"/>
          <p:nvPr/>
        </p:nvSpPr>
        <p:spPr>
          <a:xfrm>
            <a:off x="838201" y="413613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4000" dirty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উপাদান</a:t>
            </a:r>
            <a:endParaRPr lang="en-US" sz="4000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D4247-02F0-500F-F117-581160F5D596}"/>
              </a:ext>
            </a:extLst>
          </p:cNvPr>
          <p:cNvSpPr txBox="1"/>
          <p:nvPr/>
        </p:nvSpPr>
        <p:spPr>
          <a:xfrm>
            <a:off x="2639962" y="1408306"/>
            <a:ext cx="746268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মুখো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নিসৃত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আওয়াজকেই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9BA7D3-1B85-A560-6365-C19433F3A78E}"/>
              </a:ext>
            </a:extLst>
          </p:cNvPr>
          <p:cNvSpPr txBox="1"/>
          <p:nvPr/>
        </p:nvSpPr>
        <p:spPr>
          <a:xfrm>
            <a:off x="2639962" y="2356592"/>
            <a:ext cx="746268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B1D739-5CA6-B9D1-8341-F6D422B5367C}"/>
              </a:ext>
            </a:extLst>
          </p:cNvPr>
          <p:cNvSpPr txBox="1"/>
          <p:nvPr/>
        </p:nvSpPr>
        <p:spPr>
          <a:xfrm>
            <a:off x="2639962" y="3209295"/>
            <a:ext cx="7462683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অর্থপূর্ণ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2AC268-C914-31BF-B484-D9E417B29074}"/>
              </a:ext>
            </a:extLst>
          </p:cNvPr>
          <p:cNvSpPr txBox="1"/>
          <p:nvPr/>
        </p:nvSpPr>
        <p:spPr>
          <a:xfrm>
            <a:off x="2639962" y="4189280"/>
            <a:ext cx="746268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বাগর্থঃশব্দ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বাগর্থ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499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70DC66-6D3A-CB0F-399E-8B18E8EB3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BAB7C-2E4F-C494-BFD7-070D8C32A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86961-D74B-31E2-96AA-A1E8488C9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73B29E-95F2-848F-621C-8DC60F3D61DB}"/>
              </a:ext>
            </a:extLst>
          </p:cNvPr>
          <p:cNvSpPr txBox="1"/>
          <p:nvPr/>
        </p:nvSpPr>
        <p:spPr>
          <a:xfrm>
            <a:off x="4306529" y="825910"/>
            <a:ext cx="3510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5"/>
                </a:solidFill>
              </a:rPr>
              <a:t>মূল্যায়ন</a:t>
            </a:r>
            <a:endParaRPr lang="en-US" sz="4000" dirty="0">
              <a:solidFill>
                <a:schemeClr val="accent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6BFB8-1CD4-8944-7300-A7976E957055}"/>
              </a:ext>
            </a:extLst>
          </p:cNvPr>
          <p:cNvSpPr txBox="1"/>
          <p:nvPr/>
        </p:nvSpPr>
        <p:spPr>
          <a:xfrm>
            <a:off x="838200" y="1769806"/>
            <a:ext cx="4807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জগতের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পাখির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	খ)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পশুর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	ঘ)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8C3C4E-B18B-9B5D-1242-0EB2AFA41A97}"/>
              </a:ext>
            </a:extLst>
          </p:cNvPr>
          <p:cNvSpPr txBox="1"/>
          <p:nvPr/>
        </p:nvSpPr>
        <p:spPr>
          <a:xfrm>
            <a:off x="6828503" y="1769806"/>
            <a:ext cx="4807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১ 		খ) ২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৩ 		ঘ) ৪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79587C-966A-2EE6-4AA2-E679023BB191}"/>
              </a:ext>
            </a:extLst>
          </p:cNvPr>
          <p:cNvSpPr txBox="1"/>
          <p:nvPr/>
        </p:nvSpPr>
        <p:spPr>
          <a:xfrm>
            <a:off x="1002890" y="3952568"/>
            <a:ext cx="46432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		খ)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		ঘ)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DD031-E3CD-1C7D-684F-34952D0D963C}"/>
              </a:ext>
            </a:extLst>
          </p:cNvPr>
          <p:cNvSpPr txBox="1"/>
          <p:nvPr/>
        </p:nvSpPr>
        <p:spPr>
          <a:xfrm>
            <a:off x="6828502" y="3834581"/>
            <a:ext cx="53634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খেলাধুলা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		খ)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সামাজিকতা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সংগীতচর্চা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		ঘ)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95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E6785-A3AB-26D6-8CF4-EED16A57B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8EB9E7-EB83-8C3E-4A6A-508E3948C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92201-7E59-86DD-8356-D90F1AE7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CFBBD-3EC4-71B8-82C3-38983F615BA1}"/>
              </a:ext>
            </a:extLst>
          </p:cNvPr>
          <p:cNvSpPr txBox="1"/>
          <p:nvPr/>
        </p:nvSpPr>
        <p:spPr>
          <a:xfrm>
            <a:off x="206478" y="136525"/>
            <a:ext cx="115037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err="1"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4800" dirty="0"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রূপবৈচিত্রঃ</a:t>
            </a:r>
            <a:endParaRPr lang="en-US" sz="4800" dirty="0">
              <a:solidFill>
                <a:schemeClr val="accent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উপভাষাঃ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ভৌগোলিক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ব্যবধান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ভেদে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বৈচিত্র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-ই 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উপভাষা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48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ভাষাঃ</a:t>
            </a:r>
            <a:r>
              <a:rPr lang="en-US" sz="48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উপভাষাকে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বোধগম্য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ভাষারূপই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প্রমিতভাষা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4800" dirty="0" err="1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কথ্যভাষাঃ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বাইরে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কথ্যভাষা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07789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80B9F8-721D-CC6B-A544-9A38DB4CF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3B5A-15A9-49C9-B3C2-1475132EDD99}" type="datetime1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644F98-ABCF-6127-8922-2D5FC43A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Created by Mr Pinku kumar sarkar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DF434-8289-E99F-21EF-BF6E9D82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EA84-37F6-404C-A208-F90272A2396A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37C1B8-5484-DACC-8952-C017469B6C83}"/>
              </a:ext>
            </a:extLst>
          </p:cNvPr>
          <p:cNvSpPr txBox="1"/>
          <p:nvPr/>
        </p:nvSpPr>
        <p:spPr>
          <a:xfrm>
            <a:off x="4277032" y="1002890"/>
            <a:ext cx="3392129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AFB5D-C538-3DF3-5CD1-F239513B263A}"/>
              </a:ext>
            </a:extLst>
          </p:cNvPr>
          <p:cNvSpPr txBox="1"/>
          <p:nvPr/>
        </p:nvSpPr>
        <p:spPr>
          <a:xfrm>
            <a:off x="838200" y="2094271"/>
            <a:ext cx="957416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উপভাষা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70381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418</Words>
  <Application>Microsoft Office PowerPoint</Application>
  <PresentationFormat>Widescreen</PresentationFormat>
  <Paragraphs>81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pinku kumar</dc:creator>
  <cp:lastModifiedBy>pinku kumar</cp:lastModifiedBy>
  <cp:revision>21</cp:revision>
  <dcterms:created xsi:type="dcterms:W3CDTF">2026-07-10T16:55:02Z</dcterms:created>
  <dcterms:modified xsi:type="dcterms:W3CDTF">2026-07-14T18:34:17Z</dcterms:modified>
</cp:coreProperties>
</file>