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1" r:id="rId5"/>
    <p:sldId id="263" r:id="rId6"/>
    <p:sldId id="265" r:id="rId7"/>
    <p:sldId id="267" r:id="rId8"/>
    <p:sldId id="269" r:id="rId9"/>
    <p:sldId id="271" r:id="rId10"/>
    <p:sldId id="272" r:id="rId11"/>
    <p:sldId id="274" r:id="rId12"/>
    <p:sldId id="276" r:id="rId13"/>
    <p:sldId id="277" r:id="rId14"/>
    <p:sldId id="279" r:id="rId15"/>
    <p:sldId id="281" r:id="rId16"/>
    <p:sldId id="283" r:id="rId17"/>
    <p:sldId id="284" r:id="rId18"/>
    <p:sldId id="28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6" y="0"/>
            <a:ext cx="8915400" cy="6629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21976" y="2967335"/>
            <a:ext cx="37000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শুভ</a:t>
            </a:r>
            <a:r>
              <a:rPr lang="en-US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54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সকাল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7239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68759"/>
            <a:ext cx="5867400" cy="76944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/>
              <a:t>ছবির</a:t>
            </a:r>
            <a:r>
              <a:rPr lang="en-US" sz="4400" dirty="0" smtClean="0"/>
              <a:t> </a:t>
            </a:r>
            <a:r>
              <a:rPr lang="en-US" sz="4400" dirty="0" err="1" smtClean="0"/>
              <a:t>সাথে</a:t>
            </a:r>
            <a:r>
              <a:rPr lang="en-US" sz="4400" dirty="0" smtClean="0"/>
              <a:t> </a:t>
            </a:r>
            <a:r>
              <a:rPr lang="en-US" sz="4400" dirty="0" err="1" smtClean="0"/>
              <a:t>পড়ি</a:t>
            </a:r>
            <a:endParaRPr lang="en-US" sz="4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45"/>
          <a:stretch/>
        </p:blipFill>
        <p:spPr>
          <a:xfrm>
            <a:off x="1143000" y="1184564"/>
            <a:ext cx="4495800" cy="411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67400" y="1849582"/>
            <a:ext cx="2590800" cy="156966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/>
              <a:t>তাঁর</a:t>
            </a:r>
            <a:r>
              <a:rPr lang="en-US" sz="2400" dirty="0" smtClean="0"/>
              <a:t> </a:t>
            </a:r>
            <a:r>
              <a:rPr lang="en-US" sz="2400" dirty="0" err="1" smtClean="0"/>
              <a:t>মনে</a:t>
            </a:r>
            <a:r>
              <a:rPr lang="en-US" sz="2400" dirty="0" smtClean="0"/>
              <a:t> </a:t>
            </a:r>
            <a:r>
              <a:rPr lang="en-US" sz="2400" dirty="0" err="1" smtClean="0"/>
              <a:t>হলো</a:t>
            </a:r>
            <a:r>
              <a:rPr lang="en-US" sz="2400" dirty="0" smtClean="0"/>
              <a:t> </a:t>
            </a:r>
            <a:r>
              <a:rPr lang="en-US" sz="2400" dirty="0" err="1" smtClean="0"/>
              <a:t>ইঁদুর</a:t>
            </a:r>
            <a:r>
              <a:rPr lang="en-US" sz="2400" dirty="0" smtClean="0"/>
              <a:t> </a:t>
            </a:r>
            <a:r>
              <a:rPr lang="en-US" sz="2400" dirty="0" err="1" smtClean="0"/>
              <a:t>হতে</a:t>
            </a:r>
            <a:r>
              <a:rPr lang="en-US" sz="2400" dirty="0" smtClean="0"/>
              <a:t> </a:t>
            </a:r>
            <a:r>
              <a:rPr lang="en-US" sz="2400" dirty="0" err="1" smtClean="0"/>
              <a:t>পারে</a:t>
            </a:r>
            <a:r>
              <a:rPr lang="en-US" sz="2400" dirty="0" smtClean="0"/>
              <a:t> ।</a:t>
            </a:r>
            <a:r>
              <a:rPr lang="en-US" sz="2400" dirty="0" err="1" smtClean="0"/>
              <a:t>হয়তো</a:t>
            </a:r>
            <a:r>
              <a:rPr lang="en-US" sz="2400" dirty="0" smtClean="0"/>
              <a:t> </a:t>
            </a:r>
            <a:r>
              <a:rPr lang="en-US" sz="2400" dirty="0" err="1" smtClean="0"/>
              <a:t>খাটের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নিচে</a:t>
            </a:r>
            <a:r>
              <a:rPr lang="en-US" sz="2400" dirty="0" smtClean="0"/>
              <a:t> </a:t>
            </a:r>
            <a:r>
              <a:rPr lang="en-US" sz="2400" dirty="0" err="1" smtClean="0"/>
              <a:t>লুকিয়েছে</a:t>
            </a:r>
            <a:r>
              <a:rPr lang="en-US" sz="2400" dirty="0" smtClean="0"/>
              <a:t> ।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8777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68759"/>
            <a:ext cx="5867400" cy="76944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/>
              <a:t>ছবির</a:t>
            </a:r>
            <a:r>
              <a:rPr lang="en-US" sz="4400" dirty="0" smtClean="0"/>
              <a:t> </a:t>
            </a:r>
            <a:r>
              <a:rPr lang="en-US" sz="4400" dirty="0" err="1" smtClean="0"/>
              <a:t>সাথে</a:t>
            </a:r>
            <a:r>
              <a:rPr lang="en-US" sz="4400" dirty="0" smtClean="0"/>
              <a:t> </a:t>
            </a:r>
            <a:r>
              <a:rPr lang="en-US" sz="4400" dirty="0" err="1" smtClean="0"/>
              <a:t>পড়ি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115291"/>
            <a:ext cx="7772400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47800" y="5562600"/>
            <a:ext cx="6858000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তিনি</a:t>
            </a:r>
            <a:r>
              <a:rPr lang="en-US" dirty="0" smtClean="0"/>
              <a:t> </a:t>
            </a:r>
            <a:r>
              <a:rPr lang="en-US" dirty="0" err="1" smtClean="0"/>
              <a:t>খাটের</a:t>
            </a:r>
            <a:r>
              <a:rPr lang="en-US" dirty="0" smtClean="0"/>
              <a:t> </a:t>
            </a:r>
            <a:r>
              <a:rPr lang="en-US" dirty="0" err="1" smtClean="0"/>
              <a:t>নিচে</a:t>
            </a:r>
            <a:r>
              <a:rPr lang="en-US" dirty="0" smtClean="0"/>
              <a:t> </a:t>
            </a:r>
            <a:r>
              <a:rPr lang="en-US" dirty="0" err="1" smtClean="0"/>
              <a:t>তাকালেন</a:t>
            </a:r>
            <a:r>
              <a:rPr lang="en-US" dirty="0" smtClean="0"/>
              <a:t> । </a:t>
            </a:r>
            <a:r>
              <a:rPr lang="en-US" dirty="0" err="1" smtClean="0"/>
              <a:t>দেখলেন</a:t>
            </a:r>
            <a:r>
              <a:rPr lang="en-US" dirty="0" smtClean="0"/>
              <a:t> </a:t>
            </a:r>
            <a:r>
              <a:rPr lang="en-US" dirty="0" err="1" smtClean="0"/>
              <a:t>একজন</a:t>
            </a:r>
            <a:r>
              <a:rPr lang="en-US" dirty="0" smtClean="0"/>
              <a:t> </a:t>
            </a:r>
            <a:r>
              <a:rPr lang="en-US" dirty="0" err="1" smtClean="0"/>
              <a:t>লোক</a:t>
            </a:r>
            <a:r>
              <a:rPr lang="en-US" dirty="0" smtClean="0"/>
              <a:t> । </a:t>
            </a:r>
            <a:r>
              <a:rPr lang="en-US" dirty="0" err="1" smtClean="0"/>
              <a:t>লোকটাকে</a:t>
            </a:r>
            <a:r>
              <a:rPr lang="en-US" dirty="0" smtClean="0"/>
              <a:t> </a:t>
            </a:r>
            <a:r>
              <a:rPr lang="en-US" dirty="0" err="1" smtClean="0"/>
              <a:t>বের</a:t>
            </a:r>
            <a:r>
              <a:rPr lang="en-US" dirty="0" smtClean="0"/>
              <a:t> </a:t>
            </a:r>
            <a:r>
              <a:rPr lang="en-US" dirty="0" err="1" smtClean="0"/>
              <a:t>হয়ে</a:t>
            </a:r>
            <a:r>
              <a:rPr lang="en-US" dirty="0" smtClean="0"/>
              <a:t> </a:t>
            </a:r>
            <a:r>
              <a:rPr lang="en-US" dirty="0" err="1" smtClean="0"/>
              <a:t>আসতে</a:t>
            </a:r>
            <a:r>
              <a:rPr lang="en-US" dirty="0" smtClean="0"/>
              <a:t> </a:t>
            </a:r>
            <a:r>
              <a:rPr lang="en-US" dirty="0" err="1" smtClean="0"/>
              <a:t>বললেন</a:t>
            </a:r>
            <a:r>
              <a:rPr lang="en-US" dirty="0" smtClean="0"/>
              <a:t> । </a:t>
            </a:r>
            <a:r>
              <a:rPr lang="en-US" dirty="0" err="1" smtClean="0"/>
              <a:t>লোকটি</a:t>
            </a:r>
            <a:r>
              <a:rPr lang="en-US" dirty="0" smtClean="0"/>
              <a:t> </a:t>
            </a:r>
            <a:r>
              <a:rPr lang="en-US" dirty="0" err="1" smtClean="0"/>
              <a:t>ভয়ে</a:t>
            </a:r>
            <a:r>
              <a:rPr lang="en-US" dirty="0" smtClean="0"/>
              <a:t> </a:t>
            </a:r>
            <a:r>
              <a:rPr lang="en-US" dirty="0" err="1" smtClean="0"/>
              <a:t>বের</a:t>
            </a:r>
            <a:r>
              <a:rPr lang="en-US" dirty="0" smtClean="0"/>
              <a:t> </a:t>
            </a:r>
            <a:r>
              <a:rPr lang="en-US" dirty="0" err="1" smtClean="0"/>
              <a:t>হতে</a:t>
            </a:r>
            <a:r>
              <a:rPr lang="en-US" dirty="0"/>
              <a:t> </a:t>
            </a:r>
            <a:r>
              <a:rPr lang="en-US" dirty="0" err="1" smtClean="0"/>
              <a:t>চাইল</a:t>
            </a:r>
            <a:r>
              <a:rPr lang="en-US" dirty="0" smtClean="0"/>
              <a:t> </a:t>
            </a:r>
            <a:r>
              <a:rPr lang="en-US" dirty="0" err="1" smtClean="0"/>
              <a:t>না</a:t>
            </a:r>
            <a:r>
              <a:rPr lang="en-US" dirty="0" smtClean="0"/>
              <a:t> 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45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68759"/>
            <a:ext cx="5867400" cy="76944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/>
              <a:t>ছবির</a:t>
            </a:r>
            <a:r>
              <a:rPr lang="en-US" sz="4400" dirty="0" smtClean="0"/>
              <a:t> </a:t>
            </a:r>
            <a:r>
              <a:rPr lang="en-US" sz="4400" dirty="0" err="1" smtClean="0"/>
              <a:t>সাথে</a:t>
            </a:r>
            <a:r>
              <a:rPr lang="en-US" sz="4400" dirty="0" smtClean="0"/>
              <a:t> </a:t>
            </a:r>
            <a:r>
              <a:rPr lang="en-US" sz="4400" dirty="0" err="1" smtClean="0"/>
              <a:t>পড়ি</a:t>
            </a:r>
            <a:endParaRPr lang="en-US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1447800" y="5562600"/>
            <a:ext cx="6858000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হাজি</a:t>
            </a:r>
            <a:r>
              <a:rPr lang="en-US" dirty="0" smtClean="0"/>
              <a:t> </a:t>
            </a:r>
            <a:r>
              <a:rPr lang="en-US" dirty="0" err="1" smtClean="0"/>
              <a:t>মুহসিন</a:t>
            </a:r>
            <a:r>
              <a:rPr lang="en-US" dirty="0" smtClean="0"/>
              <a:t> </a:t>
            </a:r>
            <a:r>
              <a:rPr lang="en-US" dirty="0" err="1" smtClean="0"/>
              <a:t>রাতের</a:t>
            </a:r>
            <a:r>
              <a:rPr lang="en-US" dirty="0" smtClean="0"/>
              <a:t> </a:t>
            </a:r>
            <a:r>
              <a:rPr lang="en-US" dirty="0" err="1" smtClean="0"/>
              <a:t>পাহারাদারকে</a:t>
            </a:r>
            <a:r>
              <a:rPr lang="en-US" dirty="0" smtClean="0"/>
              <a:t> </a:t>
            </a:r>
            <a:r>
              <a:rPr lang="en-US" dirty="0" err="1" smtClean="0"/>
              <a:t>ডাকলেন</a:t>
            </a:r>
            <a:r>
              <a:rPr lang="en-US" dirty="0" smtClean="0"/>
              <a:t> । </a:t>
            </a:r>
            <a:r>
              <a:rPr lang="en-US" dirty="0" err="1" smtClean="0"/>
              <a:t>সে</a:t>
            </a:r>
            <a:r>
              <a:rPr lang="en-US" dirty="0" smtClean="0"/>
              <a:t> </a:t>
            </a:r>
            <a:r>
              <a:rPr lang="en-US" dirty="0" err="1" smtClean="0"/>
              <a:t>লোকটিকে</a:t>
            </a:r>
            <a:r>
              <a:rPr lang="en-US" dirty="0" smtClean="0"/>
              <a:t> </a:t>
            </a:r>
            <a:r>
              <a:rPr lang="en-US" dirty="0" err="1" smtClean="0"/>
              <a:t>বের</a:t>
            </a:r>
            <a:r>
              <a:rPr lang="en-US" dirty="0" smtClean="0"/>
              <a:t> </a:t>
            </a:r>
            <a:r>
              <a:rPr lang="en-US" dirty="0" err="1" smtClean="0"/>
              <a:t>করে</a:t>
            </a:r>
            <a:r>
              <a:rPr lang="en-US" dirty="0" smtClean="0"/>
              <a:t> </a:t>
            </a:r>
            <a:r>
              <a:rPr lang="en-US" dirty="0" err="1" smtClean="0"/>
              <a:t>আনল</a:t>
            </a:r>
            <a:r>
              <a:rPr lang="en-US" dirty="0" smtClean="0"/>
              <a:t> । </a:t>
            </a:r>
            <a:r>
              <a:rPr lang="en-US" dirty="0" err="1" smtClean="0"/>
              <a:t>পাহারাদার</a:t>
            </a:r>
            <a:r>
              <a:rPr lang="en-US" dirty="0" smtClean="0"/>
              <a:t> </a:t>
            </a:r>
            <a:r>
              <a:rPr lang="en-US" dirty="0" err="1" smtClean="0"/>
              <a:t>লোকটিকে</a:t>
            </a:r>
            <a:r>
              <a:rPr lang="en-US" dirty="0" smtClean="0"/>
              <a:t> </a:t>
            </a:r>
            <a:r>
              <a:rPr lang="en-US" dirty="0" err="1" smtClean="0"/>
              <a:t>থানায়</a:t>
            </a:r>
            <a:r>
              <a:rPr lang="en-US" dirty="0" smtClean="0"/>
              <a:t> </a:t>
            </a:r>
            <a:r>
              <a:rPr lang="en-US" dirty="0" err="1" smtClean="0"/>
              <a:t>দিতে</a:t>
            </a:r>
            <a:r>
              <a:rPr lang="en-US" dirty="0" smtClean="0"/>
              <a:t> </a:t>
            </a:r>
            <a:r>
              <a:rPr lang="en-US" dirty="0" err="1" smtClean="0"/>
              <a:t>চাইল</a:t>
            </a:r>
            <a:r>
              <a:rPr lang="en-US" dirty="0" smtClean="0"/>
              <a:t> ।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787" y="1833562"/>
            <a:ext cx="6958013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162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71" t="-567" r="1971" b="18167"/>
          <a:stretch/>
        </p:blipFill>
        <p:spPr>
          <a:xfrm>
            <a:off x="1371600" y="304800"/>
            <a:ext cx="7029450" cy="30202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76400" y="4038600"/>
            <a:ext cx="6724650" cy="230832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গভীর</a:t>
            </a:r>
            <a:r>
              <a:rPr lang="en-US" dirty="0" smtClean="0"/>
              <a:t> </a:t>
            </a:r>
            <a:r>
              <a:rPr lang="en-US" dirty="0" err="1" smtClean="0"/>
              <a:t>রাত</a:t>
            </a:r>
            <a:r>
              <a:rPr lang="en-US" dirty="0" smtClean="0"/>
              <a:t> । </a:t>
            </a:r>
            <a:r>
              <a:rPr lang="en-US" dirty="0" err="1" smtClean="0"/>
              <a:t>চারদিক</a:t>
            </a:r>
            <a:r>
              <a:rPr lang="en-US" dirty="0" smtClean="0"/>
              <a:t> </a:t>
            </a:r>
            <a:r>
              <a:rPr lang="en-US" dirty="0" err="1" smtClean="0"/>
              <a:t>নীরব</a:t>
            </a:r>
            <a:r>
              <a:rPr lang="en-US" dirty="0" smtClean="0"/>
              <a:t> । </a:t>
            </a:r>
            <a:r>
              <a:rPr lang="en-US" dirty="0" err="1" smtClean="0"/>
              <a:t>হাজি</a:t>
            </a:r>
            <a:r>
              <a:rPr lang="en-US" dirty="0" smtClean="0"/>
              <a:t> </a:t>
            </a:r>
            <a:r>
              <a:rPr lang="en-US" dirty="0" err="1" smtClean="0"/>
              <a:t>মুহম্মদ</a:t>
            </a:r>
            <a:r>
              <a:rPr lang="en-US" dirty="0" smtClean="0"/>
              <a:t> </a:t>
            </a:r>
            <a:r>
              <a:rPr lang="en-US" dirty="0" err="1" smtClean="0"/>
              <a:t>মুহসিন</a:t>
            </a:r>
            <a:r>
              <a:rPr lang="en-US" dirty="0" smtClean="0"/>
              <a:t> </a:t>
            </a:r>
            <a:r>
              <a:rPr lang="en-US" dirty="0" err="1" smtClean="0"/>
              <a:t>ঘুমিয়ে</a:t>
            </a:r>
            <a:r>
              <a:rPr lang="en-US" dirty="0" smtClean="0"/>
              <a:t> </a:t>
            </a:r>
            <a:r>
              <a:rPr lang="en-US" dirty="0" err="1" smtClean="0"/>
              <a:t>আছেন</a:t>
            </a:r>
            <a:r>
              <a:rPr lang="en-US" dirty="0" smtClean="0"/>
              <a:t> ।  </a:t>
            </a:r>
            <a:r>
              <a:rPr lang="en-US" dirty="0" err="1" smtClean="0"/>
              <a:t>শেষ</a:t>
            </a:r>
            <a:r>
              <a:rPr lang="en-US" dirty="0" smtClean="0"/>
              <a:t> </a:t>
            </a:r>
            <a:r>
              <a:rPr lang="en-US" dirty="0" err="1" smtClean="0"/>
              <a:t>রাতে</a:t>
            </a:r>
            <a:r>
              <a:rPr lang="en-US" dirty="0" smtClean="0"/>
              <a:t> </a:t>
            </a:r>
            <a:r>
              <a:rPr lang="en-US" dirty="0" err="1" smtClean="0"/>
              <a:t>খুটখাট</a:t>
            </a:r>
            <a:r>
              <a:rPr lang="en-US" dirty="0" smtClean="0"/>
              <a:t> </a:t>
            </a:r>
            <a:r>
              <a:rPr lang="en-US" dirty="0" err="1" smtClean="0"/>
              <a:t>শব্দে</a:t>
            </a:r>
            <a:r>
              <a:rPr lang="en-US" dirty="0" smtClean="0"/>
              <a:t> </a:t>
            </a:r>
            <a:r>
              <a:rPr lang="en-US" dirty="0" err="1" smtClean="0"/>
              <a:t>তাঁর</a:t>
            </a:r>
            <a:r>
              <a:rPr lang="en-US" dirty="0" smtClean="0"/>
              <a:t> </a:t>
            </a:r>
            <a:r>
              <a:rPr lang="en-US" dirty="0" err="1" smtClean="0"/>
              <a:t>ঘুম</a:t>
            </a:r>
            <a:r>
              <a:rPr lang="en-US" dirty="0" smtClean="0"/>
              <a:t> </a:t>
            </a:r>
            <a:r>
              <a:rPr lang="en-US" dirty="0" err="1" smtClean="0"/>
              <a:t>ভেঙে</a:t>
            </a:r>
            <a:r>
              <a:rPr lang="en-US" dirty="0" smtClean="0"/>
              <a:t> </a:t>
            </a:r>
            <a:r>
              <a:rPr lang="en-US" dirty="0" err="1" smtClean="0"/>
              <a:t>গেল</a:t>
            </a:r>
            <a:r>
              <a:rPr lang="en-US" dirty="0" smtClean="0"/>
              <a:t> । </a:t>
            </a:r>
            <a:r>
              <a:rPr lang="en-US" dirty="0" err="1" smtClean="0"/>
              <a:t>তিনি</a:t>
            </a:r>
            <a:r>
              <a:rPr lang="en-US" dirty="0" smtClean="0"/>
              <a:t> </a:t>
            </a:r>
            <a:r>
              <a:rPr lang="en-US" dirty="0" err="1" smtClean="0"/>
              <a:t>উঠে</a:t>
            </a:r>
            <a:r>
              <a:rPr lang="en-US" dirty="0" smtClean="0"/>
              <a:t> </a:t>
            </a:r>
            <a:r>
              <a:rPr lang="en-US" dirty="0" err="1" smtClean="0"/>
              <a:t>অআলেো</a:t>
            </a:r>
            <a:r>
              <a:rPr lang="en-US" dirty="0" smtClean="0"/>
              <a:t> </a:t>
            </a:r>
            <a:r>
              <a:rPr lang="en-US" dirty="0" err="1" smtClean="0"/>
              <a:t>জ্বালালেন</a:t>
            </a:r>
            <a:r>
              <a:rPr lang="en-US" dirty="0" smtClean="0"/>
              <a:t> । </a:t>
            </a:r>
            <a:r>
              <a:rPr lang="en-US" dirty="0" err="1" smtClean="0"/>
              <a:t>কিন্তদু</a:t>
            </a:r>
            <a:r>
              <a:rPr lang="en-US" dirty="0" smtClean="0"/>
              <a:t> </a:t>
            </a:r>
            <a:r>
              <a:rPr lang="en-US" dirty="0" err="1" smtClean="0"/>
              <a:t>ঘরে</a:t>
            </a:r>
            <a:r>
              <a:rPr lang="en-US" dirty="0" smtClean="0"/>
              <a:t> </a:t>
            </a:r>
            <a:r>
              <a:rPr lang="en-US" dirty="0" err="1" smtClean="0"/>
              <a:t>তেমন</a:t>
            </a:r>
            <a:r>
              <a:rPr lang="en-US" dirty="0" smtClean="0"/>
              <a:t> </a:t>
            </a:r>
            <a:r>
              <a:rPr lang="en-US" dirty="0" err="1" smtClean="0"/>
              <a:t>কিছুই</a:t>
            </a:r>
            <a:r>
              <a:rPr lang="en-US" dirty="0" smtClean="0"/>
              <a:t> </a:t>
            </a:r>
            <a:r>
              <a:rPr lang="en-US" dirty="0" err="1" smtClean="0"/>
              <a:t>দেখতে</a:t>
            </a:r>
            <a:r>
              <a:rPr lang="en-US" dirty="0" smtClean="0"/>
              <a:t> </a:t>
            </a:r>
            <a:r>
              <a:rPr lang="en-US" dirty="0" err="1" smtClean="0"/>
              <a:t>পেলেন</a:t>
            </a:r>
            <a:r>
              <a:rPr lang="en-US" dirty="0" smtClean="0"/>
              <a:t> </a:t>
            </a:r>
            <a:r>
              <a:rPr lang="en-US" dirty="0" err="1" smtClean="0"/>
              <a:t>না</a:t>
            </a:r>
            <a:r>
              <a:rPr lang="en-US" dirty="0" smtClean="0"/>
              <a:t> ।</a:t>
            </a:r>
            <a:r>
              <a:rPr lang="en-US" dirty="0" err="1" smtClean="0"/>
              <a:t>তাঁর</a:t>
            </a:r>
            <a:r>
              <a:rPr lang="en-US" dirty="0" smtClean="0"/>
              <a:t> </a:t>
            </a:r>
            <a:r>
              <a:rPr lang="en-US" dirty="0" err="1" smtClean="0"/>
              <a:t>মনে</a:t>
            </a:r>
            <a:r>
              <a:rPr lang="en-US" dirty="0" smtClean="0"/>
              <a:t> </a:t>
            </a:r>
            <a:r>
              <a:rPr lang="en-US" dirty="0" err="1" smtClean="0"/>
              <a:t>হলো</a:t>
            </a:r>
            <a:r>
              <a:rPr lang="en-US" dirty="0" smtClean="0"/>
              <a:t> </a:t>
            </a:r>
            <a:r>
              <a:rPr lang="en-US" dirty="0" err="1" smtClean="0"/>
              <a:t>ইঁদুর</a:t>
            </a:r>
            <a:r>
              <a:rPr lang="en-US" dirty="0" smtClean="0"/>
              <a:t> </a:t>
            </a:r>
            <a:r>
              <a:rPr lang="en-US" dirty="0" err="1" smtClean="0"/>
              <a:t>হতে</a:t>
            </a:r>
            <a:r>
              <a:rPr lang="en-US" dirty="0" smtClean="0"/>
              <a:t> </a:t>
            </a:r>
            <a:r>
              <a:rPr lang="en-US" dirty="0" err="1" smtClean="0"/>
              <a:t>পারে</a:t>
            </a:r>
            <a:r>
              <a:rPr lang="en-US" dirty="0" smtClean="0"/>
              <a:t> । </a:t>
            </a:r>
            <a:r>
              <a:rPr lang="en-US" dirty="0" err="1" smtClean="0"/>
              <a:t>হয়তো</a:t>
            </a:r>
            <a:r>
              <a:rPr lang="en-US" dirty="0" smtClean="0"/>
              <a:t> </a:t>
            </a:r>
            <a:r>
              <a:rPr lang="en-US" dirty="0" err="1" smtClean="0"/>
              <a:t>খাটের</a:t>
            </a:r>
            <a:r>
              <a:rPr lang="en-US" dirty="0" smtClean="0"/>
              <a:t> </a:t>
            </a:r>
            <a:r>
              <a:rPr lang="en-US" dirty="0" err="1" smtClean="0"/>
              <a:t>নিচে</a:t>
            </a:r>
            <a:r>
              <a:rPr lang="en-US" dirty="0" smtClean="0"/>
              <a:t> </a:t>
            </a:r>
            <a:r>
              <a:rPr lang="en-US" dirty="0" err="1" smtClean="0"/>
              <a:t>লুকিয়েছে</a:t>
            </a:r>
            <a:r>
              <a:rPr lang="en-US" dirty="0" smtClean="0"/>
              <a:t> ।</a:t>
            </a:r>
            <a:r>
              <a:rPr lang="en-US" dirty="0" err="1" smtClean="0"/>
              <a:t>তিনি</a:t>
            </a:r>
            <a:r>
              <a:rPr lang="en-US" dirty="0" smtClean="0"/>
              <a:t> </a:t>
            </a:r>
            <a:r>
              <a:rPr lang="en-US" dirty="0" err="1" smtClean="0"/>
              <a:t>খাটের</a:t>
            </a:r>
            <a:r>
              <a:rPr lang="en-US" dirty="0" smtClean="0"/>
              <a:t> </a:t>
            </a:r>
            <a:r>
              <a:rPr lang="en-US" dirty="0" err="1" smtClean="0"/>
              <a:t>নিচে</a:t>
            </a:r>
            <a:r>
              <a:rPr lang="en-US" dirty="0" smtClean="0"/>
              <a:t> </a:t>
            </a:r>
            <a:r>
              <a:rPr lang="en-US" dirty="0" err="1" smtClean="0"/>
              <a:t>তাকালেন</a:t>
            </a:r>
            <a:r>
              <a:rPr lang="en-US" dirty="0" smtClean="0"/>
              <a:t> । </a:t>
            </a:r>
            <a:r>
              <a:rPr lang="en-US" dirty="0" err="1" smtClean="0"/>
              <a:t>দেখলেন</a:t>
            </a:r>
            <a:r>
              <a:rPr lang="en-US" dirty="0" smtClean="0"/>
              <a:t> </a:t>
            </a:r>
            <a:r>
              <a:rPr lang="en-US" dirty="0" err="1" smtClean="0"/>
              <a:t>একজন</a:t>
            </a:r>
            <a:r>
              <a:rPr lang="en-US" dirty="0" smtClean="0"/>
              <a:t> </a:t>
            </a:r>
            <a:r>
              <a:rPr lang="en-US" dirty="0" err="1" smtClean="0"/>
              <a:t>লোক</a:t>
            </a:r>
            <a:r>
              <a:rPr lang="en-US" dirty="0" smtClean="0"/>
              <a:t> । </a:t>
            </a:r>
            <a:r>
              <a:rPr lang="en-US" dirty="0" err="1" smtClean="0"/>
              <a:t>লোকটাকে</a:t>
            </a:r>
            <a:r>
              <a:rPr lang="en-US" dirty="0" smtClean="0"/>
              <a:t> </a:t>
            </a:r>
            <a:r>
              <a:rPr lang="en-US" dirty="0" err="1" smtClean="0"/>
              <a:t>বের</a:t>
            </a:r>
            <a:r>
              <a:rPr lang="en-US" dirty="0" smtClean="0"/>
              <a:t> </a:t>
            </a:r>
            <a:r>
              <a:rPr lang="en-US" dirty="0" err="1" smtClean="0"/>
              <a:t>হয়ে</a:t>
            </a:r>
            <a:r>
              <a:rPr lang="en-US" dirty="0" smtClean="0"/>
              <a:t> </a:t>
            </a:r>
            <a:r>
              <a:rPr lang="en-US" dirty="0" err="1" smtClean="0"/>
              <a:t>আসতে</a:t>
            </a:r>
            <a:r>
              <a:rPr lang="en-US" dirty="0" smtClean="0"/>
              <a:t> </a:t>
            </a:r>
            <a:r>
              <a:rPr lang="en-US" dirty="0" err="1" smtClean="0"/>
              <a:t>বললেন</a:t>
            </a:r>
            <a:r>
              <a:rPr lang="en-US" dirty="0" smtClean="0"/>
              <a:t> । </a:t>
            </a:r>
            <a:r>
              <a:rPr lang="en-US" dirty="0" err="1" smtClean="0"/>
              <a:t>লোকটি</a:t>
            </a:r>
            <a:r>
              <a:rPr lang="en-US" dirty="0" smtClean="0"/>
              <a:t> </a:t>
            </a:r>
            <a:r>
              <a:rPr lang="en-US" dirty="0" err="1" smtClean="0"/>
              <a:t>ভয়ে</a:t>
            </a:r>
            <a:r>
              <a:rPr lang="en-US" dirty="0" smtClean="0"/>
              <a:t> </a:t>
            </a:r>
            <a:r>
              <a:rPr lang="en-US" dirty="0" err="1" smtClean="0"/>
              <a:t>বের</a:t>
            </a:r>
            <a:r>
              <a:rPr lang="en-US" dirty="0" smtClean="0"/>
              <a:t> </a:t>
            </a:r>
            <a:r>
              <a:rPr lang="en-US" dirty="0" err="1" smtClean="0"/>
              <a:t>হতে</a:t>
            </a:r>
            <a:r>
              <a:rPr lang="en-US" dirty="0" smtClean="0"/>
              <a:t> </a:t>
            </a:r>
            <a:r>
              <a:rPr lang="en-US" dirty="0" err="1" smtClean="0"/>
              <a:t>চাইল</a:t>
            </a:r>
            <a:r>
              <a:rPr lang="en-US" dirty="0" smtClean="0"/>
              <a:t> </a:t>
            </a:r>
            <a:r>
              <a:rPr lang="en-US" dirty="0" err="1" smtClean="0"/>
              <a:t>না</a:t>
            </a:r>
            <a:r>
              <a:rPr lang="en-US" dirty="0" smtClean="0"/>
              <a:t> ।</a:t>
            </a:r>
            <a:r>
              <a:rPr lang="en-US" dirty="0" err="1" smtClean="0"/>
              <a:t>হাজি</a:t>
            </a:r>
            <a:r>
              <a:rPr lang="en-US" dirty="0"/>
              <a:t> </a:t>
            </a:r>
            <a:r>
              <a:rPr lang="en-US" dirty="0" err="1" smtClean="0"/>
              <a:t>মুহসিন</a:t>
            </a:r>
            <a:r>
              <a:rPr lang="en-US" dirty="0" smtClean="0"/>
              <a:t> </a:t>
            </a:r>
            <a:r>
              <a:rPr lang="en-US" dirty="0" err="1" smtClean="0"/>
              <a:t>বাড়ির</a:t>
            </a:r>
            <a:r>
              <a:rPr lang="en-US" dirty="0" smtClean="0"/>
              <a:t> </a:t>
            </a:r>
            <a:r>
              <a:rPr lang="en-US" dirty="0" err="1" smtClean="0"/>
              <a:t>পাহারাদারকে</a:t>
            </a:r>
            <a:r>
              <a:rPr lang="en-US" dirty="0" smtClean="0"/>
              <a:t> </a:t>
            </a:r>
            <a:r>
              <a:rPr lang="en-US" dirty="0" err="1" smtClean="0"/>
              <a:t>ডাকলেন</a:t>
            </a:r>
            <a:r>
              <a:rPr lang="en-US" dirty="0" smtClean="0"/>
              <a:t> । </a:t>
            </a:r>
            <a:r>
              <a:rPr lang="en-US" dirty="0" err="1" smtClean="0"/>
              <a:t>সে</a:t>
            </a:r>
            <a:r>
              <a:rPr lang="en-US" dirty="0" smtClean="0"/>
              <a:t> </a:t>
            </a:r>
            <a:r>
              <a:rPr lang="en-US" dirty="0" err="1" smtClean="0"/>
              <a:t>লেোকটি</a:t>
            </a:r>
            <a:r>
              <a:rPr lang="en-US" dirty="0" smtClean="0"/>
              <a:t> </a:t>
            </a:r>
            <a:r>
              <a:rPr lang="en-US" dirty="0" err="1" smtClean="0"/>
              <a:t>বের</a:t>
            </a:r>
            <a:r>
              <a:rPr lang="en-US" dirty="0" smtClean="0"/>
              <a:t> </a:t>
            </a:r>
            <a:r>
              <a:rPr lang="en-US" dirty="0" err="1" smtClean="0"/>
              <a:t>করে</a:t>
            </a:r>
            <a:r>
              <a:rPr lang="en-US" dirty="0" smtClean="0"/>
              <a:t> </a:t>
            </a:r>
            <a:r>
              <a:rPr lang="en-US" dirty="0" err="1" smtClean="0"/>
              <a:t>আনল</a:t>
            </a:r>
            <a:r>
              <a:rPr lang="en-US" dirty="0" smtClean="0"/>
              <a:t> । </a:t>
            </a:r>
            <a:r>
              <a:rPr lang="en-US" dirty="0" err="1" smtClean="0"/>
              <a:t>পাহারাদার</a:t>
            </a:r>
            <a:r>
              <a:rPr lang="en-US" dirty="0" smtClean="0"/>
              <a:t> </a:t>
            </a:r>
            <a:r>
              <a:rPr lang="en-US" dirty="0" err="1" smtClean="0"/>
              <a:t>লোকটিকে</a:t>
            </a:r>
            <a:r>
              <a:rPr lang="en-US" dirty="0" smtClean="0"/>
              <a:t> </a:t>
            </a:r>
            <a:r>
              <a:rPr lang="en-US" dirty="0" err="1" smtClean="0"/>
              <a:t>থানায়</a:t>
            </a:r>
            <a:r>
              <a:rPr lang="en-US" dirty="0" smtClean="0"/>
              <a:t> </a:t>
            </a:r>
            <a:r>
              <a:rPr lang="en-US" dirty="0" err="1" smtClean="0"/>
              <a:t>দিতে</a:t>
            </a:r>
            <a:r>
              <a:rPr lang="en-US" dirty="0" smtClean="0"/>
              <a:t> </a:t>
            </a:r>
            <a:r>
              <a:rPr lang="en-US" dirty="0" err="1" smtClean="0"/>
              <a:t>চাইল</a:t>
            </a:r>
            <a:r>
              <a:rPr lang="en-US" dirty="0" smtClean="0"/>
              <a:t> ।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193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76400" y="4038600"/>
            <a:ext cx="6724650" cy="230832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গভীর</a:t>
            </a:r>
            <a:r>
              <a:rPr lang="en-US" dirty="0" smtClean="0"/>
              <a:t> </a:t>
            </a:r>
            <a:r>
              <a:rPr lang="en-US" dirty="0" err="1" smtClean="0"/>
              <a:t>রাত</a:t>
            </a:r>
            <a:r>
              <a:rPr lang="en-US" dirty="0" smtClean="0"/>
              <a:t> । </a:t>
            </a:r>
            <a:r>
              <a:rPr lang="en-US" dirty="0" err="1" smtClean="0"/>
              <a:t>চারদিক</a:t>
            </a:r>
            <a:r>
              <a:rPr lang="en-US" dirty="0" smtClean="0"/>
              <a:t> </a:t>
            </a:r>
            <a:r>
              <a:rPr lang="en-US" dirty="0" err="1" smtClean="0"/>
              <a:t>নীরব</a:t>
            </a:r>
            <a:r>
              <a:rPr lang="en-US" dirty="0" smtClean="0"/>
              <a:t> । </a:t>
            </a:r>
            <a:r>
              <a:rPr lang="en-US" dirty="0" err="1" smtClean="0"/>
              <a:t>হাজি</a:t>
            </a:r>
            <a:r>
              <a:rPr lang="en-US" dirty="0" smtClean="0"/>
              <a:t> </a:t>
            </a:r>
            <a:r>
              <a:rPr lang="en-US" dirty="0" err="1" smtClean="0"/>
              <a:t>মুহম্মদ</a:t>
            </a:r>
            <a:r>
              <a:rPr lang="en-US" dirty="0" smtClean="0"/>
              <a:t> </a:t>
            </a:r>
            <a:r>
              <a:rPr lang="en-US" dirty="0" err="1" smtClean="0"/>
              <a:t>মুহসিন</a:t>
            </a:r>
            <a:r>
              <a:rPr lang="en-US" dirty="0" smtClean="0"/>
              <a:t> </a:t>
            </a:r>
            <a:r>
              <a:rPr lang="en-US" dirty="0" err="1" smtClean="0"/>
              <a:t>ঘুমিয়ে</a:t>
            </a:r>
            <a:r>
              <a:rPr lang="en-US" dirty="0" smtClean="0"/>
              <a:t> </a:t>
            </a:r>
            <a:r>
              <a:rPr lang="en-US" dirty="0" err="1" smtClean="0"/>
              <a:t>আছেন</a:t>
            </a:r>
            <a:r>
              <a:rPr lang="en-US" dirty="0" smtClean="0"/>
              <a:t> ।  </a:t>
            </a:r>
            <a:r>
              <a:rPr lang="en-US" dirty="0" err="1" smtClean="0"/>
              <a:t>শেষ</a:t>
            </a:r>
            <a:r>
              <a:rPr lang="en-US" dirty="0" smtClean="0"/>
              <a:t> </a:t>
            </a:r>
            <a:r>
              <a:rPr lang="en-US" dirty="0" err="1" smtClean="0"/>
              <a:t>রাতে</a:t>
            </a:r>
            <a:r>
              <a:rPr lang="en-US" dirty="0" smtClean="0"/>
              <a:t> </a:t>
            </a:r>
            <a:r>
              <a:rPr lang="en-US" dirty="0" err="1" smtClean="0"/>
              <a:t>খুটখাট</a:t>
            </a:r>
            <a:r>
              <a:rPr lang="en-US" dirty="0" smtClean="0"/>
              <a:t> </a:t>
            </a:r>
            <a:r>
              <a:rPr lang="en-US" dirty="0" err="1" smtClean="0"/>
              <a:t>শব্দে</a:t>
            </a:r>
            <a:r>
              <a:rPr lang="en-US" dirty="0" smtClean="0"/>
              <a:t> </a:t>
            </a:r>
            <a:r>
              <a:rPr lang="en-US" dirty="0" err="1" smtClean="0"/>
              <a:t>তাঁর</a:t>
            </a:r>
            <a:r>
              <a:rPr lang="en-US" dirty="0" smtClean="0"/>
              <a:t> </a:t>
            </a:r>
            <a:r>
              <a:rPr lang="en-US" dirty="0" err="1" smtClean="0"/>
              <a:t>ঘুম</a:t>
            </a:r>
            <a:r>
              <a:rPr lang="en-US" dirty="0" smtClean="0"/>
              <a:t> </a:t>
            </a:r>
            <a:r>
              <a:rPr lang="en-US" dirty="0" err="1" smtClean="0"/>
              <a:t>ভেঙে</a:t>
            </a:r>
            <a:r>
              <a:rPr lang="en-US" dirty="0" smtClean="0"/>
              <a:t> </a:t>
            </a:r>
            <a:r>
              <a:rPr lang="en-US" dirty="0" err="1" smtClean="0"/>
              <a:t>গেল</a:t>
            </a:r>
            <a:r>
              <a:rPr lang="en-US" dirty="0" smtClean="0"/>
              <a:t> । </a:t>
            </a:r>
            <a:r>
              <a:rPr lang="en-US" dirty="0" err="1" smtClean="0"/>
              <a:t>তিনি</a:t>
            </a:r>
            <a:r>
              <a:rPr lang="en-US" dirty="0" smtClean="0"/>
              <a:t> </a:t>
            </a:r>
            <a:r>
              <a:rPr lang="en-US" dirty="0" err="1" smtClean="0"/>
              <a:t>উঠে</a:t>
            </a:r>
            <a:r>
              <a:rPr lang="en-US" dirty="0" smtClean="0"/>
              <a:t> </a:t>
            </a:r>
            <a:r>
              <a:rPr lang="en-US" dirty="0" err="1" smtClean="0"/>
              <a:t>অআলেো</a:t>
            </a:r>
            <a:r>
              <a:rPr lang="en-US" dirty="0" smtClean="0"/>
              <a:t> </a:t>
            </a:r>
            <a:r>
              <a:rPr lang="en-US" dirty="0" err="1" smtClean="0"/>
              <a:t>জ্বালালেন</a:t>
            </a:r>
            <a:r>
              <a:rPr lang="en-US" dirty="0" smtClean="0"/>
              <a:t> । </a:t>
            </a:r>
            <a:r>
              <a:rPr lang="en-US" dirty="0" err="1" smtClean="0"/>
              <a:t>কিন্তদু</a:t>
            </a:r>
            <a:r>
              <a:rPr lang="en-US" dirty="0" smtClean="0"/>
              <a:t> </a:t>
            </a:r>
            <a:r>
              <a:rPr lang="en-US" dirty="0" err="1" smtClean="0"/>
              <a:t>ঘরে</a:t>
            </a:r>
            <a:r>
              <a:rPr lang="en-US" dirty="0" smtClean="0"/>
              <a:t> </a:t>
            </a:r>
            <a:r>
              <a:rPr lang="en-US" dirty="0" err="1" smtClean="0"/>
              <a:t>তেমন</a:t>
            </a:r>
            <a:r>
              <a:rPr lang="en-US" dirty="0" smtClean="0"/>
              <a:t> </a:t>
            </a:r>
            <a:r>
              <a:rPr lang="en-US" dirty="0" err="1" smtClean="0"/>
              <a:t>কিছুই</a:t>
            </a:r>
            <a:r>
              <a:rPr lang="en-US" dirty="0" smtClean="0"/>
              <a:t> </a:t>
            </a:r>
            <a:r>
              <a:rPr lang="en-US" dirty="0" err="1" smtClean="0"/>
              <a:t>দেখতে</a:t>
            </a:r>
            <a:r>
              <a:rPr lang="en-US" dirty="0" smtClean="0"/>
              <a:t> </a:t>
            </a:r>
            <a:r>
              <a:rPr lang="en-US" dirty="0" err="1" smtClean="0"/>
              <a:t>পেলেন</a:t>
            </a:r>
            <a:r>
              <a:rPr lang="en-US" dirty="0" smtClean="0"/>
              <a:t> </a:t>
            </a:r>
            <a:r>
              <a:rPr lang="en-US" dirty="0" err="1" smtClean="0"/>
              <a:t>না</a:t>
            </a:r>
            <a:r>
              <a:rPr lang="en-US" dirty="0" smtClean="0"/>
              <a:t> ।</a:t>
            </a:r>
            <a:r>
              <a:rPr lang="en-US" dirty="0" err="1" smtClean="0"/>
              <a:t>তাঁর</a:t>
            </a:r>
            <a:r>
              <a:rPr lang="en-US" dirty="0" smtClean="0"/>
              <a:t> </a:t>
            </a:r>
            <a:r>
              <a:rPr lang="en-US" dirty="0" err="1" smtClean="0"/>
              <a:t>মনে</a:t>
            </a:r>
            <a:r>
              <a:rPr lang="en-US" dirty="0" smtClean="0"/>
              <a:t> </a:t>
            </a:r>
            <a:r>
              <a:rPr lang="en-US" dirty="0" err="1" smtClean="0"/>
              <a:t>হলো</a:t>
            </a:r>
            <a:r>
              <a:rPr lang="en-US" dirty="0" smtClean="0"/>
              <a:t> </a:t>
            </a:r>
            <a:r>
              <a:rPr lang="en-US" dirty="0" err="1" smtClean="0"/>
              <a:t>ইঁদুর</a:t>
            </a:r>
            <a:r>
              <a:rPr lang="en-US" dirty="0" smtClean="0"/>
              <a:t> </a:t>
            </a:r>
            <a:r>
              <a:rPr lang="en-US" dirty="0" err="1" smtClean="0"/>
              <a:t>হতে</a:t>
            </a:r>
            <a:r>
              <a:rPr lang="en-US" dirty="0" smtClean="0"/>
              <a:t> </a:t>
            </a:r>
            <a:r>
              <a:rPr lang="en-US" dirty="0" err="1" smtClean="0"/>
              <a:t>পারে</a:t>
            </a:r>
            <a:r>
              <a:rPr lang="en-US" dirty="0" smtClean="0"/>
              <a:t> । </a:t>
            </a:r>
            <a:r>
              <a:rPr lang="en-US" dirty="0" err="1" smtClean="0"/>
              <a:t>হয়তো</a:t>
            </a:r>
            <a:r>
              <a:rPr lang="en-US" dirty="0" smtClean="0"/>
              <a:t> </a:t>
            </a:r>
            <a:r>
              <a:rPr lang="en-US" dirty="0" err="1" smtClean="0"/>
              <a:t>খাটের</a:t>
            </a:r>
            <a:r>
              <a:rPr lang="en-US" dirty="0" smtClean="0"/>
              <a:t> </a:t>
            </a:r>
            <a:r>
              <a:rPr lang="en-US" dirty="0" err="1" smtClean="0"/>
              <a:t>নিচে</a:t>
            </a:r>
            <a:r>
              <a:rPr lang="en-US" dirty="0" smtClean="0"/>
              <a:t> </a:t>
            </a:r>
            <a:r>
              <a:rPr lang="en-US" dirty="0" err="1" smtClean="0"/>
              <a:t>লুকিয়েছে</a:t>
            </a:r>
            <a:r>
              <a:rPr lang="en-US" dirty="0" smtClean="0"/>
              <a:t> ।</a:t>
            </a:r>
            <a:r>
              <a:rPr lang="en-US" dirty="0" err="1" smtClean="0"/>
              <a:t>তিনি</a:t>
            </a:r>
            <a:r>
              <a:rPr lang="en-US" dirty="0" smtClean="0"/>
              <a:t> </a:t>
            </a:r>
            <a:r>
              <a:rPr lang="en-US" dirty="0" err="1" smtClean="0"/>
              <a:t>খাটের</a:t>
            </a:r>
            <a:r>
              <a:rPr lang="en-US" dirty="0" smtClean="0"/>
              <a:t> </a:t>
            </a:r>
            <a:r>
              <a:rPr lang="en-US" dirty="0" err="1" smtClean="0"/>
              <a:t>নিচে</a:t>
            </a:r>
            <a:r>
              <a:rPr lang="en-US" dirty="0" smtClean="0"/>
              <a:t> </a:t>
            </a:r>
            <a:r>
              <a:rPr lang="en-US" dirty="0" err="1" smtClean="0"/>
              <a:t>তাকালেন</a:t>
            </a:r>
            <a:r>
              <a:rPr lang="en-US" dirty="0" smtClean="0"/>
              <a:t> । </a:t>
            </a:r>
            <a:r>
              <a:rPr lang="en-US" dirty="0" err="1" smtClean="0"/>
              <a:t>দেখলেন</a:t>
            </a:r>
            <a:r>
              <a:rPr lang="en-US" dirty="0" smtClean="0"/>
              <a:t> </a:t>
            </a:r>
            <a:r>
              <a:rPr lang="en-US" dirty="0" err="1" smtClean="0"/>
              <a:t>একজন</a:t>
            </a:r>
            <a:r>
              <a:rPr lang="en-US" dirty="0" smtClean="0"/>
              <a:t> </a:t>
            </a:r>
            <a:r>
              <a:rPr lang="en-US" dirty="0" err="1" smtClean="0"/>
              <a:t>লোক</a:t>
            </a:r>
            <a:r>
              <a:rPr lang="en-US" dirty="0" smtClean="0"/>
              <a:t> । </a:t>
            </a:r>
            <a:r>
              <a:rPr lang="en-US" dirty="0" err="1" smtClean="0"/>
              <a:t>লোকটাকে</a:t>
            </a:r>
            <a:r>
              <a:rPr lang="en-US" dirty="0" smtClean="0"/>
              <a:t> </a:t>
            </a:r>
            <a:r>
              <a:rPr lang="en-US" dirty="0" err="1" smtClean="0"/>
              <a:t>বের</a:t>
            </a:r>
            <a:r>
              <a:rPr lang="en-US" dirty="0" smtClean="0"/>
              <a:t> </a:t>
            </a:r>
            <a:r>
              <a:rPr lang="en-US" dirty="0" err="1" smtClean="0"/>
              <a:t>হয়ে</a:t>
            </a:r>
            <a:r>
              <a:rPr lang="en-US" dirty="0" smtClean="0"/>
              <a:t> </a:t>
            </a:r>
            <a:r>
              <a:rPr lang="en-US" dirty="0" err="1" smtClean="0"/>
              <a:t>আসতে</a:t>
            </a:r>
            <a:r>
              <a:rPr lang="en-US" dirty="0" smtClean="0"/>
              <a:t> </a:t>
            </a:r>
            <a:r>
              <a:rPr lang="en-US" dirty="0" err="1" smtClean="0"/>
              <a:t>বললেন</a:t>
            </a:r>
            <a:r>
              <a:rPr lang="en-US" dirty="0" smtClean="0"/>
              <a:t> । </a:t>
            </a:r>
            <a:r>
              <a:rPr lang="en-US" dirty="0" err="1" smtClean="0"/>
              <a:t>লোকটি</a:t>
            </a:r>
            <a:r>
              <a:rPr lang="en-US" dirty="0" smtClean="0"/>
              <a:t> </a:t>
            </a:r>
            <a:r>
              <a:rPr lang="en-US" dirty="0" err="1" smtClean="0"/>
              <a:t>ভয়ে</a:t>
            </a:r>
            <a:r>
              <a:rPr lang="en-US" dirty="0" smtClean="0"/>
              <a:t> </a:t>
            </a:r>
            <a:r>
              <a:rPr lang="en-US" dirty="0" err="1" smtClean="0"/>
              <a:t>বের</a:t>
            </a:r>
            <a:r>
              <a:rPr lang="en-US" dirty="0" smtClean="0"/>
              <a:t> </a:t>
            </a:r>
            <a:r>
              <a:rPr lang="en-US" dirty="0" err="1" smtClean="0"/>
              <a:t>হতে</a:t>
            </a:r>
            <a:r>
              <a:rPr lang="en-US" dirty="0" smtClean="0"/>
              <a:t> </a:t>
            </a:r>
            <a:r>
              <a:rPr lang="en-US" dirty="0" err="1" smtClean="0"/>
              <a:t>চাইল</a:t>
            </a:r>
            <a:r>
              <a:rPr lang="en-US" dirty="0" smtClean="0"/>
              <a:t> </a:t>
            </a:r>
            <a:r>
              <a:rPr lang="en-US" dirty="0" err="1" smtClean="0"/>
              <a:t>না</a:t>
            </a:r>
            <a:r>
              <a:rPr lang="en-US" dirty="0" smtClean="0"/>
              <a:t> ।</a:t>
            </a:r>
            <a:r>
              <a:rPr lang="en-US" dirty="0" err="1" smtClean="0"/>
              <a:t>হাজি</a:t>
            </a:r>
            <a:r>
              <a:rPr lang="en-US" dirty="0"/>
              <a:t> </a:t>
            </a:r>
            <a:r>
              <a:rPr lang="en-US" dirty="0" err="1" smtClean="0"/>
              <a:t>মুহসিন</a:t>
            </a:r>
            <a:r>
              <a:rPr lang="en-US" dirty="0" smtClean="0"/>
              <a:t> </a:t>
            </a:r>
            <a:r>
              <a:rPr lang="en-US" dirty="0" err="1" smtClean="0"/>
              <a:t>বাড়ির</a:t>
            </a:r>
            <a:r>
              <a:rPr lang="en-US" dirty="0" smtClean="0"/>
              <a:t> </a:t>
            </a:r>
            <a:r>
              <a:rPr lang="en-US" dirty="0" err="1" smtClean="0"/>
              <a:t>পাহারাদারকে</a:t>
            </a:r>
            <a:r>
              <a:rPr lang="en-US" dirty="0" smtClean="0"/>
              <a:t> </a:t>
            </a:r>
            <a:r>
              <a:rPr lang="en-US" dirty="0" err="1" smtClean="0"/>
              <a:t>ডাকলেন</a:t>
            </a:r>
            <a:r>
              <a:rPr lang="en-US" dirty="0" smtClean="0"/>
              <a:t> । </a:t>
            </a:r>
            <a:r>
              <a:rPr lang="en-US" dirty="0" err="1" smtClean="0"/>
              <a:t>সে</a:t>
            </a:r>
            <a:r>
              <a:rPr lang="en-US" dirty="0" smtClean="0"/>
              <a:t> </a:t>
            </a:r>
            <a:r>
              <a:rPr lang="en-US" dirty="0" err="1" smtClean="0"/>
              <a:t>লেোকটি</a:t>
            </a:r>
            <a:r>
              <a:rPr lang="en-US" dirty="0" smtClean="0"/>
              <a:t> </a:t>
            </a:r>
            <a:r>
              <a:rPr lang="en-US" dirty="0" err="1" smtClean="0"/>
              <a:t>বের</a:t>
            </a:r>
            <a:r>
              <a:rPr lang="en-US" dirty="0" smtClean="0"/>
              <a:t> </a:t>
            </a:r>
            <a:r>
              <a:rPr lang="en-US" dirty="0" err="1" smtClean="0"/>
              <a:t>করে</a:t>
            </a:r>
            <a:r>
              <a:rPr lang="en-US" dirty="0" smtClean="0"/>
              <a:t> </a:t>
            </a:r>
            <a:r>
              <a:rPr lang="en-US" dirty="0" err="1" smtClean="0"/>
              <a:t>আনল</a:t>
            </a:r>
            <a:r>
              <a:rPr lang="en-US" dirty="0" smtClean="0"/>
              <a:t> । </a:t>
            </a:r>
            <a:r>
              <a:rPr lang="en-US" dirty="0" err="1" smtClean="0"/>
              <a:t>পাহারাদার</a:t>
            </a:r>
            <a:r>
              <a:rPr lang="en-US" dirty="0" smtClean="0"/>
              <a:t> </a:t>
            </a:r>
            <a:r>
              <a:rPr lang="en-US" dirty="0" err="1" smtClean="0"/>
              <a:t>লোকটিকে</a:t>
            </a:r>
            <a:r>
              <a:rPr lang="en-US" dirty="0" smtClean="0"/>
              <a:t> </a:t>
            </a:r>
            <a:r>
              <a:rPr lang="en-US" dirty="0" err="1" smtClean="0"/>
              <a:t>থানায়</a:t>
            </a:r>
            <a:r>
              <a:rPr lang="en-US" dirty="0" smtClean="0"/>
              <a:t> </a:t>
            </a:r>
            <a:r>
              <a:rPr lang="en-US" dirty="0" err="1" smtClean="0"/>
              <a:t>দিতে</a:t>
            </a:r>
            <a:r>
              <a:rPr lang="en-US" dirty="0" smtClean="0"/>
              <a:t> </a:t>
            </a:r>
            <a:r>
              <a:rPr lang="en-US" dirty="0" err="1" smtClean="0"/>
              <a:t>চাইল</a:t>
            </a:r>
            <a:r>
              <a:rPr lang="en-US" dirty="0" smtClean="0"/>
              <a:t> ।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37" y="381000"/>
            <a:ext cx="5895975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308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76400" y="4038600"/>
            <a:ext cx="6724650" cy="230832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গভীর</a:t>
            </a:r>
            <a:r>
              <a:rPr lang="en-US" dirty="0" smtClean="0"/>
              <a:t> </a:t>
            </a:r>
            <a:r>
              <a:rPr lang="en-US" dirty="0" err="1" smtClean="0"/>
              <a:t>রাত</a:t>
            </a:r>
            <a:r>
              <a:rPr lang="en-US" dirty="0" smtClean="0"/>
              <a:t> । </a:t>
            </a:r>
            <a:r>
              <a:rPr lang="en-US" dirty="0" err="1" smtClean="0"/>
              <a:t>চারদিক</a:t>
            </a:r>
            <a:r>
              <a:rPr lang="en-US" dirty="0" smtClean="0"/>
              <a:t> </a:t>
            </a:r>
            <a:r>
              <a:rPr lang="en-US" dirty="0" err="1" smtClean="0"/>
              <a:t>নীরব</a:t>
            </a:r>
            <a:r>
              <a:rPr lang="en-US" dirty="0" smtClean="0"/>
              <a:t> । </a:t>
            </a:r>
            <a:r>
              <a:rPr lang="en-US" dirty="0" err="1" smtClean="0"/>
              <a:t>হাজি</a:t>
            </a:r>
            <a:r>
              <a:rPr lang="en-US" dirty="0" smtClean="0"/>
              <a:t> </a:t>
            </a:r>
            <a:r>
              <a:rPr lang="en-US" dirty="0" err="1" smtClean="0"/>
              <a:t>মুহম্মদ</a:t>
            </a:r>
            <a:r>
              <a:rPr lang="en-US" dirty="0" smtClean="0"/>
              <a:t> </a:t>
            </a:r>
            <a:r>
              <a:rPr lang="en-US" dirty="0" err="1" smtClean="0"/>
              <a:t>মুহসিন</a:t>
            </a:r>
            <a:r>
              <a:rPr lang="en-US" dirty="0" smtClean="0"/>
              <a:t> </a:t>
            </a:r>
            <a:r>
              <a:rPr lang="en-US" dirty="0" err="1" smtClean="0"/>
              <a:t>ঘুমিয়ে</a:t>
            </a:r>
            <a:r>
              <a:rPr lang="en-US" dirty="0" smtClean="0"/>
              <a:t> </a:t>
            </a:r>
            <a:r>
              <a:rPr lang="en-US" dirty="0" err="1" smtClean="0"/>
              <a:t>আছেন</a:t>
            </a:r>
            <a:r>
              <a:rPr lang="en-US" dirty="0" smtClean="0"/>
              <a:t> ।  </a:t>
            </a:r>
            <a:r>
              <a:rPr lang="en-US" dirty="0" err="1" smtClean="0"/>
              <a:t>শেষ</a:t>
            </a:r>
            <a:r>
              <a:rPr lang="en-US" dirty="0" smtClean="0"/>
              <a:t> </a:t>
            </a:r>
            <a:r>
              <a:rPr lang="en-US" dirty="0" err="1" smtClean="0"/>
              <a:t>রাতে</a:t>
            </a:r>
            <a:r>
              <a:rPr lang="en-US" dirty="0" smtClean="0"/>
              <a:t> </a:t>
            </a:r>
            <a:r>
              <a:rPr lang="en-US" dirty="0" err="1" smtClean="0"/>
              <a:t>খুটখাট</a:t>
            </a:r>
            <a:r>
              <a:rPr lang="en-US" dirty="0" smtClean="0"/>
              <a:t> </a:t>
            </a:r>
            <a:r>
              <a:rPr lang="en-US" dirty="0" err="1" smtClean="0"/>
              <a:t>শব্দে</a:t>
            </a:r>
            <a:r>
              <a:rPr lang="en-US" dirty="0" smtClean="0"/>
              <a:t> </a:t>
            </a:r>
            <a:r>
              <a:rPr lang="en-US" dirty="0" err="1" smtClean="0"/>
              <a:t>তাঁর</a:t>
            </a:r>
            <a:r>
              <a:rPr lang="en-US" dirty="0" smtClean="0"/>
              <a:t> </a:t>
            </a:r>
            <a:r>
              <a:rPr lang="en-US" dirty="0" err="1" smtClean="0"/>
              <a:t>ঘুম</a:t>
            </a:r>
            <a:r>
              <a:rPr lang="en-US" dirty="0" smtClean="0"/>
              <a:t> </a:t>
            </a:r>
            <a:r>
              <a:rPr lang="en-US" dirty="0" err="1" smtClean="0"/>
              <a:t>ভেঙে</a:t>
            </a:r>
            <a:r>
              <a:rPr lang="en-US" dirty="0" smtClean="0"/>
              <a:t> </a:t>
            </a:r>
            <a:r>
              <a:rPr lang="en-US" dirty="0" err="1" smtClean="0"/>
              <a:t>গেল</a:t>
            </a:r>
            <a:r>
              <a:rPr lang="en-US" dirty="0" smtClean="0"/>
              <a:t> । </a:t>
            </a:r>
            <a:r>
              <a:rPr lang="en-US" dirty="0" err="1" smtClean="0"/>
              <a:t>তিনি</a:t>
            </a:r>
            <a:r>
              <a:rPr lang="en-US" dirty="0" smtClean="0"/>
              <a:t> </a:t>
            </a:r>
            <a:r>
              <a:rPr lang="en-US" dirty="0" err="1" smtClean="0"/>
              <a:t>উঠে</a:t>
            </a:r>
            <a:r>
              <a:rPr lang="en-US" dirty="0" smtClean="0"/>
              <a:t> </a:t>
            </a:r>
            <a:r>
              <a:rPr lang="en-US" dirty="0" err="1" smtClean="0"/>
              <a:t>অআলেো</a:t>
            </a:r>
            <a:r>
              <a:rPr lang="en-US" dirty="0" smtClean="0"/>
              <a:t> </a:t>
            </a:r>
            <a:r>
              <a:rPr lang="en-US" dirty="0" err="1" smtClean="0"/>
              <a:t>জ্বালালেন</a:t>
            </a:r>
            <a:r>
              <a:rPr lang="en-US" dirty="0" smtClean="0"/>
              <a:t> । </a:t>
            </a:r>
            <a:r>
              <a:rPr lang="en-US" dirty="0" err="1" smtClean="0"/>
              <a:t>কিন্তদু</a:t>
            </a:r>
            <a:r>
              <a:rPr lang="en-US" dirty="0" smtClean="0"/>
              <a:t> </a:t>
            </a:r>
            <a:r>
              <a:rPr lang="en-US" dirty="0" err="1" smtClean="0"/>
              <a:t>ঘরে</a:t>
            </a:r>
            <a:r>
              <a:rPr lang="en-US" dirty="0" smtClean="0"/>
              <a:t> </a:t>
            </a:r>
            <a:r>
              <a:rPr lang="en-US" dirty="0" err="1" smtClean="0"/>
              <a:t>তেমন</a:t>
            </a:r>
            <a:r>
              <a:rPr lang="en-US" dirty="0" smtClean="0"/>
              <a:t> </a:t>
            </a:r>
            <a:r>
              <a:rPr lang="en-US" dirty="0" err="1" smtClean="0"/>
              <a:t>কিছুই</a:t>
            </a:r>
            <a:r>
              <a:rPr lang="en-US" dirty="0" smtClean="0"/>
              <a:t> </a:t>
            </a:r>
            <a:r>
              <a:rPr lang="en-US" dirty="0" err="1" smtClean="0"/>
              <a:t>দেখতে</a:t>
            </a:r>
            <a:r>
              <a:rPr lang="en-US" dirty="0" smtClean="0"/>
              <a:t> </a:t>
            </a:r>
            <a:r>
              <a:rPr lang="en-US" dirty="0" err="1" smtClean="0"/>
              <a:t>পেলেন</a:t>
            </a:r>
            <a:r>
              <a:rPr lang="en-US" dirty="0" smtClean="0"/>
              <a:t> </a:t>
            </a:r>
            <a:r>
              <a:rPr lang="en-US" dirty="0" err="1" smtClean="0"/>
              <a:t>না</a:t>
            </a:r>
            <a:r>
              <a:rPr lang="en-US" dirty="0" smtClean="0"/>
              <a:t> ।</a:t>
            </a:r>
            <a:r>
              <a:rPr lang="en-US" dirty="0" err="1" smtClean="0"/>
              <a:t>তাঁর</a:t>
            </a:r>
            <a:r>
              <a:rPr lang="en-US" dirty="0" smtClean="0"/>
              <a:t> </a:t>
            </a:r>
            <a:r>
              <a:rPr lang="en-US" dirty="0" err="1" smtClean="0"/>
              <a:t>মনে</a:t>
            </a:r>
            <a:r>
              <a:rPr lang="en-US" dirty="0" smtClean="0"/>
              <a:t> </a:t>
            </a:r>
            <a:r>
              <a:rPr lang="en-US" dirty="0" err="1" smtClean="0"/>
              <a:t>হলো</a:t>
            </a:r>
            <a:r>
              <a:rPr lang="en-US" dirty="0" smtClean="0"/>
              <a:t> </a:t>
            </a:r>
            <a:r>
              <a:rPr lang="en-US" dirty="0" err="1" smtClean="0"/>
              <a:t>ইঁদুর</a:t>
            </a:r>
            <a:r>
              <a:rPr lang="en-US" dirty="0" smtClean="0"/>
              <a:t> </a:t>
            </a:r>
            <a:r>
              <a:rPr lang="en-US" dirty="0" err="1" smtClean="0"/>
              <a:t>হতে</a:t>
            </a:r>
            <a:r>
              <a:rPr lang="en-US" dirty="0" smtClean="0"/>
              <a:t> </a:t>
            </a:r>
            <a:r>
              <a:rPr lang="en-US" dirty="0" err="1" smtClean="0"/>
              <a:t>পারে</a:t>
            </a:r>
            <a:r>
              <a:rPr lang="en-US" dirty="0" smtClean="0"/>
              <a:t> । </a:t>
            </a:r>
            <a:r>
              <a:rPr lang="en-US" dirty="0" err="1" smtClean="0"/>
              <a:t>হয়তো</a:t>
            </a:r>
            <a:r>
              <a:rPr lang="en-US" dirty="0" smtClean="0"/>
              <a:t> </a:t>
            </a:r>
            <a:r>
              <a:rPr lang="en-US" dirty="0" err="1" smtClean="0"/>
              <a:t>খাটের</a:t>
            </a:r>
            <a:r>
              <a:rPr lang="en-US" dirty="0" smtClean="0"/>
              <a:t> </a:t>
            </a:r>
            <a:r>
              <a:rPr lang="en-US" dirty="0" err="1" smtClean="0"/>
              <a:t>নিচে</a:t>
            </a:r>
            <a:r>
              <a:rPr lang="en-US" dirty="0" smtClean="0"/>
              <a:t> </a:t>
            </a:r>
            <a:r>
              <a:rPr lang="en-US" dirty="0" err="1" smtClean="0"/>
              <a:t>লুকিয়েছে</a:t>
            </a:r>
            <a:r>
              <a:rPr lang="en-US" dirty="0" smtClean="0"/>
              <a:t> ।</a:t>
            </a:r>
            <a:r>
              <a:rPr lang="en-US" dirty="0" err="1" smtClean="0"/>
              <a:t>তিনি</a:t>
            </a:r>
            <a:r>
              <a:rPr lang="en-US" dirty="0" smtClean="0"/>
              <a:t> </a:t>
            </a:r>
            <a:r>
              <a:rPr lang="en-US" dirty="0" err="1" smtClean="0"/>
              <a:t>খাটের</a:t>
            </a:r>
            <a:r>
              <a:rPr lang="en-US" dirty="0" smtClean="0"/>
              <a:t> </a:t>
            </a:r>
            <a:r>
              <a:rPr lang="en-US" dirty="0" err="1" smtClean="0"/>
              <a:t>নিচে</a:t>
            </a:r>
            <a:r>
              <a:rPr lang="en-US" dirty="0" smtClean="0"/>
              <a:t> </a:t>
            </a:r>
            <a:r>
              <a:rPr lang="en-US" dirty="0" err="1" smtClean="0"/>
              <a:t>তাকালেন</a:t>
            </a:r>
            <a:r>
              <a:rPr lang="en-US" dirty="0" smtClean="0"/>
              <a:t> । </a:t>
            </a:r>
            <a:r>
              <a:rPr lang="en-US" dirty="0" err="1" smtClean="0"/>
              <a:t>দেখলেন</a:t>
            </a:r>
            <a:r>
              <a:rPr lang="en-US" dirty="0" smtClean="0"/>
              <a:t> </a:t>
            </a:r>
            <a:r>
              <a:rPr lang="en-US" dirty="0" err="1" smtClean="0"/>
              <a:t>একজন</a:t>
            </a:r>
            <a:r>
              <a:rPr lang="en-US" dirty="0" smtClean="0"/>
              <a:t> </a:t>
            </a:r>
            <a:r>
              <a:rPr lang="en-US" dirty="0" err="1" smtClean="0"/>
              <a:t>লোক</a:t>
            </a:r>
            <a:r>
              <a:rPr lang="en-US" dirty="0" smtClean="0"/>
              <a:t> । </a:t>
            </a:r>
            <a:r>
              <a:rPr lang="en-US" dirty="0" err="1" smtClean="0"/>
              <a:t>লোকটাকে</a:t>
            </a:r>
            <a:r>
              <a:rPr lang="en-US" dirty="0" smtClean="0"/>
              <a:t> </a:t>
            </a:r>
            <a:r>
              <a:rPr lang="en-US" dirty="0" err="1" smtClean="0"/>
              <a:t>বের</a:t>
            </a:r>
            <a:r>
              <a:rPr lang="en-US" dirty="0" smtClean="0"/>
              <a:t> </a:t>
            </a:r>
            <a:r>
              <a:rPr lang="en-US" dirty="0" err="1" smtClean="0"/>
              <a:t>হয়ে</a:t>
            </a:r>
            <a:r>
              <a:rPr lang="en-US" dirty="0" smtClean="0"/>
              <a:t> </a:t>
            </a:r>
            <a:r>
              <a:rPr lang="en-US" dirty="0" err="1" smtClean="0"/>
              <a:t>আসতে</a:t>
            </a:r>
            <a:r>
              <a:rPr lang="en-US" dirty="0" smtClean="0"/>
              <a:t> </a:t>
            </a:r>
            <a:r>
              <a:rPr lang="en-US" dirty="0" err="1" smtClean="0"/>
              <a:t>বললেন</a:t>
            </a:r>
            <a:r>
              <a:rPr lang="en-US" dirty="0" smtClean="0"/>
              <a:t> । </a:t>
            </a:r>
            <a:r>
              <a:rPr lang="en-US" dirty="0" err="1" smtClean="0"/>
              <a:t>লোকটি</a:t>
            </a:r>
            <a:r>
              <a:rPr lang="en-US" dirty="0" smtClean="0"/>
              <a:t> </a:t>
            </a:r>
            <a:r>
              <a:rPr lang="en-US" dirty="0" err="1" smtClean="0"/>
              <a:t>ভয়ে</a:t>
            </a:r>
            <a:r>
              <a:rPr lang="en-US" dirty="0" smtClean="0"/>
              <a:t> </a:t>
            </a:r>
            <a:r>
              <a:rPr lang="en-US" dirty="0" err="1" smtClean="0"/>
              <a:t>বের</a:t>
            </a:r>
            <a:r>
              <a:rPr lang="en-US" dirty="0" smtClean="0"/>
              <a:t> </a:t>
            </a:r>
            <a:r>
              <a:rPr lang="en-US" dirty="0" err="1" smtClean="0"/>
              <a:t>হতে</a:t>
            </a:r>
            <a:r>
              <a:rPr lang="en-US" dirty="0" smtClean="0"/>
              <a:t> </a:t>
            </a:r>
            <a:r>
              <a:rPr lang="en-US" dirty="0" err="1" smtClean="0"/>
              <a:t>চাইল</a:t>
            </a:r>
            <a:r>
              <a:rPr lang="en-US" dirty="0" smtClean="0"/>
              <a:t> </a:t>
            </a:r>
            <a:r>
              <a:rPr lang="en-US" dirty="0" err="1" smtClean="0"/>
              <a:t>না</a:t>
            </a:r>
            <a:r>
              <a:rPr lang="en-US" dirty="0" smtClean="0"/>
              <a:t> ।</a:t>
            </a:r>
            <a:r>
              <a:rPr lang="en-US" dirty="0" err="1" smtClean="0"/>
              <a:t>হাজি</a:t>
            </a:r>
            <a:r>
              <a:rPr lang="en-US" dirty="0"/>
              <a:t> </a:t>
            </a:r>
            <a:r>
              <a:rPr lang="en-US" dirty="0" err="1" smtClean="0"/>
              <a:t>মুহসিন</a:t>
            </a:r>
            <a:r>
              <a:rPr lang="en-US" dirty="0" smtClean="0"/>
              <a:t> </a:t>
            </a:r>
            <a:r>
              <a:rPr lang="en-US" dirty="0" err="1" smtClean="0"/>
              <a:t>বাড়ির</a:t>
            </a:r>
            <a:r>
              <a:rPr lang="en-US" dirty="0" smtClean="0"/>
              <a:t> </a:t>
            </a:r>
            <a:r>
              <a:rPr lang="en-US" dirty="0" err="1" smtClean="0"/>
              <a:t>পাহারাদারকে</a:t>
            </a:r>
            <a:r>
              <a:rPr lang="en-US" dirty="0" smtClean="0"/>
              <a:t> </a:t>
            </a:r>
            <a:r>
              <a:rPr lang="en-US" dirty="0" err="1" smtClean="0"/>
              <a:t>ডাকলেন</a:t>
            </a:r>
            <a:r>
              <a:rPr lang="en-US" dirty="0" smtClean="0"/>
              <a:t> । </a:t>
            </a:r>
            <a:r>
              <a:rPr lang="en-US" dirty="0" err="1" smtClean="0"/>
              <a:t>সে</a:t>
            </a:r>
            <a:r>
              <a:rPr lang="en-US" dirty="0" smtClean="0"/>
              <a:t> </a:t>
            </a:r>
            <a:r>
              <a:rPr lang="en-US" dirty="0" err="1" smtClean="0"/>
              <a:t>লেোকটি</a:t>
            </a:r>
            <a:r>
              <a:rPr lang="en-US" dirty="0" smtClean="0"/>
              <a:t> </a:t>
            </a:r>
            <a:r>
              <a:rPr lang="en-US" dirty="0" err="1" smtClean="0"/>
              <a:t>বের</a:t>
            </a:r>
            <a:r>
              <a:rPr lang="en-US" dirty="0" smtClean="0"/>
              <a:t> </a:t>
            </a:r>
            <a:r>
              <a:rPr lang="en-US" dirty="0" err="1" smtClean="0"/>
              <a:t>করে</a:t>
            </a:r>
            <a:r>
              <a:rPr lang="en-US" dirty="0" smtClean="0"/>
              <a:t> </a:t>
            </a:r>
            <a:r>
              <a:rPr lang="en-US" dirty="0" err="1" smtClean="0"/>
              <a:t>আনল</a:t>
            </a:r>
            <a:r>
              <a:rPr lang="en-US" dirty="0" smtClean="0"/>
              <a:t> । </a:t>
            </a:r>
            <a:r>
              <a:rPr lang="en-US" dirty="0" err="1" smtClean="0"/>
              <a:t>পাহারাদার</a:t>
            </a:r>
            <a:r>
              <a:rPr lang="en-US" dirty="0" smtClean="0"/>
              <a:t> </a:t>
            </a:r>
            <a:r>
              <a:rPr lang="en-US" dirty="0" err="1" smtClean="0"/>
              <a:t>লোকটিকে</a:t>
            </a:r>
            <a:r>
              <a:rPr lang="en-US" dirty="0" smtClean="0"/>
              <a:t> </a:t>
            </a:r>
            <a:r>
              <a:rPr lang="en-US" dirty="0" err="1" smtClean="0"/>
              <a:t>থানায়</a:t>
            </a:r>
            <a:r>
              <a:rPr lang="en-US" dirty="0" smtClean="0"/>
              <a:t> </a:t>
            </a:r>
            <a:r>
              <a:rPr lang="en-US" dirty="0" err="1" smtClean="0"/>
              <a:t>দিতে</a:t>
            </a:r>
            <a:r>
              <a:rPr lang="en-US" dirty="0" smtClean="0"/>
              <a:t> </a:t>
            </a:r>
            <a:r>
              <a:rPr lang="en-US" dirty="0" err="1" smtClean="0"/>
              <a:t>চাইল</a:t>
            </a:r>
            <a:r>
              <a:rPr lang="en-US" dirty="0" smtClean="0"/>
              <a:t> ।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380" y="381000"/>
            <a:ext cx="716280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308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76400" y="4038600"/>
            <a:ext cx="6724650" cy="230832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গভীর</a:t>
            </a:r>
            <a:r>
              <a:rPr lang="en-US" dirty="0" smtClean="0"/>
              <a:t> </a:t>
            </a:r>
            <a:r>
              <a:rPr lang="en-US" dirty="0" err="1" smtClean="0"/>
              <a:t>রাত</a:t>
            </a:r>
            <a:r>
              <a:rPr lang="en-US" dirty="0" smtClean="0"/>
              <a:t> । </a:t>
            </a:r>
            <a:r>
              <a:rPr lang="en-US" dirty="0" err="1" smtClean="0"/>
              <a:t>চারদিক</a:t>
            </a:r>
            <a:r>
              <a:rPr lang="en-US" dirty="0" smtClean="0"/>
              <a:t> </a:t>
            </a:r>
            <a:r>
              <a:rPr lang="en-US" dirty="0" err="1" smtClean="0"/>
              <a:t>নীরব</a:t>
            </a:r>
            <a:r>
              <a:rPr lang="en-US" dirty="0" smtClean="0"/>
              <a:t> । </a:t>
            </a:r>
            <a:r>
              <a:rPr lang="en-US" dirty="0" err="1" smtClean="0"/>
              <a:t>হাজি</a:t>
            </a:r>
            <a:r>
              <a:rPr lang="en-US" dirty="0" smtClean="0"/>
              <a:t> </a:t>
            </a:r>
            <a:r>
              <a:rPr lang="en-US" dirty="0" err="1" smtClean="0"/>
              <a:t>মুহম্মদ</a:t>
            </a:r>
            <a:r>
              <a:rPr lang="en-US" dirty="0" smtClean="0"/>
              <a:t> </a:t>
            </a:r>
            <a:r>
              <a:rPr lang="en-US" dirty="0" err="1" smtClean="0"/>
              <a:t>মুহসিন</a:t>
            </a:r>
            <a:r>
              <a:rPr lang="en-US" dirty="0" smtClean="0"/>
              <a:t> </a:t>
            </a:r>
            <a:r>
              <a:rPr lang="en-US" dirty="0" err="1" smtClean="0"/>
              <a:t>ঘুমিয়ে</a:t>
            </a:r>
            <a:r>
              <a:rPr lang="en-US" dirty="0" smtClean="0"/>
              <a:t> </a:t>
            </a:r>
            <a:r>
              <a:rPr lang="en-US" dirty="0" err="1" smtClean="0"/>
              <a:t>আছেন</a:t>
            </a:r>
            <a:r>
              <a:rPr lang="en-US" dirty="0" smtClean="0"/>
              <a:t> ।  </a:t>
            </a:r>
            <a:r>
              <a:rPr lang="en-US" dirty="0" err="1" smtClean="0"/>
              <a:t>শেষ</a:t>
            </a:r>
            <a:r>
              <a:rPr lang="en-US" dirty="0" smtClean="0"/>
              <a:t> </a:t>
            </a:r>
            <a:r>
              <a:rPr lang="en-US" dirty="0" err="1" smtClean="0"/>
              <a:t>রাতে</a:t>
            </a:r>
            <a:r>
              <a:rPr lang="en-US" dirty="0" smtClean="0"/>
              <a:t> </a:t>
            </a:r>
            <a:r>
              <a:rPr lang="en-US" dirty="0" err="1" smtClean="0"/>
              <a:t>খুটখাট</a:t>
            </a:r>
            <a:r>
              <a:rPr lang="en-US" dirty="0" smtClean="0"/>
              <a:t> </a:t>
            </a:r>
            <a:r>
              <a:rPr lang="en-US" dirty="0" err="1" smtClean="0"/>
              <a:t>শব্দে</a:t>
            </a:r>
            <a:r>
              <a:rPr lang="en-US" dirty="0" smtClean="0"/>
              <a:t> </a:t>
            </a:r>
            <a:r>
              <a:rPr lang="en-US" dirty="0" err="1" smtClean="0"/>
              <a:t>তাঁর</a:t>
            </a:r>
            <a:r>
              <a:rPr lang="en-US" dirty="0" smtClean="0"/>
              <a:t> </a:t>
            </a:r>
            <a:r>
              <a:rPr lang="en-US" dirty="0" err="1" smtClean="0"/>
              <a:t>ঘুম</a:t>
            </a:r>
            <a:r>
              <a:rPr lang="en-US" dirty="0" smtClean="0"/>
              <a:t> </a:t>
            </a:r>
            <a:r>
              <a:rPr lang="en-US" dirty="0" err="1" smtClean="0"/>
              <a:t>ভেঙে</a:t>
            </a:r>
            <a:r>
              <a:rPr lang="en-US" dirty="0" smtClean="0"/>
              <a:t> </a:t>
            </a:r>
            <a:r>
              <a:rPr lang="en-US" dirty="0" err="1" smtClean="0"/>
              <a:t>গেল</a:t>
            </a:r>
            <a:r>
              <a:rPr lang="en-US" dirty="0" smtClean="0"/>
              <a:t> । </a:t>
            </a:r>
            <a:r>
              <a:rPr lang="en-US" dirty="0" err="1" smtClean="0"/>
              <a:t>তিনি</a:t>
            </a:r>
            <a:r>
              <a:rPr lang="en-US" dirty="0" smtClean="0"/>
              <a:t> </a:t>
            </a:r>
            <a:r>
              <a:rPr lang="en-US" dirty="0" err="1" smtClean="0"/>
              <a:t>উঠে</a:t>
            </a:r>
            <a:r>
              <a:rPr lang="en-US" dirty="0" smtClean="0"/>
              <a:t> </a:t>
            </a:r>
            <a:r>
              <a:rPr lang="en-US" dirty="0" err="1" smtClean="0"/>
              <a:t>অআলেো</a:t>
            </a:r>
            <a:r>
              <a:rPr lang="en-US" dirty="0" smtClean="0"/>
              <a:t> </a:t>
            </a:r>
            <a:r>
              <a:rPr lang="en-US" dirty="0" err="1" smtClean="0"/>
              <a:t>জ্বালালেন</a:t>
            </a:r>
            <a:r>
              <a:rPr lang="en-US" dirty="0" smtClean="0"/>
              <a:t> । </a:t>
            </a:r>
            <a:r>
              <a:rPr lang="en-US" dirty="0" err="1" smtClean="0"/>
              <a:t>কিন্তদু</a:t>
            </a:r>
            <a:r>
              <a:rPr lang="en-US" dirty="0" smtClean="0"/>
              <a:t> </a:t>
            </a:r>
            <a:r>
              <a:rPr lang="en-US" dirty="0" err="1" smtClean="0"/>
              <a:t>ঘরে</a:t>
            </a:r>
            <a:r>
              <a:rPr lang="en-US" dirty="0" smtClean="0"/>
              <a:t> </a:t>
            </a:r>
            <a:r>
              <a:rPr lang="en-US" dirty="0" err="1" smtClean="0"/>
              <a:t>তেমন</a:t>
            </a:r>
            <a:r>
              <a:rPr lang="en-US" dirty="0" smtClean="0"/>
              <a:t> </a:t>
            </a:r>
            <a:r>
              <a:rPr lang="en-US" dirty="0" err="1" smtClean="0"/>
              <a:t>কিছুই</a:t>
            </a:r>
            <a:r>
              <a:rPr lang="en-US" dirty="0" smtClean="0"/>
              <a:t> </a:t>
            </a:r>
            <a:r>
              <a:rPr lang="en-US" dirty="0" err="1" smtClean="0"/>
              <a:t>দেখতে</a:t>
            </a:r>
            <a:r>
              <a:rPr lang="en-US" dirty="0" smtClean="0"/>
              <a:t> </a:t>
            </a:r>
            <a:r>
              <a:rPr lang="en-US" dirty="0" err="1" smtClean="0"/>
              <a:t>পেলেন</a:t>
            </a:r>
            <a:r>
              <a:rPr lang="en-US" dirty="0" smtClean="0"/>
              <a:t> </a:t>
            </a:r>
            <a:r>
              <a:rPr lang="en-US" dirty="0" err="1" smtClean="0"/>
              <a:t>না</a:t>
            </a:r>
            <a:r>
              <a:rPr lang="en-US" dirty="0" smtClean="0"/>
              <a:t> ।</a:t>
            </a:r>
            <a:r>
              <a:rPr lang="en-US" dirty="0" err="1" smtClean="0"/>
              <a:t>তাঁর</a:t>
            </a:r>
            <a:r>
              <a:rPr lang="en-US" dirty="0" smtClean="0"/>
              <a:t> </a:t>
            </a:r>
            <a:r>
              <a:rPr lang="en-US" dirty="0" err="1" smtClean="0"/>
              <a:t>মনে</a:t>
            </a:r>
            <a:r>
              <a:rPr lang="en-US" dirty="0" smtClean="0"/>
              <a:t> </a:t>
            </a:r>
            <a:r>
              <a:rPr lang="en-US" dirty="0" err="1" smtClean="0"/>
              <a:t>হলো</a:t>
            </a:r>
            <a:r>
              <a:rPr lang="en-US" dirty="0" smtClean="0"/>
              <a:t> </a:t>
            </a:r>
            <a:r>
              <a:rPr lang="en-US" dirty="0" err="1" smtClean="0"/>
              <a:t>ইঁদুর</a:t>
            </a:r>
            <a:r>
              <a:rPr lang="en-US" dirty="0" smtClean="0"/>
              <a:t> </a:t>
            </a:r>
            <a:r>
              <a:rPr lang="en-US" dirty="0" err="1" smtClean="0"/>
              <a:t>হতে</a:t>
            </a:r>
            <a:r>
              <a:rPr lang="en-US" dirty="0" smtClean="0"/>
              <a:t> </a:t>
            </a:r>
            <a:r>
              <a:rPr lang="en-US" dirty="0" err="1" smtClean="0"/>
              <a:t>পারে</a:t>
            </a:r>
            <a:r>
              <a:rPr lang="en-US" dirty="0" smtClean="0"/>
              <a:t> । </a:t>
            </a:r>
            <a:r>
              <a:rPr lang="en-US" dirty="0" err="1" smtClean="0"/>
              <a:t>হয়তো</a:t>
            </a:r>
            <a:r>
              <a:rPr lang="en-US" dirty="0" smtClean="0"/>
              <a:t> </a:t>
            </a:r>
            <a:r>
              <a:rPr lang="en-US" dirty="0" err="1" smtClean="0"/>
              <a:t>খাটের</a:t>
            </a:r>
            <a:r>
              <a:rPr lang="en-US" dirty="0" smtClean="0"/>
              <a:t> </a:t>
            </a:r>
            <a:r>
              <a:rPr lang="en-US" dirty="0" err="1" smtClean="0"/>
              <a:t>নিচে</a:t>
            </a:r>
            <a:r>
              <a:rPr lang="en-US" dirty="0" smtClean="0"/>
              <a:t> </a:t>
            </a:r>
            <a:r>
              <a:rPr lang="en-US" dirty="0" err="1" smtClean="0"/>
              <a:t>লুকিয়েছে</a:t>
            </a:r>
            <a:r>
              <a:rPr lang="en-US" dirty="0" smtClean="0"/>
              <a:t> ।</a:t>
            </a:r>
            <a:r>
              <a:rPr lang="en-US" dirty="0" err="1" smtClean="0"/>
              <a:t>তিনি</a:t>
            </a:r>
            <a:r>
              <a:rPr lang="en-US" dirty="0" smtClean="0"/>
              <a:t> </a:t>
            </a:r>
            <a:r>
              <a:rPr lang="en-US" dirty="0" err="1" smtClean="0"/>
              <a:t>খাটের</a:t>
            </a:r>
            <a:r>
              <a:rPr lang="en-US" dirty="0" smtClean="0"/>
              <a:t> </a:t>
            </a:r>
            <a:r>
              <a:rPr lang="en-US" dirty="0" err="1" smtClean="0"/>
              <a:t>নিচে</a:t>
            </a:r>
            <a:r>
              <a:rPr lang="en-US" dirty="0" smtClean="0"/>
              <a:t> </a:t>
            </a:r>
            <a:r>
              <a:rPr lang="en-US" dirty="0" err="1" smtClean="0"/>
              <a:t>তাকালেন</a:t>
            </a:r>
            <a:r>
              <a:rPr lang="en-US" dirty="0" smtClean="0"/>
              <a:t> । </a:t>
            </a:r>
            <a:r>
              <a:rPr lang="en-US" dirty="0" err="1" smtClean="0"/>
              <a:t>দেখলেন</a:t>
            </a:r>
            <a:r>
              <a:rPr lang="en-US" dirty="0" smtClean="0"/>
              <a:t> </a:t>
            </a:r>
            <a:r>
              <a:rPr lang="en-US" dirty="0" err="1" smtClean="0"/>
              <a:t>একজন</a:t>
            </a:r>
            <a:r>
              <a:rPr lang="en-US" dirty="0" smtClean="0"/>
              <a:t> </a:t>
            </a:r>
            <a:r>
              <a:rPr lang="en-US" dirty="0" err="1" smtClean="0"/>
              <a:t>লোক</a:t>
            </a:r>
            <a:r>
              <a:rPr lang="en-US" dirty="0" smtClean="0"/>
              <a:t> । </a:t>
            </a:r>
            <a:r>
              <a:rPr lang="en-US" dirty="0" err="1" smtClean="0"/>
              <a:t>লোকটাকে</a:t>
            </a:r>
            <a:r>
              <a:rPr lang="en-US" dirty="0" smtClean="0"/>
              <a:t> </a:t>
            </a:r>
            <a:r>
              <a:rPr lang="en-US" dirty="0" err="1" smtClean="0"/>
              <a:t>বের</a:t>
            </a:r>
            <a:r>
              <a:rPr lang="en-US" dirty="0" smtClean="0"/>
              <a:t> </a:t>
            </a:r>
            <a:r>
              <a:rPr lang="en-US" dirty="0" err="1" smtClean="0"/>
              <a:t>হয়ে</a:t>
            </a:r>
            <a:r>
              <a:rPr lang="en-US" dirty="0" smtClean="0"/>
              <a:t> </a:t>
            </a:r>
            <a:r>
              <a:rPr lang="en-US" dirty="0" err="1" smtClean="0"/>
              <a:t>আসতে</a:t>
            </a:r>
            <a:r>
              <a:rPr lang="en-US" dirty="0" smtClean="0"/>
              <a:t> </a:t>
            </a:r>
            <a:r>
              <a:rPr lang="en-US" dirty="0" err="1" smtClean="0"/>
              <a:t>বললেন</a:t>
            </a:r>
            <a:r>
              <a:rPr lang="en-US" dirty="0" smtClean="0"/>
              <a:t> । </a:t>
            </a:r>
            <a:r>
              <a:rPr lang="en-US" dirty="0" err="1" smtClean="0"/>
              <a:t>লোকটি</a:t>
            </a:r>
            <a:r>
              <a:rPr lang="en-US" dirty="0" smtClean="0"/>
              <a:t> </a:t>
            </a:r>
            <a:r>
              <a:rPr lang="en-US" dirty="0" err="1" smtClean="0"/>
              <a:t>ভয়ে</a:t>
            </a:r>
            <a:r>
              <a:rPr lang="en-US" dirty="0" smtClean="0"/>
              <a:t> </a:t>
            </a:r>
            <a:r>
              <a:rPr lang="en-US" dirty="0" err="1" smtClean="0"/>
              <a:t>বের</a:t>
            </a:r>
            <a:r>
              <a:rPr lang="en-US" dirty="0" smtClean="0"/>
              <a:t> </a:t>
            </a:r>
            <a:r>
              <a:rPr lang="en-US" dirty="0" err="1" smtClean="0"/>
              <a:t>হতে</a:t>
            </a:r>
            <a:r>
              <a:rPr lang="en-US" dirty="0" smtClean="0"/>
              <a:t> </a:t>
            </a:r>
            <a:r>
              <a:rPr lang="en-US" dirty="0" err="1" smtClean="0"/>
              <a:t>চাইল</a:t>
            </a:r>
            <a:r>
              <a:rPr lang="en-US" dirty="0" smtClean="0"/>
              <a:t> </a:t>
            </a:r>
            <a:r>
              <a:rPr lang="en-US" dirty="0" err="1" smtClean="0"/>
              <a:t>না</a:t>
            </a:r>
            <a:r>
              <a:rPr lang="en-US" dirty="0" smtClean="0"/>
              <a:t> ।</a:t>
            </a:r>
            <a:r>
              <a:rPr lang="en-US" dirty="0" err="1" smtClean="0"/>
              <a:t>হাজি</a:t>
            </a:r>
            <a:r>
              <a:rPr lang="en-US" dirty="0"/>
              <a:t> </a:t>
            </a:r>
            <a:r>
              <a:rPr lang="en-US" dirty="0" err="1" smtClean="0"/>
              <a:t>মুহসিন</a:t>
            </a:r>
            <a:r>
              <a:rPr lang="en-US" dirty="0" smtClean="0"/>
              <a:t> </a:t>
            </a:r>
            <a:r>
              <a:rPr lang="en-US" dirty="0" err="1" smtClean="0"/>
              <a:t>বাড়ির</a:t>
            </a:r>
            <a:r>
              <a:rPr lang="en-US" dirty="0" smtClean="0"/>
              <a:t> </a:t>
            </a:r>
            <a:r>
              <a:rPr lang="en-US" dirty="0" err="1" smtClean="0"/>
              <a:t>পাহারাদারকে</a:t>
            </a:r>
            <a:r>
              <a:rPr lang="en-US" dirty="0" smtClean="0"/>
              <a:t> </a:t>
            </a:r>
            <a:r>
              <a:rPr lang="en-US" dirty="0" err="1" smtClean="0"/>
              <a:t>ডাকলেন</a:t>
            </a:r>
            <a:r>
              <a:rPr lang="en-US" dirty="0" smtClean="0"/>
              <a:t> । </a:t>
            </a:r>
            <a:r>
              <a:rPr lang="en-US" dirty="0" err="1" smtClean="0"/>
              <a:t>সে</a:t>
            </a:r>
            <a:r>
              <a:rPr lang="en-US" dirty="0" smtClean="0"/>
              <a:t> </a:t>
            </a:r>
            <a:r>
              <a:rPr lang="en-US" dirty="0" err="1" smtClean="0"/>
              <a:t>লেোকটি</a:t>
            </a:r>
            <a:r>
              <a:rPr lang="en-US" dirty="0" smtClean="0"/>
              <a:t> </a:t>
            </a:r>
            <a:r>
              <a:rPr lang="en-US" dirty="0" err="1" smtClean="0"/>
              <a:t>বের</a:t>
            </a:r>
            <a:r>
              <a:rPr lang="en-US" dirty="0" smtClean="0"/>
              <a:t> </a:t>
            </a:r>
            <a:r>
              <a:rPr lang="en-US" dirty="0" err="1" smtClean="0"/>
              <a:t>করে</a:t>
            </a:r>
            <a:r>
              <a:rPr lang="en-US" dirty="0" smtClean="0"/>
              <a:t> </a:t>
            </a:r>
            <a:r>
              <a:rPr lang="en-US" dirty="0" err="1" smtClean="0"/>
              <a:t>আনল</a:t>
            </a:r>
            <a:r>
              <a:rPr lang="en-US" dirty="0" smtClean="0"/>
              <a:t> । </a:t>
            </a:r>
            <a:r>
              <a:rPr lang="en-US" dirty="0" err="1" smtClean="0"/>
              <a:t>পাহারাদার</a:t>
            </a:r>
            <a:r>
              <a:rPr lang="en-US" dirty="0" smtClean="0"/>
              <a:t> </a:t>
            </a:r>
            <a:r>
              <a:rPr lang="en-US" dirty="0" err="1" smtClean="0"/>
              <a:t>লোকটিকে</a:t>
            </a:r>
            <a:r>
              <a:rPr lang="en-US" dirty="0" smtClean="0"/>
              <a:t> </a:t>
            </a:r>
            <a:r>
              <a:rPr lang="en-US" dirty="0" err="1" smtClean="0"/>
              <a:t>থানায়</a:t>
            </a:r>
            <a:r>
              <a:rPr lang="en-US" dirty="0" smtClean="0"/>
              <a:t> </a:t>
            </a:r>
            <a:r>
              <a:rPr lang="en-US" dirty="0" err="1" smtClean="0"/>
              <a:t>দিতে</a:t>
            </a:r>
            <a:r>
              <a:rPr lang="en-US" dirty="0" smtClean="0"/>
              <a:t> </a:t>
            </a:r>
            <a:r>
              <a:rPr lang="en-US" dirty="0" err="1" smtClean="0"/>
              <a:t>চাইল</a:t>
            </a:r>
            <a:r>
              <a:rPr lang="en-US" dirty="0" smtClean="0"/>
              <a:t> ।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45473"/>
            <a:ext cx="6324600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308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62185" y="228600"/>
            <a:ext cx="35092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উত্তর</a:t>
            </a:r>
            <a:r>
              <a:rPr lang="en-US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লিখি</a:t>
            </a:r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47800" y="1524000"/>
            <a:ext cx="697397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ক)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একাকী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রাতে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কে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শুয়ে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ছিলেন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?</a:t>
            </a:r>
          </a:p>
          <a:p>
            <a:pPr algn="just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খ)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কখন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খুটখাট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শব্দ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হলো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?</a:t>
            </a:r>
          </a:p>
          <a:p>
            <a:pPr algn="just"/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গ)</a:t>
            </a:r>
            <a:r>
              <a:rPr lang="en-US" sz="2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খাটের</a:t>
            </a:r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নিচে</a:t>
            </a:r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কে</a:t>
            </a:r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লুকিয়ে</a:t>
            </a:r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ছিলেন</a:t>
            </a:r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?</a:t>
            </a:r>
            <a:endParaRPr lang="en-US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228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93" y="164122"/>
            <a:ext cx="8721968" cy="616633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64235" y="2967335"/>
            <a:ext cx="64155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সবাই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ভালো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থাকবে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981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577689-44EC-D548-776F-584D43E00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722" y="805818"/>
            <a:ext cx="2707105" cy="107834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শিক্ষক</a:t>
            </a:r>
            <a:r>
              <a:rPr lang="en-US" dirty="0"/>
              <a:t> </a:t>
            </a:r>
            <a:r>
              <a:rPr lang="en-US" dirty="0" err="1"/>
              <a:t>পরিচিতি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AC67580-E3CC-5E3C-36BC-3980A6A7D1D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956511" y="3031026"/>
            <a:ext cx="3329739" cy="2332121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r>
              <a:rPr lang="en-GB" dirty="0" err="1">
                <a:solidFill>
                  <a:schemeClr val="accent2"/>
                </a:solidFill>
              </a:rPr>
              <a:t>মো</a:t>
            </a:r>
            <a:r>
              <a:rPr lang="en-GB" dirty="0">
                <a:solidFill>
                  <a:schemeClr val="accent2"/>
                </a:solidFill>
              </a:rPr>
              <a:t>: </a:t>
            </a:r>
            <a:r>
              <a:rPr lang="en-GB" dirty="0" err="1">
                <a:solidFill>
                  <a:schemeClr val="accent2"/>
                </a:solidFill>
              </a:rPr>
              <a:t>নাজমুল</a:t>
            </a:r>
            <a:r>
              <a:rPr lang="en-GB" dirty="0">
                <a:solidFill>
                  <a:schemeClr val="accent2"/>
                </a:solidFill>
              </a:rPr>
              <a:t> </a:t>
            </a:r>
            <a:r>
              <a:rPr lang="en-GB" dirty="0" err="1">
                <a:solidFill>
                  <a:schemeClr val="accent2"/>
                </a:solidFill>
              </a:rPr>
              <a:t>হোসেন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>
                <a:solidFill>
                  <a:schemeClr val="accent2"/>
                </a:solidFill>
              </a:rPr>
              <a:t>সহকারী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শিক্ষক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 smtClean="0">
                <a:solidFill>
                  <a:schemeClr val="accent2"/>
                </a:solidFill>
              </a:rPr>
              <a:t>শহীদ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গফুর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সরকারি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প্রাথমিক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বিদ্যালয়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>
                <a:solidFill>
                  <a:schemeClr val="accent2"/>
                </a:solidFill>
              </a:rPr>
              <a:t>পাইকগাছা,খুলনা</a:t>
            </a:r>
            <a:r>
              <a:rPr lang="en-US" dirty="0">
                <a:solidFill>
                  <a:schemeClr val="accent2"/>
                </a:solidFill>
              </a:rPr>
              <a:t> ।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AFF71AC-61B2-4D03-6500-00E20E129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2" y="2597366"/>
            <a:ext cx="3954627" cy="36206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11C58B5-EBB2-3C72-EBF1-F8D3A2D22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62456"/>
            <a:ext cx="2804360" cy="23321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DC254F8-23E9-067E-97FF-513D4EE423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445603"/>
            <a:ext cx="3276600" cy="205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71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EA6D24C-99F2-8297-0006-6AAE6B546208}"/>
              </a:ext>
            </a:extLst>
          </p:cNvPr>
          <p:cNvSpPr/>
          <p:nvPr/>
        </p:nvSpPr>
        <p:spPr>
          <a:xfrm>
            <a:off x="4724400" y="76200"/>
            <a:ext cx="4227095" cy="667351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/>
              <a:t>বিষয়</a:t>
            </a:r>
            <a:r>
              <a:rPr lang="en-US" sz="4800" dirty="0"/>
              <a:t> : </a:t>
            </a:r>
            <a:r>
              <a:rPr lang="en-US" sz="4800" dirty="0" err="1"/>
              <a:t>বাংলা</a:t>
            </a:r>
            <a:endParaRPr lang="en-US" sz="4800" dirty="0"/>
          </a:p>
          <a:p>
            <a:pPr algn="ctr"/>
            <a:r>
              <a:rPr lang="en-US" sz="4800" dirty="0" err="1"/>
              <a:t>শ্রেণি</a:t>
            </a:r>
            <a:r>
              <a:rPr lang="en-US" sz="4800" dirty="0"/>
              <a:t> : </a:t>
            </a:r>
            <a:r>
              <a:rPr lang="en-US" sz="4800" dirty="0" err="1"/>
              <a:t>চতুর্থ</a:t>
            </a:r>
            <a:r>
              <a:rPr lang="en-US" sz="4800" dirty="0"/>
              <a:t> </a:t>
            </a:r>
          </a:p>
          <a:p>
            <a:pPr algn="ctr"/>
            <a:r>
              <a:rPr lang="en-US" sz="4800" dirty="0" err="1"/>
              <a:t>সময়</a:t>
            </a:r>
            <a:r>
              <a:rPr lang="en-US" sz="4800" dirty="0"/>
              <a:t> : ৫০ </a:t>
            </a:r>
            <a:r>
              <a:rPr lang="en-US" sz="4800" dirty="0" err="1" smtClean="0"/>
              <a:t>মিনিট</a:t>
            </a:r>
            <a:endParaRPr lang="en-US" sz="4800" dirty="0" smtClean="0"/>
          </a:p>
          <a:p>
            <a:pPr algn="ctr"/>
            <a:r>
              <a:rPr lang="en-US" sz="4800" dirty="0" err="1" smtClean="0"/>
              <a:t>দানবীর</a:t>
            </a:r>
            <a:r>
              <a:rPr lang="en-US" sz="4800" dirty="0" smtClean="0"/>
              <a:t> </a:t>
            </a:r>
            <a:r>
              <a:rPr lang="en-US" sz="4800" dirty="0" err="1" smtClean="0"/>
              <a:t>মুহসিন</a:t>
            </a:r>
            <a:endParaRPr lang="en-US" sz="4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28600"/>
            <a:ext cx="3124200" cy="652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461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E30BBD7A-8A9C-E028-3F55-0759B9D2E3FA}"/>
              </a:ext>
            </a:extLst>
          </p:cNvPr>
          <p:cNvSpPr/>
          <p:nvPr/>
        </p:nvSpPr>
        <p:spPr>
          <a:xfrm>
            <a:off x="1768642" y="457201"/>
            <a:ext cx="4448677" cy="232209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/>
              <a:t>শিখনফল</a:t>
            </a:r>
            <a:endParaRPr lang="en-US" sz="5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6D82309-EC6A-6FE3-2A35-C2E07E23B4E6}"/>
              </a:ext>
            </a:extLst>
          </p:cNvPr>
          <p:cNvSpPr/>
          <p:nvPr/>
        </p:nvSpPr>
        <p:spPr>
          <a:xfrm>
            <a:off x="990781" y="3705726"/>
            <a:ext cx="8139364" cy="25627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</a:rPr>
              <a:t>বিরামচিহ্ন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অনুসারে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স্পষ্ট</a:t>
            </a:r>
            <a:r>
              <a:rPr lang="en-US" sz="4000" dirty="0" smtClean="0">
                <a:solidFill>
                  <a:schemeClr val="tx1"/>
                </a:solidFill>
              </a:rPr>
              <a:t> ও </a:t>
            </a:r>
            <a:r>
              <a:rPr lang="en-US" sz="4000" dirty="0" err="1" smtClean="0">
                <a:solidFill>
                  <a:schemeClr val="tx1"/>
                </a:solidFill>
              </a:rPr>
              <a:t>শুদ্ধ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উচ্চারণে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সাবলীলভাবে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বিভিন্ন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ধরনের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শব্দ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পড়তে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পারবে</a:t>
            </a:r>
            <a:r>
              <a:rPr lang="en-US" sz="4000" dirty="0" smtClean="0">
                <a:solidFill>
                  <a:schemeClr val="tx1"/>
                </a:solidFill>
              </a:rPr>
              <a:t> ।     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3705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65362" y="381000"/>
            <a:ext cx="4753224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আজকের</a:t>
            </a:r>
            <a:r>
              <a:rPr 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US" sz="5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পাঠ</a:t>
            </a:r>
            <a:endParaRPr lang="en-US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447801"/>
            <a:ext cx="6629400" cy="522922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62199" y="1676400"/>
            <a:ext cx="556260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দানবীর</a:t>
            </a:r>
            <a:r>
              <a:rPr lang="en-US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মুহসিন</a:t>
            </a:r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59021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53105" y="304800"/>
            <a:ext cx="2981907" cy="923330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পূর্ব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জ্ঞান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0200" y="2057400"/>
            <a:ext cx="7543800" cy="230832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3600" dirty="0" err="1" smtClean="0">
                <a:latin typeface="+mj-lt"/>
              </a:rPr>
              <a:t>তোমরা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হাজি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মুহম্মদ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মুহসিনের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নাম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শুনেছো</a:t>
            </a:r>
            <a:r>
              <a:rPr lang="en-US" sz="3600" dirty="0" smtClean="0">
                <a:latin typeface="+mj-lt"/>
              </a:rPr>
              <a:t> ?</a:t>
            </a:r>
          </a:p>
          <a:p>
            <a:pPr marL="285750" indent="-285750">
              <a:buFont typeface="Arial" charset="0"/>
              <a:buChar char="•"/>
            </a:pPr>
            <a:r>
              <a:rPr lang="en-US" sz="3600" dirty="0" err="1" smtClean="0">
                <a:latin typeface="+mj-lt"/>
              </a:rPr>
              <a:t>দানবীর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কাকে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বলে</a:t>
            </a:r>
            <a:r>
              <a:rPr lang="en-US" sz="3600" dirty="0" smtClean="0">
                <a:latin typeface="+mj-lt"/>
              </a:rPr>
              <a:t> ?</a:t>
            </a:r>
          </a:p>
          <a:p>
            <a:pPr marL="285750" indent="-285750">
              <a:buFont typeface="Arial" charset="0"/>
              <a:buChar char="•"/>
            </a:pPr>
            <a:r>
              <a:rPr lang="en-US" sz="3600" dirty="0" err="1" smtClean="0">
                <a:latin typeface="+mj-lt"/>
              </a:rPr>
              <a:t>তোমরা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কি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দান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করতে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পছন্দ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কর</a:t>
            </a:r>
            <a:r>
              <a:rPr lang="en-US" sz="3600" dirty="0" smtClean="0">
                <a:latin typeface="+mj-lt"/>
              </a:rPr>
              <a:t> ?</a:t>
            </a:r>
            <a:endParaRPr lang="en-US" sz="36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8482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0" y="381000"/>
            <a:ext cx="6934200" cy="92333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একটু</a:t>
            </a:r>
            <a:r>
              <a:rPr lang="en-US" sz="5400" b="1" dirty="0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ছবি</a:t>
            </a:r>
            <a:r>
              <a:rPr lang="en-US" sz="5400" b="1" dirty="0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দেখি</a:t>
            </a:r>
            <a:endParaRPr lang="en-US" sz="5400" b="1" cap="none" spc="0" dirty="0">
              <a:ln w="31550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924" y="1595437"/>
            <a:ext cx="7610475" cy="36671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0200" y="5867400"/>
            <a:ext cx="7010400" cy="38100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গভীর</a:t>
            </a:r>
            <a:r>
              <a:rPr lang="en-US" dirty="0" smtClean="0"/>
              <a:t> </a:t>
            </a:r>
            <a:r>
              <a:rPr lang="en-US" dirty="0" err="1" smtClean="0"/>
              <a:t>রাত</a:t>
            </a:r>
            <a:r>
              <a:rPr lang="en-US" dirty="0" smtClean="0"/>
              <a:t> । </a:t>
            </a:r>
            <a:r>
              <a:rPr lang="en-US" dirty="0" err="1" smtClean="0"/>
              <a:t>চারদিক</a:t>
            </a:r>
            <a:r>
              <a:rPr lang="en-US" dirty="0" smtClean="0"/>
              <a:t> </a:t>
            </a:r>
            <a:r>
              <a:rPr lang="en-US" dirty="0" err="1" smtClean="0"/>
              <a:t>নীরব</a:t>
            </a:r>
            <a:r>
              <a:rPr lang="en-US" dirty="0" smtClean="0"/>
              <a:t> । </a:t>
            </a:r>
            <a:r>
              <a:rPr lang="en-US" dirty="0" err="1" smtClean="0"/>
              <a:t>হাজি</a:t>
            </a:r>
            <a:r>
              <a:rPr lang="en-US" dirty="0" smtClean="0"/>
              <a:t> </a:t>
            </a:r>
            <a:r>
              <a:rPr lang="en-US" dirty="0" err="1" smtClean="0"/>
              <a:t>মুহম্মদ</a:t>
            </a:r>
            <a:r>
              <a:rPr lang="en-US" dirty="0" smtClean="0"/>
              <a:t> </a:t>
            </a:r>
            <a:r>
              <a:rPr lang="en-US" dirty="0" err="1" smtClean="0"/>
              <a:t>মুহসিন</a:t>
            </a:r>
            <a:r>
              <a:rPr lang="en-US" dirty="0" smtClean="0"/>
              <a:t> </a:t>
            </a:r>
            <a:r>
              <a:rPr lang="en-US" dirty="0" err="1" smtClean="0"/>
              <a:t>ঘুমিয়ে</a:t>
            </a:r>
            <a:r>
              <a:rPr lang="en-US" dirty="0" smtClean="0"/>
              <a:t> </a:t>
            </a:r>
            <a:r>
              <a:rPr lang="en-US" dirty="0" err="1" smtClean="0"/>
              <a:t>আছেন</a:t>
            </a:r>
            <a:r>
              <a:rPr lang="en-US" dirty="0" smtClean="0"/>
              <a:t> 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60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0" y="381000"/>
            <a:ext cx="6934200" cy="92333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আবার</a:t>
            </a:r>
            <a:r>
              <a:rPr lang="en-US" sz="5400" b="1" dirty="0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ছবি</a:t>
            </a:r>
            <a:r>
              <a:rPr lang="en-US" sz="5400" b="1" dirty="0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দেখি</a:t>
            </a:r>
            <a:endParaRPr lang="en-US" sz="5400" b="1" cap="none" spc="0" dirty="0">
              <a:ln w="31550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924" y="1595437"/>
            <a:ext cx="7610475" cy="36671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0200" y="5867400"/>
            <a:ext cx="7010400" cy="38100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গভীর</a:t>
            </a:r>
            <a:r>
              <a:rPr lang="en-US" dirty="0" smtClean="0"/>
              <a:t> </a:t>
            </a:r>
            <a:r>
              <a:rPr lang="en-US" dirty="0" err="1" smtClean="0"/>
              <a:t>রাত</a:t>
            </a:r>
            <a:r>
              <a:rPr lang="en-US" dirty="0" smtClean="0"/>
              <a:t> । </a:t>
            </a:r>
            <a:r>
              <a:rPr lang="en-US" dirty="0" err="1" smtClean="0"/>
              <a:t>চারদিক</a:t>
            </a:r>
            <a:r>
              <a:rPr lang="en-US" dirty="0" smtClean="0"/>
              <a:t> </a:t>
            </a:r>
            <a:r>
              <a:rPr lang="en-US" dirty="0" err="1" smtClean="0"/>
              <a:t>নীরব</a:t>
            </a:r>
            <a:r>
              <a:rPr lang="en-US" dirty="0" smtClean="0"/>
              <a:t> । </a:t>
            </a:r>
            <a:r>
              <a:rPr lang="en-US" dirty="0" err="1" smtClean="0"/>
              <a:t>হাজি</a:t>
            </a:r>
            <a:r>
              <a:rPr lang="en-US" dirty="0" smtClean="0"/>
              <a:t> </a:t>
            </a:r>
            <a:r>
              <a:rPr lang="en-US" dirty="0" err="1" smtClean="0"/>
              <a:t>মুহম্মদ</a:t>
            </a:r>
            <a:r>
              <a:rPr lang="en-US" dirty="0" smtClean="0"/>
              <a:t> </a:t>
            </a:r>
            <a:r>
              <a:rPr lang="en-US" dirty="0" err="1" smtClean="0"/>
              <a:t>মুহসিন</a:t>
            </a:r>
            <a:r>
              <a:rPr lang="en-US" dirty="0" smtClean="0"/>
              <a:t> </a:t>
            </a:r>
            <a:r>
              <a:rPr lang="en-US" dirty="0" err="1" smtClean="0"/>
              <a:t>ঘুমিয়ে</a:t>
            </a:r>
            <a:r>
              <a:rPr lang="en-US" dirty="0" smtClean="0"/>
              <a:t> </a:t>
            </a:r>
            <a:r>
              <a:rPr lang="en-US" dirty="0" err="1" smtClean="0"/>
              <a:t>আছেন</a:t>
            </a:r>
            <a:r>
              <a:rPr lang="en-US" dirty="0" smtClean="0"/>
              <a:t> 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29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0" y="381000"/>
            <a:ext cx="6934200" cy="92333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একটু</a:t>
            </a:r>
            <a:r>
              <a:rPr lang="en-US" sz="5400" b="1" dirty="0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ছবি</a:t>
            </a:r>
            <a:r>
              <a:rPr lang="en-US" sz="5400" b="1" dirty="0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দেখি</a:t>
            </a:r>
            <a:endParaRPr lang="en-US" sz="5400" b="1" cap="none" spc="0" dirty="0">
              <a:ln w="31550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5400" y="5867400"/>
            <a:ext cx="7848600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শেষ</a:t>
            </a:r>
            <a:r>
              <a:rPr lang="en-US" dirty="0" smtClean="0"/>
              <a:t> </a:t>
            </a:r>
            <a:r>
              <a:rPr lang="en-US" dirty="0" err="1" smtClean="0"/>
              <a:t>রাতে</a:t>
            </a:r>
            <a:r>
              <a:rPr lang="en-US" dirty="0" smtClean="0"/>
              <a:t> </a:t>
            </a:r>
            <a:r>
              <a:rPr lang="en-US" dirty="0" err="1" smtClean="0"/>
              <a:t>খুটখাট</a:t>
            </a:r>
            <a:r>
              <a:rPr lang="en-US" dirty="0" smtClean="0"/>
              <a:t> </a:t>
            </a:r>
            <a:r>
              <a:rPr lang="en-US" dirty="0" err="1" smtClean="0"/>
              <a:t>শব্দে</a:t>
            </a:r>
            <a:r>
              <a:rPr lang="en-US" dirty="0" smtClean="0"/>
              <a:t> </a:t>
            </a:r>
            <a:r>
              <a:rPr lang="en-US" dirty="0" err="1" smtClean="0"/>
              <a:t>তাঁর</a:t>
            </a:r>
            <a:r>
              <a:rPr lang="en-US" dirty="0" smtClean="0"/>
              <a:t> </a:t>
            </a:r>
            <a:r>
              <a:rPr lang="en-US" dirty="0" err="1" smtClean="0"/>
              <a:t>ঘুম</a:t>
            </a:r>
            <a:r>
              <a:rPr lang="en-US" dirty="0" smtClean="0"/>
              <a:t> </a:t>
            </a:r>
            <a:r>
              <a:rPr lang="en-US" dirty="0" err="1" smtClean="0"/>
              <a:t>ভেঙে</a:t>
            </a:r>
            <a:r>
              <a:rPr lang="en-US" dirty="0" smtClean="0"/>
              <a:t> </a:t>
            </a:r>
            <a:r>
              <a:rPr lang="en-US" dirty="0" err="1" smtClean="0"/>
              <a:t>গেল</a:t>
            </a:r>
            <a:r>
              <a:rPr lang="en-US" dirty="0" smtClean="0"/>
              <a:t> </a:t>
            </a:r>
            <a:r>
              <a:rPr lang="en-US" dirty="0" err="1" smtClean="0"/>
              <a:t>তিনি</a:t>
            </a:r>
            <a:r>
              <a:rPr lang="en-US" dirty="0" smtClean="0"/>
              <a:t> </a:t>
            </a:r>
            <a:r>
              <a:rPr lang="en-US" dirty="0" err="1" smtClean="0"/>
              <a:t>উঠে</a:t>
            </a:r>
            <a:r>
              <a:rPr lang="en-US" dirty="0" smtClean="0"/>
              <a:t> </a:t>
            </a:r>
            <a:r>
              <a:rPr lang="en-US" dirty="0" err="1" smtClean="0"/>
              <a:t>আলো</a:t>
            </a:r>
            <a:r>
              <a:rPr lang="en-US" dirty="0" smtClean="0"/>
              <a:t> </a:t>
            </a:r>
            <a:r>
              <a:rPr lang="en-US" dirty="0" err="1" smtClean="0"/>
              <a:t>জ্বালালেন</a:t>
            </a:r>
            <a:r>
              <a:rPr lang="en-US" dirty="0" smtClean="0"/>
              <a:t>  ।</a:t>
            </a:r>
          </a:p>
          <a:p>
            <a:r>
              <a:rPr lang="en-US" dirty="0" err="1" smtClean="0"/>
              <a:t>কিন্তু</a:t>
            </a:r>
            <a:r>
              <a:rPr lang="en-US" dirty="0" smtClean="0"/>
              <a:t> </a:t>
            </a:r>
            <a:r>
              <a:rPr lang="en-US" dirty="0" err="1" smtClean="0"/>
              <a:t>ঘরে</a:t>
            </a:r>
            <a:r>
              <a:rPr lang="en-US" dirty="0" smtClean="0"/>
              <a:t> </a:t>
            </a:r>
            <a:r>
              <a:rPr lang="en-US" dirty="0" err="1" smtClean="0"/>
              <a:t>তেমন</a:t>
            </a:r>
            <a:r>
              <a:rPr lang="en-US" dirty="0" smtClean="0"/>
              <a:t> </a:t>
            </a:r>
            <a:r>
              <a:rPr lang="en-US" dirty="0" err="1" smtClean="0"/>
              <a:t>কিছুই</a:t>
            </a:r>
            <a:r>
              <a:rPr lang="en-US" dirty="0" smtClean="0"/>
              <a:t> </a:t>
            </a:r>
            <a:r>
              <a:rPr lang="en-US" dirty="0" err="1" smtClean="0"/>
              <a:t>দেখতে</a:t>
            </a:r>
            <a:r>
              <a:rPr lang="en-US" dirty="0" smtClean="0"/>
              <a:t> </a:t>
            </a:r>
            <a:r>
              <a:rPr lang="en-US" dirty="0" err="1" smtClean="0"/>
              <a:t>পেলেন</a:t>
            </a:r>
            <a:r>
              <a:rPr lang="en-US" dirty="0" smtClean="0"/>
              <a:t> </a:t>
            </a:r>
            <a:r>
              <a:rPr lang="en-US" dirty="0" err="1" smtClean="0"/>
              <a:t>না</a:t>
            </a:r>
            <a:r>
              <a:rPr lang="en-US" dirty="0" smtClean="0"/>
              <a:t> । </a:t>
            </a:r>
            <a:r>
              <a:rPr lang="en-US" dirty="0" err="1" smtClean="0"/>
              <a:t>তাঁর</a:t>
            </a:r>
            <a:r>
              <a:rPr lang="en-US" dirty="0" smtClean="0"/>
              <a:t> </a:t>
            </a:r>
            <a:r>
              <a:rPr lang="en-US" dirty="0" err="1" smtClean="0"/>
              <a:t>মনে</a:t>
            </a:r>
            <a:r>
              <a:rPr lang="en-US" dirty="0" smtClean="0"/>
              <a:t> </a:t>
            </a:r>
            <a:r>
              <a:rPr lang="en-US" dirty="0" err="1" smtClean="0"/>
              <a:t>হলো</a:t>
            </a:r>
            <a:r>
              <a:rPr lang="en-US" dirty="0" smtClean="0"/>
              <a:t> </a:t>
            </a:r>
            <a:r>
              <a:rPr lang="en-US" dirty="0" err="1" smtClean="0"/>
              <a:t>ইঁদুর</a:t>
            </a:r>
            <a:r>
              <a:rPr lang="en-US" dirty="0" smtClean="0"/>
              <a:t> </a:t>
            </a:r>
            <a:r>
              <a:rPr lang="en-US" dirty="0" err="1" smtClean="0"/>
              <a:t>হতে</a:t>
            </a:r>
            <a:r>
              <a:rPr lang="en-US" dirty="0" smtClean="0"/>
              <a:t> </a:t>
            </a:r>
            <a:r>
              <a:rPr lang="en-US" dirty="0" err="1" smtClean="0"/>
              <a:t>পারে</a:t>
            </a:r>
            <a:r>
              <a:rPr lang="en-US" dirty="0" smtClean="0"/>
              <a:t> ।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50" y="1338966"/>
            <a:ext cx="645795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29494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88</TotalTime>
  <Words>557</Words>
  <Application>Microsoft Office PowerPoint</Application>
  <PresentationFormat>On-screen Show (4:3)</PresentationFormat>
  <Paragraphs>40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Solstice</vt:lpstr>
      <vt:lpstr>PowerPoint Presentation</vt:lpstr>
      <vt:lpstr>শিক্ষক 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WALTON</dc:creator>
  <cp:lastModifiedBy>WALTON</cp:lastModifiedBy>
  <cp:revision>32</cp:revision>
  <dcterms:created xsi:type="dcterms:W3CDTF">2006-08-16T00:00:00Z</dcterms:created>
  <dcterms:modified xsi:type="dcterms:W3CDTF">2026-07-15T19:46:37Z</dcterms:modified>
</cp:coreProperties>
</file>