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8" r:id="rId2"/>
    <p:sldId id="276" r:id="rId3"/>
    <p:sldId id="259" r:id="rId4"/>
    <p:sldId id="261" r:id="rId5"/>
    <p:sldId id="263" r:id="rId6"/>
    <p:sldId id="260" r:id="rId7"/>
    <p:sldId id="264" r:id="rId8"/>
    <p:sldId id="265" r:id="rId9"/>
    <p:sldId id="266" r:id="rId10"/>
    <p:sldId id="267" r:id="rId11"/>
    <p:sldId id="274" r:id="rId12"/>
    <p:sldId id="271" r:id="rId13"/>
    <p:sldId id="273" r:id="rId14"/>
    <p:sldId id="262" r:id="rId15"/>
    <p:sldId id="270" r:id="rId16"/>
    <p:sldId id="272" r:id="rId17"/>
    <p:sldId id="269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21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6BE46A-22DD-44B8-958B-0B0057D9CBC8}" type="datetimeFigureOut">
              <a:rPr lang="en-US" smtClean="0"/>
              <a:t>8/26/2019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19C12F-2D57-4372-9143-F66E3305FBC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19C12F-2D57-4372-9143-F66E3305FBCA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7D1984-4968-44BC-A7B6-4F553D1CAD12}" type="datetimeFigureOut">
              <a:rPr lang="en-US" smtClean="0"/>
              <a:pPr/>
              <a:t>8/26/2019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DE141-C837-402D-902B-A7D9813D4E0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1"/>
            <a:ext cx="6096000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perspectiveRelaxedModerately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bn-BD" sz="7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NikoshBAN" pitchFamily="2" charset="0"/>
                <a:cs typeface="NikoshBAN" pitchFamily="2" charset="0"/>
              </a:rPr>
              <a:t>সবাই কে শুভেচ্ছা</a:t>
            </a:r>
            <a:endParaRPr lang="en-US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 descr="RainingOverWater320x244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72491"/>
            <a:ext cx="8763000" cy="59855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MJGJMGHJ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28600"/>
            <a:ext cx="4283592" cy="2895600"/>
          </a:xfrm>
          <a:prstGeom prst="rect">
            <a:avLst/>
          </a:prstGeom>
        </p:spPr>
      </p:pic>
      <p:pic>
        <p:nvPicPr>
          <p:cNvPr id="4" name="Picture 3" descr="FGDGDF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581400"/>
            <a:ext cx="3581400" cy="2895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5800" y="2971800"/>
            <a:ext cx="35052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মেয়াদোত্তীর্ন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পন্য-দ্রব্য্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বিক্রি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953000" y="2971800"/>
            <a:ext cx="29718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পরিবেশের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ক্ষতি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সাধন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GHFDFHGFH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00600" y="3505200"/>
            <a:ext cx="3657600" cy="2819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029200" y="6488668"/>
            <a:ext cx="32004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latin typeface="NikoshBAN" pitchFamily="2" charset="0"/>
                <a:cs typeface="NikoshBAN" pitchFamily="2" charset="0"/>
              </a:rPr>
              <a:t>   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জন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কল্যান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মুলক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000" y="6488668"/>
            <a:ext cx="30480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err="1" smtClean="0">
                <a:latin typeface="NikoshBAN" pitchFamily="2" charset="0"/>
                <a:cs typeface="NikoshBAN" pitchFamily="2" charset="0"/>
              </a:rPr>
              <a:t>পলিথিন</a:t>
            </a:r>
            <a:r>
              <a:rPr lang="en-US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ব্যাগ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ব্যবহার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না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12" name="Picture 11" descr="jjytndxsett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8200" y="269421"/>
            <a:ext cx="4191000" cy="26261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250" y="289788"/>
            <a:ext cx="4354177" cy="493737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135" y="289787"/>
            <a:ext cx="4228069" cy="5044213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267251" y="5334000"/>
            <a:ext cx="4380949" cy="1154882"/>
          </a:xfrm>
          <a:prstGeom prst="flowChartProcess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আইনশৃঙ্খলা বাহিনী কর্তৃক বাজার পর্যবে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ক্ষ</a:t>
            </a: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ণ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4915931" y="5410200"/>
            <a:ext cx="4228069" cy="115488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ভেজাল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পণ্য</a:t>
            </a:r>
            <a:r>
              <a:rPr lang="en-US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ব্যবসা</a:t>
            </a:r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য়ীর</a:t>
            </a:r>
          </a:p>
          <a:p>
            <a:pPr algn="ctr"/>
            <a:r>
              <a:rPr lang="bn-BD" sz="36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দন্ড</a:t>
            </a:r>
            <a:endParaRPr lang="en-US" sz="36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76200"/>
            <a:ext cx="4136444" cy="56388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038" y="1"/>
            <a:ext cx="4349962" cy="5715002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167195" y="5885908"/>
            <a:ext cx="4404805" cy="97209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পণ্যের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 স</a:t>
            </a:r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ঠিক  মাপ দেওয়ার</a:t>
            </a:r>
          </a:p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চিত্র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Flowchart: Process 4"/>
          <p:cNvSpPr/>
          <p:nvPr/>
        </p:nvSpPr>
        <p:spPr>
          <a:xfrm>
            <a:off x="4817076" y="5877670"/>
            <a:ext cx="4326924" cy="97209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ব্যবসায়িক সুনামের কারনে</a:t>
            </a:r>
          </a:p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দোকানে ভিড়ের চিত্র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8600"/>
            <a:ext cx="8382000" cy="62042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90439" y="4958527"/>
            <a:ext cx="8778746" cy="16091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4400" dirty="0" smtClean="0">
                <a:latin typeface="NikoshBAN" pitchFamily="2" charset="0"/>
                <a:cs typeface="NikoshBAN" pitchFamily="2" charset="0"/>
              </a:rPr>
              <a:t>                                  </a:t>
            </a:r>
          </a:p>
          <a:p>
            <a:pPr algn="ctr"/>
            <a:endParaRPr lang="bn-BD" sz="4400" dirty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4400" dirty="0" smtClean="0"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44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নৈতিকতা সম্পন্ন ব্যবসায়ের জন্য পুরস্কার   </a:t>
            </a:r>
            <a:endParaRPr lang="en-US" sz="5400" dirty="0">
              <a:solidFill>
                <a:srgbClr val="FF000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endParaRPr lang="bn-BD" sz="48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 algn="ctr"/>
            <a:endParaRPr lang="bn-BD" sz="4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dirty="0" smtClean="0">
                <a:latin typeface="NikoshBAN" pitchFamily="2" charset="0"/>
                <a:cs typeface="NikoshBAN" pitchFamily="2" charset="0"/>
              </a:rPr>
              <a:t>          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 descr="hjkyuiyu7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04800"/>
            <a:ext cx="8686800" cy="4571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457200" y="0"/>
            <a:ext cx="8229600" cy="11430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দলীয় কাজ: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7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ব্যবসায় ক্ষেত্রে নৈতিকতার প্রয়োজন কেন </a:t>
            </a:r>
            <a:r>
              <a:rPr kumimoji="0" lang="bn-BD" sz="7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?</a:t>
            </a:r>
            <a:r>
              <a:rPr kumimoji="0" lang="en-US" sz="7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ব‌্যাখ‌্যা</a:t>
            </a:r>
            <a:r>
              <a:rPr kumimoji="0" lang="en-US" sz="7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72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কর</a:t>
            </a:r>
            <a:r>
              <a:rPr kumimoji="0" lang="en-US" sz="7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।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build="p" animBg="1"/>
      <p:bldP spid="11" grpI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0"/>
            <a:ext cx="9144000" cy="141763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BD" sz="6000" b="0" i="0" u="sng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মূল্যায়ন</a:t>
            </a:r>
            <a:endParaRPr kumimoji="0" lang="en-US" sz="6000" b="0" i="0" u="sng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228600" y="1447800"/>
            <a:ext cx="8534400" cy="4525963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১)নৈতিকতা কী?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২) ভেজাল খাদ্য কাকে বলে?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4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৩) ব্যবসায়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ে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কৃত্রিম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সংকট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কিভাবে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সৃষ্ঠি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en-US" sz="48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হয়</a:t>
            </a: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। </a:t>
            </a:r>
            <a:r>
              <a:rPr kumimoji="0" lang="bn-BD" sz="4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47800" y="4191000"/>
            <a:ext cx="6324600" cy="8309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4800" dirty="0" smtClean="0">
                <a:latin typeface="NikoshBAN"/>
              </a:rPr>
              <a:t>           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বাড়ীর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কাজ</a:t>
            </a:r>
            <a:endParaRPr lang="en-US" sz="48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2971800"/>
            <a:ext cx="9296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NikoshBAN"/>
              </a:rPr>
              <a:t> </a:t>
            </a:r>
            <a:endParaRPr lang="en-US" sz="2400" dirty="0">
              <a:latin typeface="NikoshBAN"/>
            </a:endParaRPr>
          </a:p>
        </p:txBody>
      </p:sp>
      <p:sp>
        <p:nvSpPr>
          <p:cNvPr id="4" name="Isosceles Triangle 3"/>
          <p:cNvSpPr/>
          <p:nvPr/>
        </p:nvSpPr>
        <p:spPr>
          <a:xfrm>
            <a:off x="2819400" y="0"/>
            <a:ext cx="3124200" cy="1752600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971800" y="1752600"/>
            <a:ext cx="1447800" cy="2133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419600" y="1752600"/>
            <a:ext cx="1412631" cy="21336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429000" y="2133600"/>
            <a:ext cx="381000" cy="9144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00600" y="2133600"/>
            <a:ext cx="381000" cy="83820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81000" y="5334000"/>
            <a:ext cx="7620000" cy="120032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শুধু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smtClean="0">
                <a:latin typeface="NikoshBAN" pitchFamily="2" charset="0"/>
                <a:cs typeface="NikoshBAN" pitchFamily="2" charset="0"/>
              </a:rPr>
              <a:t>মুনাফা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অর্জ়ন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নয়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নৈতিকতা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ব্যাবসায়ের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দায়িত্ব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ব্যবসায়ে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এর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প্রভাব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লিখে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dirty="0" err="1" smtClean="0"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।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400" y="843677"/>
            <a:ext cx="6553200" cy="517064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800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en-US" sz="800" dirty="0" smtClean="0">
                <a:latin typeface="NikoshBAN" pitchFamily="2" charset="0"/>
                <a:cs typeface="NikoshBAN" pitchFamily="2" charset="0"/>
              </a:rPr>
            </a:b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হুমায়ুন</a:t>
            </a:r>
            <a:r>
              <a:rPr lang="en-US" sz="66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6600" dirty="0" err="1" smtClean="0">
                <a:latin typeface="NikoshBAN" pitchFamily="2" charset="0"/>
                <a:cs typeface="NikoshBAN" pitchFamily="2" charset="0"/>
              </a:rPr>
              <a:t>কবির</a:t>
            </a:r>
            <a: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en-US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>সহকারি শিক্ষক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6000" b="1" dirty="0" err="1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বাগমারা</a:t>
            </a:r>
            <a:r>
              <a:rPr lang="bn-BD" sz="60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উচ্চ</a:t>
            </a:r>
            <a:r>
              <a:rPr lang="en-US" sz="60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dirty="0" smtClean="0">
                <a:solidFill>
                  <a:srgbClr val="0000FF"/>
                </a:solidFill>
                <a:latin typeface="NikoshBAN" pitchFamily="2" charset="0"/>
                <a:cs typeface="NikoshBAN" pitchFamily="2" charset="0"/>
              </a:rPr>
              <a:t>বিদ্যালয়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en-US" sz="4400" b="1" dirty="0" err="1" smtClean="0">
                <a:solidFill>
                  <a:srgbClr val="007E00"/>
                </a:solidFill>
                <a:latin typeface="NikoshBAN" pitchFamily="2" charset="0"/>
                <a:cs typeface="NikoshBAN" pitchFamily="2" charset="0"/>
              </a:rPr>
              <a:t>লালমাই</a:t>
            </a:r>
            <a:r>
              <a:rPr lang="bn-BD" sz="4400" b="1" dirty="0" smtClean="0">
                <a:solidFill>
                  <a:srgbClr val="007E00"/>
                </a:solidFill>
                <a:latin typeface="NikoshBAN" pitchFamily="2" charset="0"/>
                <a:cs typeface="NikoshBAN" pitchFamily="2" charset="0"/>
              </a:rPr>
              <a:t>, কুমিল্লা। </a:t>
            </a:r>
            <a: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  <a:t/>
            </a:r>
            <a:br>
              <a:rPr lang="bn-BD" sz="6600" dirty="0" smtClean="0">
                <a:solidFill>
                  <a:srgbClr val="FF0000"/>
                </a:solidFill>
                <a:latin typeface="NikoshBAN" pitchFamily="2" charset="0"/>
                <a:cs typeface="NikoshBAN" pitchFamily="2" charset="0"/>
              </a:rPr>
            </a:b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মোবাইলঃ ০১৭</a:t>
            </a:r>
            <a:r>
              <a:rPr lang="en-US" sz="4400" b="1" dirty="0" smtClean="0">
                <a:latin typeface="NikoshBAN" pitchFamily="2" charset="0"/>
                <a:cs typeface="NikoshBAN" pitchFamily="2" charset="0"/>
              </a:rPr>
              <a:t>২৭০০৭২৬২</a:t>
            </a:r>
            <a:r>
              <a:rPr lang="bn-BD" sz="44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/>
            </a:r>
            <a:br>
              <a:rPr lang="bn-BD" sz="3200" b="1" dirty="0" smtClean="0">
                <a:latin typeface="NikoshBAN" pitchFamily="2" charset="0"/>
                <a:cs typeface="NikoshBAN" pitchFamily="2" charset="0"/>
              </a:rPr>
            </a:br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ইমেইলঃ </a:t>
            </a:r>
            <a:r>
              <a:rPr lang="en-US" sz="3200" b="1" dirty="0" smtClean="0">
                <a:latin typeface="NikoshBAN" pitchFamily="2" charset="0"/>
                <a:cs typeface="NikoshBAN" pitchFamily="2" charset="0"/>
              </a:rPr>
              <a:t>humayun.bagmara@gmail.com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 descr="0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400" y="843677"/>
            <a:ext cx="1600200" cy="16002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 txBox="1">
            <a:spLocks/>
          </p:cNvSpPr>
          <p:nvPr/>
        </p:nvSpPr>
        <p:spPr>
          <a:xfrm>
            <a:off x="914400" y="685800"/>
            <a:ext cx="7772400" cy="4953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4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পাঠ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4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বিষয়ঃ-</a:t>
            </a:r>
            <a:r>
              <a:rPr kumimoji="0" lang="en-US" sz="40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ব্যবসায়</a:t>
            </a:r>
            <a:r>
              <a:rPr kumimoji="0" lang="en-US" sz="4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উদ্যোগ</a:t>
            </a:r>
            <a:r>
              <a:rPr kumimoji="0" lang="en-US" sz="4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ব্যবসায়ের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নৈতিকতা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সামাজিক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দায়িত্ব</a:t>
            </a: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।</a:t>
            </a:r>
            <a:endParaRPr kumimoji="0" lang="bn-BD" sz="4000" b="1" i="0" u="none" strike="noStrike" kern="1200" cap="none" spc="0" normalizeH="0" baseline="0" noProof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4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অধ্যায়- </a:t>
            </a:r>
            <a:r>
              <a:rPr lang="en-US" sz="4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একাদশ</a:t>
            </a:r>
            <a:endParaRPr kumimoji="0" lang="bn-BD" sz="4000" b="1" i="0" u="none" strike="noStrike" kern="1200" cap="none" spc="0" normalizeH="0" baseline="0" noProof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4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শ্রেণি-</a:t>
            </a:r>
            <a:r>
              <a:rPr kumimoji="0" lang="en-US" sz="4000" b="1" i="0" u="none" strike="noStrike" kern="1200" cap="none" spc="0" normalizeH="0" baseline="0" noProof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দশম</a:t>
            </a:r>
            <a:endParaRPr kumimoji="0" lang="bn-BD" sz="4000" b="1" i="0" u="none" strike="noStrike" kern="1200" cap="none" spc="0" normalizeH="0" baseline="0" noProof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bn-BD" sz="4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সময়-</a:t>
            </a:r>
            <a:r>
              <a:rPr kumimoji="0" lang="en-US" sz="4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45</a:t>
            </a:r>
            <a:r>
              <a:rPr kumimoji="0" lang="bn-BD" sz="4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মিনিট</a:t>
            </a:r>
            <a:r>
              <a:rPr kumimoji="0" lang="en-US" sz="40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NikoshBAN" pitchFamily="2" charset="0"/>
                <a:cs typeface="NikoshBAN" pitchFamily="2" charset="0"/>
              </a:rPr>
              <a:t> ।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Process 1"/>
          <p:cNvSpPr/>
          <p:nvPr/>
        </p:nvSpPr>
        <p:spPr>
          <a:xfrm>
            <a:off x="5039510" y="5696042"/>
            <a:ext cx="3963203" cy="1025736"/>
          </a:xfrm>
          <a:prstGeom prst="flowChartProcess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ফরমালিন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যুক্ত </a:t>
            </a:r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পণ্য </a:t>
            </a:r>
            <a:r>
              <a:rPr lang="bn-BD" sz="3600" dirty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নষ্ট করা </a:t>
            </a:r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হচ্ছে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Flowchart: Process 2"/>
          <p:cNvSpPr/>
          <p:nvPr/>
        </p:nvSpPr>
        <p:spPr>
          <a:xfrm>
            <a:off x="204792" y="5662524"/>
            <a:ext cx="4708621" cy="1092882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পণ্যের ফরমালিন পরীক্ষা </a:t>
            </a:r>
          </a:p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করা</a:t>
            </a:r>
            <a:r>
              <a:rPr lang="en-US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হচ্ছে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510" y="130343"/>
            <a:ext cx="3963203" cy="553218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91" y="130343"/>
            <a:ext cx="4708621" cy="55321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152400"/>
            <a:ext cx="9134707" cy="1219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আজকের</a:t>
            </a:r>
            <a:r>
              <a:rPr kumimoji="0" lang="en-US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 </a:t>
            </a:r>
            <a:r>
              <a:rPr kumimoji="0" lang="en-US" sz="5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পা</a:t>
            </a:r>
            <a:r>
              <a:rPr kumimoji="0" lang="bn-BD" sz="5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ঠ 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‘</a:t>
            </a:r>
            <a:r>
              <a:rPr kumimoji="0" lang="bn-BD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ব্যবসায়ে নৈতিকতা ও সামাজিক দায়বদ্ধতা</a:t>
            </a:r>
            <a:r>
              <a:rPr kumimoji="0" lang="en-US" sz="8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’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5922" y="152400"/>
            <a:ext cx="8991600" cy="10668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>
            <a:normAutofit fontScale="8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NikoshBAN" pitchFamily="2" charset="0"/>
                <a:ea typeface="+mj-ea"/>
                <a:cs typeface="NikoshBAN" pitchFamily="2" charset="0"/>
              </a:rPr>
              <a:t>শিখনফল</a:t>
            </a:r>
            <a:endParaRPr kumimoji="0" lang="en-US" sz="9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itchFamily="2" charset="0"/>
              <a:ea typeface="+mj-ea"/>
              <a:cs typeface="NikoshBAN" pitchFamily="2" charset="0"/>
            </a:endParaRPr>
          </a:p>
        </p:txBody>
      </p:sp>
      <p:sp>
        <p:nvSpPr>
          <p:cNvPr id="3" name="Content Placeholder 4"/>
          <p:cNvSpPr txBox="1">
            <a:spLocks/>
          </p:cNvSpPr>
          <p:nvPr/>
        </p:nvSpPr>
        <p:spPr>
          <a:xfrm>
            <a:off x="0" y="1371600"/>
            <a:ext cx="9144000" cy="5486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পাঠশেষে শিক্ষার্থীরা-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5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১) ব্যবসায়িক মূল্যবোধ ও নৈতিকতা কী তা বলতে পারবে 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5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২) রাষ্ট্র ও সমাজ়ের মানুষের প্রতি ব্যবসায়িক দায়বদ্ধতা ব্যাখ্যা করতে পারবে ।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bn-BD" sz="5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৩) ব্যবসায়ের কারনে পানি,বায়ু,শব্দ</a:t>
            </a:r>
            <a:r>
              <a:rPr kumimoji="0" lang="en-US" sz="52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 </a:t>
            </a:r>
            <a:r>
              <a:rPr kumimoji="0" lang="bn-BD" sz="52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NikoshBAN" pitchFamily="2" charset="0"/>
                <a:ea typeface="+mn-ea"/>
                <a:cs typeface="NikoshBAN" pitchFamily="2" charset="0"/>
              </a:rPr>
              <a:t>দূষনের প্রভাব বিশ্লেষণ করতে পারবে।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bn-BD" sz="5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itchFamily="2" charset="0"/>
              <a:ea typeface="+mn-ea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823" y="84073"/>
            <a:ext cx="4280368" cy="547852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655" y="97721"/>
            <a:ext cx="4519251" cy="5478527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4451637" y="5715000"/>
            <a:ext cx="4575132" cy="1066801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ধোয়ার কারণে বায়ূ দূষণ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37823" y="5715000"/>
            <a:ext cx="4280367" cy="10668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latin typeface="NikoshBAN" pitchFamily="2" charset="0"/>
                <a:cs typeface="NikoshBAN" pitchFamily="2" charset="0"/>
              </a:rPr>
              <a:t>শিল্প বর্জ্যের কারনে পানি দুষণের চিত্র</a:t>
            </a:r>
            <a:endParaRPr lang="en-US" sz="3600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43377"/>
            <a:ext cx="4800600" cy="585333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372" y="-3515"/>
            <a:ext cx="3911873" cy="5900224"/>
          </a:xfrm>
          <a:prstGeom prst="rect">
            <a:avLst/>
          </a:prstGeom>
        </p:spPr>
      </p:pic>
      <p:sp>
        <p:nvSpPr>
          <p:cNvPr id="4" name="Flowchart: Process 3"/>
          <p:cNvSpPr/>
          <p:nvPr/>
        </p:nvSpPr>
        <p:spPr>
          <a:xfrm>
            <a:off x="152401" y="6018276"/>
            <a:ext cx="8938844" cy="612648"/>
          </a:xfrm>
          <a:prstGeom prst="flowChart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600" dirty="0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শিল্পের দূষণের কারনে মানুষ ও প্রাণির উপর প্রভাব</a:t>
            </a:r>
            <a:endParaRPr lang="en-US" sz="3600" dirty="0">
              <a:solidFill>
                <a:srgbClr val="FFFF00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DFGFDH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381000"/>
            <a:ext cx="3581400" cy="4572000"/>
          </a:xfrm>
          <a:prstGeom prst="rect">
            <a:avLst/>
          </a:prstGeom>
        </p:spPr>
      </p:pic>
      <p:pic>
        <p:nvPicPr>
          <p:cNvPr id="3" name="Picture 2" descr="5Y7GFJ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1133" y="457200"/>
            <a:ext cx="3437467" cy="44958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8200" y="5334000"/>
            <a:ext cx="2362200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en-US" sz="2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কৃত্রিম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সংকট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সৃষ্টির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2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১</a:t>
            </a:r>
            <a:endParaRPr lang="en-US" sz="2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5334000"/>
            <a:ext cx="29718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</a:t>
            </a:r>
            <a:r>
              <a:rPr lang="en-U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কৃত্রিম</a:t>
            </a:r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সংকট</a:t>
            </a:r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চিত্র</a:t>
            </a:r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২</a:t>
            </a:r>
            <a:endParaRPr lang="en-US" sz="2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567</TotalTime>
  <Words>220</Words>
  <Application>Microsoft Office PowerPoint</Application>
  <PresentationFormat>On-screen Show (4:3)</PresentationFormat>
  <Paragraphs>54</Paragraphs>
  <Slides>17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LAB_01_00</dc:creator>
  <cp:lastModifiedBy>RASEL</cp:lastModifiedBy>
  <cp:revision>89</cp:revision>
  <dcterms:created xsi:type="dcterms:W3CDTF">2015-06-06T04:31:10Z</dcterms:created>
  <dcterms:modified xsi:type="dcterms:W3CDTF">2019-08-26T08:25:41Z</dcterms:modified>
</cp:coreProperties>
</file>