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83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4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10000431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Conversation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3">
            <a:lum bright="-30000"/>
          </a:blip>
          <a:stretch>
            <a:fillRect/>
          </a:stretch>
        </p:blipFill>
        <p:spPr>
          <a:xfrm>
            <a:off x="1219200" y="1447800"/>
            <a:ext cx="6629400" cy="3333750"/>
          </a:xfrm>
          <a:prstGeom prst="rect">
            <a:avLst/>
          </a:prstGeom>
          <a:ln w="127000" cap="rnd">
            <a:solidFill>
              <a:srgbClr val="C00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438400" y="5334000"/>
            <a:ext cx="42672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Dialogue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38400" y="0"/>
            <a:ext cx="39624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Enjoy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990600" y="1524000"/>
            <a:ext cx="6686550" cy="3200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09600" y="4953000"/>
            <a:ext cx="7620000" cy="175432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get pleasure from something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886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Together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676400"/>
            <a:ext cx="6934200" cy="32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76400" y="5562600"/>
            <a:ext cx="63246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With each other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9624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Delicious</a:t>
            </a:r>
            <a:endParaRPr lang="en-US" sz="6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143000" y="1828800"/>
            <a:ext cx="6477000" cy="3338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362200" y="5562600"/>
            <a:ext cx="40386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Tasty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86000" y="381000"/>
            <a:ext cx="4038600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Hastily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33600"/>
            <a:ext cx="7620000" cy="319087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90800" y="5562600"/>
            <a:ext cx="38862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Quickly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962400" cy="110799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Sliced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4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676400" y="2057400"/>
            <a:ext cx="5638800" cy="29718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743200" y="5562600"/>
            <a:ext cx="36576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endParaRPr lang="en-US" sz="7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62000" y="0"/>
            <a:ext cx="76962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Teacher’s Model Reading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allery_17809257835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7800"/>
            <a:ext cx="4038600" cy="50292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00043274 (4)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4114800" y="1447800"/>
            <a:ext cx="5029200" cy="51054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00200" y="304800"/>
            <a:ext cx="58674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Choral Reading</a:t>
            </a:r>
            <a:endParaRPr lang="en-US" sz="6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8305800" cy="426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95400" y="304800"/>
            <a:ext cx="66294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Student’s Reading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6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28800"/>
            <a:ext cx="9144000" cy="433578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Oval 2"/>
          <p:cNvSpPr/>
          <p:nvPr/>
        </p:nvSpPr>
        <p:spPr>
          <a:xfrm>
            <a:off x="2133600" y="152400"/>
            <a:ext cx="6248400" cy="10668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1600200" y="0"/>
            <a:ext cx="1992923" cy="12954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1524000"/>
            <a:ext cx="91440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Read the text in </a:t>
            </a:r>
            <a:r>
              <a:rPr lang="en-US" sz="40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groups and role-play the</a:t>
            </a:r>
          </a:p>
          <a:p>
            <a:pPr algn="ctr"/>
            <a:r>
              <a:rPr lang="en-US" sz="40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Characters-Shihab,Sarah and Mong.</a:t>
            </a:r>
            <a:endParaRPr lang="en-US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0772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Answer the following questions.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4267200"/>
            <a:ext cx="7924800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a)Is sweet cake a healthy food?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5181600"/>
            <a:ext cx="8382000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b)Mention 2 healthy foods name.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43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657600" y="0"/>
            <a:ext cx="44196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Pair Work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hoolgirls-learning-in-classroom-2H3F5D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00" y="0"/>
            <a:ext cx="2209800" cy="13716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2514600"/>
            <a:ext cx="91440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the text in pairs </a:t>
            </a:r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list the healthy and unhealthy foods mentioned in the conversation.Then answer the following questions.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"/>
          <a:ext cx="9144000" cy="49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4191000"/>
              </a:tblGrid>
              <a:tr h="1351117">
                <a:tc>
                  <a:txBody>
                    <a:bodyPr/>
                    <a:lstStyle/>
                    <a:p>
                      <a:r>
                        <a:rPr lang="en-US" sz="48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Healthy Foods</a:t>
                      </a:r>
                      <a:endParaRPr lang="en-US" sz="48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Unhealthy</a:t>
                      </a:r>
                      <a:r>
                        <a:rPr lang="en-US" sz="44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Foods</a:t>
                      </a:r>
                      <a:endParaRPr lang="en-US" sz="44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25682"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*Noodles prepared with 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Sliced eggs and green 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Vegetables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*Banana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*Fruits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*Vegetables</a:t>
                      </a:r>
                      <a:endParaRPr lang="en-US" sz="36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*Sweet Cake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*Juice(Sugary drink)</a:t>
                      </a:r>
                    </a:p>
                    <a:p>
                      <a:pPr algn="ctr"/>
                      <a:r>
                        <a:rPr lang="en-US" sz="360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*Junk Food</a:t>
                      </a:r>
                      <a:endParaRPr lang="en-US" sz="360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105400"/>
            <a:ext cx="91440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a)Why are these foods healthy?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983069"/>
            <a:ext cx="9144000" cy="769441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b)Why are these foods unhealthy?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00200" y="533400"/>
            <a:ext cx="62484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One day one word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86000"/>
            <a:ext cx="38100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Reasonable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114800" y="2514600"/>
            <a:ext cx="1066800" cy="609600"/>
          </a:xfrm>
          <a:prstGeom prst="rightArrow">
            <a:avLst/>
          </a:prstGeom>
          <a:solidFill>
            <a:srgbClr val="C0000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486400" y="2286000"/>
            <a:ext cx="28956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যুক্তিসংগত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114800"/>
            <a:ext cx="79248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Sara’s idea is reasonable.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05000" y="304800"/>
            <a:ext cx="49530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Assessment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828800"/>
            <a:ext cx="5181600" cy="2286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3400" y="4267200"/>
            <a:ext cx="7848600" cy="23083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Read the conversation individually from activity 1.2 at textbook </a:t>
            </a: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page 61-62.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52600" y="457200"/>
            <a:ext cx="55626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Feedback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52600"/>
            <a:ext cx="7848600" cy="25908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571999"/>
            <a:ext cx="9144000" cy="2123658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Support the students during the class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who cannot read aloud the conversation properly.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838200" y="381000"/>
            <a:ext cx="75438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Summary of the session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133600"/>
            <a:ext cx="9144000" cy="92333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“What have you learnt today?”</a:t>
            </a:r>
            <a:endParaRPr lang="en-US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838200" y="2819400"/>
            <a:ext cx="7848600" cy="4343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  </a:t>
            </a:r>
            <a:r>
              <a:rPr lang="en-US" sz="4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have learnt about the unhealthy foods.We have also learnt that we should always eat healthy food.</a:t>
            </a:r>
            <a:endParaRPr lang="en-US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00200" y="0"/>
            <a:ext cx="5791200" cy="1015663"/>
          </a:xfrm>
          <a:prstGeom prst="rect">
            <a:avLst/>
          </a:prstGeom>
          <a:solidFill>
            <a:srgbClr val="92D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295400"/>
            <a:ext cx="5029200" cy="21336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3657600"/>
            <a:ext cx="9144000" cy="3554075"/>
          </a:xfrm>
          <a:prstGeom prst="rec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Write the names of 5 healthy foods and 5 unhealthy foods in your exercise book.Then write two sentences about why healthy foods are important for our body.</a:t>
            </a:r>
            <a:endParaRPr lang="en-US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pic>
        <p:nvPicPr>
          <p:cNvPr id="3" name="Picture 2" descr="100004318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946404"/>
            <a:ext cx="6662928" cy="4965192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457200" y="228600"/>
            <a:ext cx="83058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0070C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Introduction to the Lesson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819400"/>
            <a:ext cx="3429000" cy="156966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Class-Five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Sub-English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ages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295400"/>
            <a:ext cx="476250" cy="5562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7200" y="2438400"/>
            <a:ext cx="4876800" cy="280076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Unit-12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Activity-1.1,1.2,2.1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Lesson Title-Eating Healthy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Oval 2"/>
          <p:cNvSpPr/>
          <p:nvPr/>
        </p:nvSpPr>
        <p:spPr>
          <a:xfrm>
            <a:off x="304800" y="381000"/>
            <a:ext cx="8382000" cy="10668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Learning  Outcomes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371600" y="1752600"/>
            <a:ext cx="6477000" cy="609600"/>
          </a:xfrm>
          <a:prstGeom prst="wedgeRoundRectCallout">
            <a:avLst>
              <a:gd name="adj1" fmla="val -19758"/>
              <a:gd name="adj2" fmla="val 107276"/>
              <a:gd name="adj3" fmla="val 16667"/>
            </a:avLst>
          </a:prstGeom>
          <a:solidFill>
            <a:schemeClr val="accent6">
              <a:lumMod val="75000"/>
            </a:schemeClr>
          </a:solidFill>
          <a:ln w="76200">
            <a:solidFill>
              <a:srgbClr val="0070C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Students will be able to-</a:t>
            </a:r>
            <a:endParaRPr lang="en-US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457200" y="2209800"/>
            <a:ext cx="8229600" cy="48768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3.4.1Ask simple questions on familiar topics.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3.4.2Answer simple questions appropriately and confidently.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4.2.1Read aloud texts with proper stress,intonation. 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66800" y="228600"/>
            <a:ext cx="7239000" cy="1938992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Review of the prior knowledge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304800" y="2438400"/>
            <a:ext cx="8305800" cy="41148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*Have you ever bought anything from a store?</a:t>
            </a:r>
          </a:p>
          <a:p>
            <a:pPr algn="ctr"/>
            <a:r>
              <a:rPr lang="en-US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*What did you buy from a store?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447800" y="0"/>
            <a:ext cx="7010399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Look at the picture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252 (2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228600" y="1143000"/>
            <a:ext cx="8610600" cy="365759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381000" y="4495800"/>
            <a:ext cx="8382000" cy="2308324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a.What</a:t>
            </a:r>
            <a:r>
              <a:rPr lang="en-US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do you see in the </a:t>
            </a:r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picture?</a:t>
            </a:r>
          </a:p>
          <a:p>
            <a:pPr algn="ctr"/>
            <a:r>
              <a:rPr lang="en-US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b.Write the names of the food seen in the grocery shop and share your list with your friends.</a:t>
            </a:r>
            <a:endParaRPr lang="en-US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09600" y="0"/>
            <a:ext cx="8153400" cy="175432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Can you guess what may be our today’s Lesson?</a:t>
            </a:r>
            <a:endParaRPr lang="en-US" sz="5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252 (2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304800" y="2286000"/>
            <a:ext cx="8610600" cy="4038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Horizontal Scroll 2"/>
          <p:cNvSpPr/>
          <p:nvPr/>
        </p:nvSpPr>
        <p:spPr>
          <a:xfrm>
            <a:off x="1143000" y="-228600"/>
            <a:ext cx="7010400" cy="2209800"/>
          </a:xfrm>
          <a:prstGeom prst="horizontalScroll">
            <a:avLst/>
          </a:prstGeom>
          <a:solidFill>
            <a:srgbClr val="FFFF00"/>
          </a:solidFill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Our Today’s Lesson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2209800"/>
            <a:ext cx="9144000" cy="3733800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100004252 (2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2971800"/>
            <a:ext cx="3733800" cy="22098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images (1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133600"/>
            <a:ext cx="1600200" cy="1295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Cloud Callout 7"/>
          <p:cNvSpPr/>
          <p:nvPr/>
        </p:nvSpPr>
        <p:spPr>
          <a:xfrm>
            <a:off x="4495800" y="2743200"/>
            <a:ext cx="4343400" cy="2743200"/>
          </a:xfrm>
          <a:prstGeom prst="cloudCallout">
            <a:avLst>
              <a:gd name="adj1" fmla="val -69834"/>
              <a:gd name="adj2" fmla="val 9137"/>
            </a:avLst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Eating</a:t>
            </a:r>
          </a:p>
          <a:p>
            <a:pPr algn="ctr"/>
            <a:r>
              <a:rPr lang="en-US" sz="6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Healthy</a:t>
            </a:r>
            <a:endParaRPr lang="en-US" sz="6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s (1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4648200"/>
            <a:ext cx="1600200" cy="1257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3" name="Cloud Callout 2"/>
          <p:cNvSpPr/>
          <p:nvPr/>
        </p:nvSpPr>
        <p:spPr>
          <a:xfrm>
            <a:off x="609600" y="0"/>
            <a:ext cx="8153400" cy="1219200"/>
          </a:xfrm>
          <a:prstGeom prst="cloudCallout">
            <a:avLst>
              <a:gd name="adj1" fmla="val -13046"/>
              <a:gd name="adj2" fmla="val 88246"/>
            </a:avLst>
          </a:prstGeom>
          <a:solidFill>
            <a:srgbClr val="00B050"/>
          </a:solidFill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en-US" sz="8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1066800"/>
            <a:ext cx="42672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Grocery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252 (2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685800" y="2286000"/>
            <a:ext cx="7620000" cy="28956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81000" y="5181600"/>
            <a:ext cx="82296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Related to food and household items sold in a shop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341</Words>
  <Application>Microsoft Office PowerPoint</Application>
  <PresentationFormat>On-screen Show (4:3)</PresentationFormat>
  <Paragraphs>74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106</cp:revision>
  <dcterms:created xsi:type="dcterms:W3CDTF">2006-08-16T00:00:00Z</dcterms:created>
  <dcterms:modified xsi:type="dcterms:W3CDTF">2026-07-16T12:59:36Z</dcterms:modified>
</cp:coreProperties>
</file>